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tiff" ContentType="image/tiff"/>
  <Default Extension="gif" ContentType="image/gif"/>
  <Default Extension="xlsx" ContentType="application/vnd.openxmlformats-officedocument.spreadsheetml.sheet"/>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2.xml" ContentType="application/vnd.openxmlformats-officedocument.theme+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theme/theme3.xml" ContentType="application/vnd.openxmlformats-officedocument.theme+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theme/theme4.xml" ContentType="application/vnd.openxmlformats-officedocument.theme+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theme/theme5.xml" ContentType="application/vnd.openxmlformats-officedocument.theme+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5"/>
    <p:sldMasterId id="2147484342" r:id="rId6"/>
    <p:sldMasterId id="2147484381" r:id="rId7"/>
    <p:sldMasterId id="2147484420" r:id="rId8"/>
    <p:sldMasterId id="2147484459" r:id="rId9"/>
    <p:sldMasterId id="2147484498" r:id="rId10"/>
  </p:sldMasterIdLst>
  <p:notesMasterIdLst>
    <p:notesMasterId r:id="rId145"/>
  </p:notesMasterIdLst>
  <p:handoutMasterIdLst>
    <p:handoutMasterId r:id="rId146"/>
  </p:handoutMasterIdLst>
  <p:sldIdLst>
    <p:sldId id="1805" r:id="rId11"/>
    <p:sldId id="2058" r:id="rId12"/>
    <p:sldId id="2060" r:id="rId13"/>
    <p:sldId id="2030" r:id="rId14"/>
    <p:sldId id="2059" r:id="rId15"/>
    <p:sldId id="1804" r:id="rId16"/>
    <p:sldId id="1882" r:id="rId17"/>
    <p:sldId id="2011" r:id="rId18"/>
    <p:sldId id="2012" r:id="rId19"/>
    <p:sldId id="2013" r:id="rId20"/>
    <p:sldId id="2014" r:id="rId21"/>
    <p:sldId id="2015" r:id="rId22"/>
    <p:sldId id="2008" r:id="rId23"/>
    <p:sldId id="2018" r:id="rId24"/>
    <p:sldId id="2031" r:id="rId25"/>
    <p:sldId id="2032" r:id="rId26"/>
    <p:sldId id="2033" r:id="rId27"/>
    <p:sldId id="2034" r:id="rId28"/>
    <p:sldId id="2035" r:id="rId29"/>
    <p:sldId id="2036" r:id="rId30"/>
    <p:sldId id="2037" r:id="rId31"/>
    <p:sldId id="2038" r:id="rId32"/>
    <p:sldId id="2039" r:id="rId33"/>
    <p:sldId id="2040" r:id="rId34"/>
    <p:sldId id="2041" r:id="rId35"/>
    <p:sldId id="2042" r:id="rId36"/>
    <p:sldId id="2043" r:id="rId37"/>
    <p:sldId id="2044" r:id="rId38"/>
    <p:sldId id="2045" r:id="rId39"/>
    <p:sldId id="2046" r:id="rId40"/>
    <p:sldId id="2047" r:id="rId41"/>
    <p:sldId id="2048" r:id="rId42"/>
    <p:sldId id="2049" r:id="rId43"/>
    <p:sldId id="1884" r:id="rId44"/>
    <p:sldId id="1878" r:id="rId45"/>
    <p:sldId id="1888" r:id="rId46"/>
    <p:sldId id="1889" r:id="rId47"/>
    <p:sldId id="1892" r:id="rId48"/>
    <p:sldId id="1893" r:id="rId49"/>
    <p:sldId id="2023" r:id="rId50"/>
    <p:sldId id="2024" r:id="rId51"/>
    <p:sldId id="1894" r:id="rId52"/>
    <p:sldId id="2025" r:id="rId53"/>
    <p:sldId id="2026" r:id="rId54"/>
    <p:sldId id="2027" r:id="rId55"/>
    <p:sldId id="2028" r:id="rId56"/>
    <p:sldId id="2029" r:id="rId57"/>
    <p:sldId id="1895" r:id="rId58"/>
    <p:sldId id="1896" r:id="rId59"/>
    <p:sldId id="1900" r:id="rId60"/>
    <p:sldId id="2020" r:id="rId61"/>
    <p:sldId id="2021" r:id="rId62"/>
    <p:sldId id="2022" r:id="rId63"/>
    <p:sldId id="2053" r:id="rId64"/>
    <p:sldId id="2054" r:id="rId65"/>
    <p:sldId id="2019" r:id="rId66"/>
    <p:sldId id="1924" r:id="rId67"/>
    <p:sldId id="1922" r:id="rId68"/>
    <p:sldId id="1982" r:id="rId69"/>
    <p:sldId id="1983" r:id="rId70"/>
    <p:sldId id="1984" r:id="rId71"/>
    <p:sldId id="1988" r:id="rId72"/>
    <p:sldId id="2055" r:id="rId73"/>
    <p:sldId id="2056" r:id="rId74"/>
    <p:sldId id="2057" r:id="rId75"/>
    <p:sldId id="1921" r:id="rId76"/>
    <p:sldId id="1923" r:id="rId77"/>
    <p:sldId id="1989" r:id="rId78"/>
    <p:sldId id="1990" r:id="rId79"/>
    <p:sldId id="1931" r:id="rId80"/>
    <p:sldId id="1932" r:id="rId81"/>
    <p:sldId id="1933" r:id="rId82"/>
    <p:sldId id="1934" r:id="rId83"/>
    <p:sldId id="1935" r:id="rId84"/>
    <p:sldId id="1936" r:id="rId85"/>
    <p:sldId id="1937" r:id="rId86"/>
    <p:sldId id="1938" r:id="rId87"/>
    <p:sldId id="1940" r:id="rId88"/>
    <p:sldId id="1991" r:id="rId89"/>
    <p:sldId id="1992" r:id="rId90"/>
    <p:sldId id="1993" r:id="rId91"/>
    <p:sldId id="1994" r:id="rId92"/>
    <p:sldId id="1995" r:id="rId93"/>
    <p:sldId id="1997" r:id="rId94"/>
    <p:sldId id="1998" r:id="rId95"/>
    <p:sldId id="1999" r:id="rId96"/>
    <p:sldId id="2000" r:id="rId97"/>
    <p:sldId id="2001" r:id="rId98"/>
    <p:sldId id="2003" r:id="rId99"/>
    <p:sldId id="2004" r:id="rId100"/>
    <p:sldId id="2005" r:id="rId101"/>
    <p:sldId id="1945" r:id="rId102"/>
    <p:sldId id="1946" r:id="rId103"/>
    <p:sldId id="1947" r:id="rId104"/>
    <p:sldId id="1927" r:id="rId105"/>
    <p:sldId id="1951" r:id="rId106"/>
    <p:sldId id="1952" r:id="rId107"/>
    <p:sldId id="1953" r:id="rId108"/>
    <p:sldId id="1954" r:id="rId109"/>
    <p:sldId id="1955" r:id="rId110"/>
    <p:sldId id="1956" r:id="rId111"/>
    <p:sldId id="1957" r:id="rId112"/>
    <p:sldId id="1958" r:id="rId113"/>
    <p:sldId id="1959" r:id="rId114"/>
    <p:sldId id="1960" r:id="rId115"/>
    <p:sldId id="1961" r:id="rId116"/>
    <p:sldId id="1962" r:id="rId117"/>
    <p:sldId id="1963" r:id="rId118"/>
    <p:sldId id="1964" r:id="rId119"/>
    <p:sldId id="1965" r:id="rId120"/>
    <p:sldId id="1966" r:id="rId121"/>
    <p:sldId id="1967" r:id="rId122"/>
    <p:sldId id="1968" r:id="rId123"/>
    <p:sldId id="1969" r:id="rId124"/>
    <p:sldId id="1970" r:id="rId125"/>
    <p:sldId id="1971" r:id="rId126"/>
    <p:sldId id="1972" r:id="rId127"/>
    <p:sldId id="1973" r:id="rId128"/>
    <p:sldId id="1974" r:id="rId129"/>
    <p:sldId id="1975" r:id="rId130"/>
    <p:sldId id="1976" r:id="rId131"/>
    <p:sldId id="1977" r:id="rId132"/>
    <p:sldId id="1978" r:id="rId133"/>
    <p:sldId id="1941" r:id="rId134"/>
    <p:sldId id="1939" r:id="rId135"/>
    <p:sldId id="1925" r:id="rId136"/>
    <p:sldId id="1926" r:id="rId137"/>
    <p:sldId id="1928" r:id="rId138"/>
    <p:sldId id="1929" r:id="rId139"/>
    <p:sldId id="1930" r:id="rId140"/>
    <p:sldId id="1877" r:id="rId141"/>
    <p:sldId id="2050" r:id="rId142"/>
    <p:sldId id="2051" r:id="rId143"/>
    <p:sldId id="2052" r:id="rId144"/>
  </p:sldIdLst>
  <p:sldSz cx="14630400" cy="8229600"/>
  <p:notesSz cx="7010400" cy="9296400"/>
  <p:defaultTextStyle>
    <a:defPPr>
      <a:defRPr lang="en-US"/>
    </a:defPPr>
    <a:lvl1pPr marL="0" algn="l" defTabSz="1097212" rtl="0" eaLnBrk="1" latinLnBrk="0" hangingPunct="1">
      <a:defRPr sz="2118" kern="1200">
        <a:solidFill>
          <a:schemeClr val="tx1"/>
        </a:solidFill>
        <a:latin typeface="+mn-lt"/>
        <a:ea typeface="+mn-ea"/>
        <a:cs typeface="+mn-cs"/>
      </a:defRPr>
    </a:lvl1pPr>
    <a:lvl2pPr marL="548606" algn="l" defTabSz="1097212" rtl="0" eaLnBrk="1" latinLnBrk="0" hangingPunct="1">
      <a:defRPr sz="2118" kern="1200">
        <a:solidFill>
          <a:schemeClr val="tx1"/>
        </a:solidFill>
        <a:latin typeface="+mn-lt"/>
        <a:ea typeface="+mn-ea"/>
        <a:cs typeface="+mn-cs"/>
      </a:defRPr>
    </a:lvl2pPr>
    <a:lvl3pPr marL="1097212" algn="l" defTabSz="1097212" rtl="0" eaLnBrk="1" latinLnBrk="0" hangingPunct="1">
      <a:defRPr sz="2118" kern="1200">
        <a:solidFill>
          <a:schemeClr val="tx1"/>
        </a:solidFill>
        <a:latin typeface="+mn-lt"/>
        <a:ea typeface="+mn-ea"/>
        <a:cs typeface="+mn-cs"/>
      </a:defRPr>
    </a:lvl3pPr>
    <a:lvl4pPr marL="1645818" algn="l" defTabSz="1097212" rtl="0" eaLnBrk="1" latinLnBrk="0" hangingPunct="1">
      <a:defRPr sz="2118" kern="1200">
        <a:solidFill>
          <a:schemeClr val="tx1"/>
        </a:solidFill>
        <a:latin typeface="+mn-lt"/>
        <a:ea typeface="+mn-ea"/>
        <a:cs typeface="+mn-cs"/>
      </a:defRPr>
    </a:lvl4pPr>
    <a:lvl5pPr marL="2194424" algn="l" defTabSz="1097212" rtl="0" eaLnBrk="1" latinLnBrk="0" hangingPunct="1">
      <a:defRPr sz="2118" kern="1200">
        <a:solidFill>
          <a:schemeClr val="tx1"/>
        </a:solidFill>
        <a:latin typeface="+mn-lt"/>
        <a:ea typeface="+mn-ea"/>
        <a:cs typeface="+mn-cs"/>
      </a:defRPr>
    </a:lvl5pPr>
    <a:lvl6pPr marL="2743031" algn="l" defTabSz="1097212" rtl="0" eaLnBrk="1" latinLnBrk="0" hangingPunct="1">
      <a:defRPr sz="2118" kern="1200">
        <a:solidFill>
          <a:schemeClr val="tx1"/>
        </a:solidFill>
        <a:latin typeface="+mn-lt"/>
        <a:ea typeface="+mn-ea"/>
        <a:cs typeface="+mn-cs"/>
      </a:defRPr>
    </a:lvl6pPr>
    <a:lvl7pPr marL="3291635" algn="l" defTabSz="1097212" rtl="0" eaLnBrk="1" latinLnBrk="0" hangingPunct="1">
      <a:defRPr sz="2118" kern="1200">
        <a:solidFill>
          <a:schemeClr val="tx1"/>
        </a:solidFill>
        <a:latin typeface="+mn-lt"/>
        <a:ea typeface="+mn-ea"/>
        <a:cs typeface="+mn-cs"/>
      </a:defRPr>
    </a:lvl7pPr>
    <a:lvl8pPr marL="3840241" algn="l" defTabSz="1097212" rtl="0" eaLnBrk="1" latinLnBrk="0" hangingPunct="1">
      <a:defRPr sz="2118" kern="1200">
        <a:solidFill>
          <a:schemeClr val="tx1"/>
        </a:solidFill>
        <a:latin typeface="+mn-lt"/>
        <a:ea typeface="+mn-ea"/>
        <a:cs typeface="+mn-cs"/>
      </a:defRPr>
    </a:lvl8pPr>
    <a:lvl9pPr marL="4388848" algn="l" defTabSz="1097212" rtl="0" eaLnBrk="1" latinLnBrk="0" hangingPunct="1">
      <a:defRPr sz="2118"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592">
          <p15:clr>
            <a:srgbClr val="A4A3A4"/>
          </p15:clr>
        </p15:guide>
        <p15:guide id="2" pos="4608">
          <p15:clr>
            <a:srgbClr val="A4A3A4"/>
          </p15:clr>
        </p15:guide>
      </p15:sldGuideLst>
    </p:ext>
    <p:ext uri="{2D200454-40CA-4A62-9FC3-DE9A4176ACB9}">
      <p15:notesGuideLst xmlns:p15="http://schemas.microsoft.com/office/powerpoint/2012/main">
        <p15:guide id="1" orient="horz" pos="2928" userDrawn="1">
          <p15:clr>
            <a:srgbClr val="A4A3A4"/>
          </p15:clr>
        </p15:guide>
        <p15:guide id="2" pos="2208"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cmAuthor>
  <p:cmAuthor id="3" name="Mary Feil-Jacobs" initials="MF" lastIdx="22" clrIdx="3">
    <p:extLst/>
  </p:cmAuthor>
  <p:cmAuthor id="4" name="Jingcong Zhao" initials="JZ" lastIdx="1" clrIdx="4">
    <p:extLst>
      <p:ext uri="{19B8F6BF-5375-455C-9EA6-DF929625EA0E}">
        <p15:presenceInfo xmlns:p15="http://schemas.microsoft.com/office/powerpoint/2012/main" userId="S-1-5-21-1674886584-3431957878-314445162-4491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FD4DD"/>
    <a:srgbClr val="EAF1F4"/>
    <a:srgbClr val="13849A"/>
    <a:srgbClr val="144D63"/>
    <a:srgbClr val="BBDDF1"/>
    <a:srgbClr val="000000"/>
    <a:srgbClr val="101010"/>
    <a:srgbClr val="161616"/>
    <a:srgbClr val="664523"/>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794" autoAdjust="0"/>
    <p:restoredTop sz="74924" autoAdjust="0"/>
  </p:normalViewPr>
  <p:slideViewPr>
    <p:cSldViewPr snapToGrid="0">
      <p:cViewPr varScale="1">
        <p:scale>
          <a:sx n="46" d="100"/>
          <a:sy n="46" d="100"/>
        </p:scale>
        <p:origin x="1398" y="66"/>
      </p:cViewPr>
      <p:guideLst>
        <p:guide orient="horz" pos="2592"/>
        <p:guide pos="4608"/>
      </p:guideLst>
    </p:cSldViewPr>
  </p:slideViewPr>
  <p:outlineViewPr>
    <p:cViewPr>
      <p:scale>
        <a:sx n="33" d="100"/>
        <a:sy n="33" d="100"/>
      </p:scale>
      <p:origin x="0" y="0"/>
    </p:cViewPr>
  </p:outlineViewPr>
  <p:notesTextViewPr>
    <p:cViewPr>
      <p:scale>
        <a:sx n="3" d="2"/>
        <a:sy n="3" d="2"/>
      </p:scale>
      <p:origin x="0" y="0"/>
    </p:cViewPr>
  </p:notesTextViewPr>
  <p:sorterViewPr>
    <p:cViewPr>
      <p:scale>
        <a:sx n="40" d="100"/>
        <a:sy n="40" d="100"/>
      </p:scale>
      <p:origin x="0" y="0"/>
    </p:cViewPr>
  </p:sorterViewPr>
  <p:notesViewPr>
    <p:cSldViewPr snapToGrid="0" showGuides="1">
      <p:cViewPr>
        <p:scale>
          <a:sx n="150" d="100"/>
          <a:sy n="150" d="100"/>
        </p:scale>
        <p:origin x="1140" y="120"/>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6.xml"/><Relationship Id="rId117" Type="http://schemas.openxmlformats.org/officeDocument/2006/relationships/slide" Target="slides/slide107.xml"/><Relationship Id="rId21" Type="http://schemas.openxmlformats.org/officeDocument/2006/relationships/slide" Target="slides/slide11.xml"/><Relationship Id="rId42" Type="http://schemas.openxmlformats.org/officeDocument/2006/relationships/slide" Target="slides/slide32.xml"/><Relationship Id="rId47" Type="http://schemas.openxmlformats.org/officeDocument/2006/relationships/slide" Target="slides/slide37.xml"/><Relationship Id="rId63" Type="http://schemas.openxmlformats.org/officeDocument/2006/relationships/slide" Target="slides/slide53.xml"/><Relationship Id="rId68" Type="http://schemas.openxmlformats.org/officeDocument/2006/relationships/slide" Target="slides/slide58.xml"/><Relationship Id="rId84" Type="http://schemas.openxmlformats.org/officeDocument/2006/relationships/slide" Target="slides/slide74.xml"/><Relationship Id="rId89" Type="http://schemas.openxmlformats.org/officeDocument/2006/relationships/slide" Target="slides/slide79.xml"/><Relationship Id="rId112" Type="http://schemas.openxmlformats.org/officeDocument/2006/relationships/slide" Target="slides/slide102.xml"/><Relationship Id="rId133" Type="http://schemas.openxmlformats.org/officeDocument/2006/relationships/slide" Target="slides/slide123.xml"/><Relationship Id="rId138" Type="http://schemas.openxmlformats.org/officeDocument/2006/relationships/slide" Target="slides/slide128.xml"/><Relationship Id="rId16" Type="http://schemas.openxmlformats.org/officeDocument/2006/relationships/slide" Target="slides/slide6.xml"/><Relationship Id="rId107" Type="http://schemas.openxmlformats.org/officeDocument/2006/relationships/slide" Target="slides/slide97.xml"/><Relationship Id="rId11" Type="http://schemas.openxmlformats.org/officeDocument/2006/relationships/slide" Target="slides/slide1.xml"/><Relationship Id="rId32" Type="http://schemas.openxmlformats.org/officeDocument/2006/relationships/slide" Target="slides/slide22.xml"/><Relationship Id="rId37" Type="http://schemas.openxmlformats.org/officeDocument/2006/relationships/slide" Target="slides/slide27.xml"/><Relationship Id="rId53" Type="http://schemas.openxmlformats.org/officeDocument/2006/relationships/slide" Target="slides/slide43.xml"/><Relationship Id="rId58" Type="http://schemas.openxmlformats.org/officeDocument/2006/relationships/slide" Target="slides/slide48.xml"/><Relationship Id="rId74" Type="http://schemas.openxmlformats.org/officeDocument/2006/relationships/slide" Target="slides/slide64.xml"/><Relationship Id="rId79" Type="http://schemas.openxmlformats.org/officeDocument/2006/relationships/slide" Target="slides/slide69.xml"/><Relationship Id="rId102" Type="http://schemas.openxmlformats.org/officeDocument/2006/relationships/slide" Target="slides/slide92.xml"/><Relationship Id="rId123" Type="http://schemas.openxmlformats.org/officeDocument/2006/relationships/slide" Target="slides/slide113.xml"/><Relationship Id="rId128" Type="http://schemas.openxmlformats.org/officeDocument/2006/relationships/slide" Target="slides/slide118.xml"/><Relationship Id="rId144" Type="http://schemas.openxmlformats.org/officeDocument/2006/relationships/slide" Target="slides/slide134.xml"/><Relationship Id="rId149" Type="http://schemas.openxmlformats.org/officeDocument/2006/relationships/viewProps" Target="viewProps.xml"/><Relationship Id="rId5" Type="http://schemas.openxmlformats.org/officeDocument/2006/relationships/slideMaster" Target="slideMasters/slideMaster1.xml"/><Relationship Id="rId90" Type="http://schemas.openxmlformats.org/officeDocument/2006/relationships/slide" Target="slides/slide80.xml"/><Relationship Id="rId95" Type="http://schemas.openxmlformats.org/officeDocument/2006/relationships/slide" Target="slides/slide85.xml"/><Relationship Id="rId22" Type="http://schemas.openxmlformats.org/officeDocument/2006/relationships/slide" Target="slides/slide12.xml"/><Relationship Id="rId27" Type="http://schemas.openxmlformats.org/officeDocument/2006/relationships/slide" Target="slides/slide17.xml"/><Relationship Id="rId43" Type="http://schemas.openxmlformats.org/officeDocument/2006/relationships/slide" Target="slides/slide33.xml"/><Relationship Id="rId48" Type="http://schemas.openxmlformats.org/officeDocument/2006/relationships/slide" Target="slides/slide38.xml"/><Relationship Id="rId64" Type="http://schemas.openxmlformats.org/officeDocument/2006/relationships/slide" Target="slides/slide54.xml"/><Relationship Id="rId69" Type="http://schemas.openxmlformats.org/officeDocument/2006/relationships/slide" Target="slides/slide59.xml"/><Relationship Id="rId113" Type="http://schemas.openxmlformats.org/officeDocument/2006/relationships/slide" Target="slides/slide103.xml"/><Relationship Id="rId118" Type="http://schemas.openxmlformats.org/officeDocument/2006/relationships/slide" Target="slides/slide108.xml"/><Relationship Id="rId134" Type="http://schemas.openxmlformats.org/officeDocument/2006/relationships/slide" Target="slides/slide124.xml"/><Relationship Id="rId139" Type="http://schemas.openxmlformats.org/officeDocument/2006/relationships/slide" Target="slides/slide129.xml"/><Relationship Id="rId80" Type="http://schemas.openxmlformats.org/officeDocument/2006/relationships/slide" Target="slides/slide70.xml"/><Relationship Id="rId85" Type="http://schemas.openxmlformats.org/officeDocument/2006/relationships/slide" Target="slides/slide75.xml"/><Relationship Id="rId150" Type="http://schemas.openxmlformats.org/officeDocument/2006/relationships/theme" Target="theme/theme1.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slide" Target="slides/slide23.xml"/><Relationship Id="rId38" Type="http://schemas.openxmlformats.org/officeDocument/2006/relationships/slide" Target="slides/slide28.xml"/><Relationship Id="rId46" Type="http://schemas.openxmlformats.org/officeDocument/2006/relationships/slide" Target="slides/slide36.xml"/><Relationship Id="rId59" Type="http://schemas.openxmlformats.org/officeDocument/2006/relationships/slide" Target="slides/slide49.xml"/><Relationship Id="rId67" Type="http://schemas.openxmlformats.org/officeDocument/2006/relationships/slide" Target="slides/slide57.xml"/><Relationship Id="rId103" Type="http://schemas.openxmlformats.org/officeDocument/2006/relationships/slide" Target="slides/slide93.xml"/><Relationship Id="rId108" Type="http://schemas.openxmlformats.org/officeDocument/2006/relationships/slide" Target="slides/slide98.xml"/><Relationship Id="rId116" Type="http://schemas.openxmlformats.org/officeDocument/2006/relationships/slide" Target="slides/slide106.xml"/><Relationship Id="rId124" Type="http://schemas.openxmlformats.org/officeDocument/2006/relationships/slide" Target="slides/slide114.xml"/><Relationship Id="rId129" Type="http://schemas.openxmlformats.org/officeDocument/2006/relationships/slide" Target="slides/slide119.xml"/><Relationship Id="rId137" Type="http://schemas.openxmlformats.org/officeDocument/2006/relationships/slide" Target="slides/slide127.xml"/><Relationship Id="rId20" Type="http://schemas.openxmlformats.org/officeDocument/2006/relationships/slide" Target="slides/slide10.xml"/><Relationship Id="rId41" Type="http://schemas.openxmlformats.org/officeDocument/2006/relationships/slide" Target="slides/slide31.xml"/><Relationship Id="rId54" Type="http://schemas.openxmlformats.org/officeDocument/2006/relationships/slide" Target="slides/slide44.xml"/><Relationship Id="rId62" Type="http://schemas.openxmlformats.org/officeDocument/2006/relationships/slide" Target="slides/slide52.xml"/><Relationship Id="rId70" Type="http://schemas.openxmlformats.org/officeDocument/2006/relationships/slide" Target="slides/slide60.xml"/><Relationship Id="rId75" Type="http://schemas.openxmlformats.org/officeDocument/2006/relationships/slide" Target="slides/slide65.xml"/><Relationship Id="rId83" Type="http://schemas.openxmlformats.org/officeDocument/2006/relationships/slide" Target="slides/slide73.xml"/><Relationship Id="rId88" Type="http://schemas.openxmlformats.org/officeDocument/2006/relationships/slide" Target="slides/slide78.xml"/><Relationship Id="rId91" Type="http://schemas.openxmlformats.org/officeDocument/2006/relationships/slide" Target="slides/slide81.xml"/><Relationship Id="rId96" Type="http://schemas.openxmlformats.org/officeDocument/2006/relationships/slide" Target="slides/slide86.xml"/><Relationship Id="rId111" Type="http://schemas.openxmlformats.org/officeDocument/2006/relationships/slide" Target="slides/slide101.xml"/><Relationship Id="rId132" Type="http://schemas.openxmlformats.org/officeDocument/2006/relationships/slide" Target="slides/slide122.xml"/><Relationship Id="rId140" Type="http://schemas.openxmlformats.org/officeDocument/2006/relationships/slide" Target="slides/slide130.xml"/><Relationship Id="rId145"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Master" Target="slideMasters/slideMaster2.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slide" Target="slides/slide26.xml"/><Relationship Id="rId49" Type="http://schemas.openxmlformats.org/officeDocument/2006/relationships/slide" Target="slides/slide39.xml"/><Relationship Id="rId57" Type="http://schemas.openxmlformats.org/officeDocument/2006/relationships/slide" Target="slides/slide47.xml"/><Relationship Id="rId106" Type="http://schemas.openxmlformats.org/officeDocument/2006/relationships/slide" Target="slides/slide96.xml"/><Relationship Id="rId114" Type="http://schemas.openxmlformats.org/officeDocument/2006/relationships/slide" Target="slides/slide104.xml"/><Relationship Id="rId119" Type="http://schemas.openxmlformats.org/officeDocument/2006/relationships/slide" Target="slides/slide109.xml"/><Relationship Id="rId127" Type="http://schemas.openxmlformats.org/officeDocument/2006/relationships/slide" Target="slides/slide117.xml"/><Relationship Id="rId10" Type="http://schemas.openxmlformats.org/officeDocument/2006/relationships/slideMaster" Target="slideMasters/slideMaster6.xml"/><Relationship Id="rId31" Type="http://schemas.openxmlformats.org/officeDocument/2006/relationships/slide" Target="slides/slide21.xml"/><Relationship Id="rId44" Type="http://schemas.openxmlformats.org/officeDocument/2006/relationships/slide" Target="slides/slide34.xml"/><Relationship Id="rId52" Type="http://schemas.openxmlformats.org/officeDocument/2006/relationships/slide" Target="slides/slide42.xml"/><Relationship Id="rId60" Type="http://schemas.openxmlformats.org/officeDocument/2006/relationships/slide" Target="slides/slide50.xml"/><Relationship Id="rId65" Type="http://schemas.openxmlformats.org/officeDocument/2006/relationships/slide" Target="slides/slide55.xml"/><Relationship Id="rId73" Type="http://schemas.openxmlformats.org/officeDocument/2006/relationships/slide" Target="slides/slide63.xml"/><Relationship Id="rId78" Type="http://schemas.openxmlformats.org/officeDocument/2006/relationships/slide" Target="slides/slide68.xml"/><Relationship Id="rId81" Type="http://schemas.openxmlformats.org/officeDocument/2006/relationships/slide" Target="slides/slide71.xml"/><Relationship Id="rId86" Type="http://schemas.openxmlformats.org/officeDocument/2006/relationships/slide" Target="slides/slide76.xml"/><Relationship Id="rId94" Type="http://schemas.openxmlformats.org/officeDocument/2006/relationships/slide" Target="slides/slide84.xml"/><Relationship Id="rId99" Type="http://schemas.openxmlformats.org/officeDocument/2006/relationships/slide" Target="slides/slide89.xml"/><Relationship Id="rId101" Type="http://schemas.openxmlformats.org/officeDocument/2006/relationships/slide" Target="slides/slide91.xml"/><Relationship Id="rId122" Type="http://schemas.openxmlformats.org/officeDocument/2006/relationships/slide" Target="slides/slide112.xml"/><Relationship Id="rId130" Type="http://schemas.openxmlformats.org/officeDocument/2006/relationships/slide" Target="slides/slide120.xml"/><Relationship Id="rId135" Type="http://schemas.openxmlformats.org/officeDocument/2006/relationships/slide" Target="slides/slide125.xml"/><Relationship Id="rId143" Type="http://schemas.openxmlformats.org/officeDocument/2006/relationships/slide" Target="slides/slide133.xml"/><Relationship Id="rId148" Type="http://schemas.openxmlformats.org/officeDocument/2006/relationships/presProps" Target="presProps.xml"/><Relationship Id="rId151" Type="http://schemas.openxmlformats.org/officeDocument/2006/relationships/tableStyles" Target="tableStyles.xml"/><Relationship Id="rId4" Type="http://schemas.openxmlformats.org/officeDocument/2006/relationships/customXml" Target="../customXml/item4.xml"/><Relationship Id="rId9" Type="http://schemas.openxmlformats.org/officeDocument/2006/relationships/slideMaster" Target="slideMasters/slideMaster5.xml"/><Relationship Id="rId13" Type="http://schemas.openxmlformats.org/officeDocument/2006/relationships/slide" Target="slides/slide3.xml"/><Relationship Id="rId18" Type="http://schemas.openxmlformats.org/officeDocument/2006/relationships/slide" Target="slides/slide8.xml"/><Relationship Id="rId39" Type="http://schemas.openxmlformats.org/officeDocument/2006/relationships/slide" Target="slides/slide29.xml"/><Relationship Id="rId109" Type="http://schemas.openxmlformats.org/officeDocument/2006/relationships/slide" Target="slides/slide99.xml"/><Relationship Id="rId34" Type="http://schemas.openxmlformats.org/officeDocument/2006/relationships/slide" Target="slides/slide24.xml"/><Relationship Id="rId50" Type="http://schemas.openxmlformats.org/officeDocument/2006/relationships/slide" Target="slides/slide40.xml"/><Relationship Id="rId55" Type="http://schemas.openxmlformats.org/officeDocument/2006/relationships/slide" Target="slides/slide45.xml"/><Relationship Id="rId76" Type="http://schemas.openxmlformats.org/officeDocument/2006/relationships/slide" Target="slides/slide66.xml"/><Relationship Id="rId97" Type="http://schemas.openxmlformats.org/officeDocument/2006/relationships/slide" Target="slides/slide87.xml"/><Relationship Id="rId104" Type="http://schemas.openxmlformats.org/officeDocument/2006/relationships/slide" Target="slides/slide94.xml"/><Relationship Id="rId120" Type="http://schemas.openxmlformats.org/officeDocument/2006/relationships/slide" Target="slides/slide110.xml"/><Relationship Id="rId125" Type="http://schemas.openxmlformats.org/officeDocument/2006/relationships/slide" Target="slides/slide115.xml"/><Relationship Id="rId141" Type="http://schemas.openxmlformats.org/officeDocument/2006/relationships/slide" Target="slides/slide131.xml"/><Relationship Id="rId146" Type="http://schemas.openxmlformats.org/officeDocument/2006/relationships/handoutMaster" Target="handoutMasters/handoutMaster1.xml"/><Relationship Id="rId7" Type="http://schemas.openxmlformats.org/officeDocument/2006/relationships/slideMaster" Target="slideMasters/slideMaster3.xml"/><Relationship Id="rId71" Type="http://schemas.openxmlformats.org/officeDocument/2006/relationships/slide" Target="slides/slide61.xml"/><Relationship Id="rId92" Type="http://schemas.openxmlformats.org/officeDocument/2006/relationships/slide" Target="slides/slide82.xml"/><Relationship Id="rId2" Type="http://schemas.openxmlformats.org/officeDocument/2006/relationships/customXml" Target="../customXml/item2.xml"/><Relationship Id="rId29" Type="http://schemas.openxmlformats.org/officeDocument/2006/relationships/slide" Target="slides/slide19.xml"/><Relationship Id="rId24" Type="http://schemas.openxmlformats.org/officeDocument/2006/relationships/slide" Target="slides/slide14.xml"/><Relationship Id="rId40" Type="http://schemas.openxmlformats.org/officeDocument/2006/relationships/slide" Target="slides/slide30.xml"/><Relationship Id="rId45" Type="http://schemas.openxmlformats.org/officeDocument/2006/relationships/slide" Target="slides/slide35.xml"/><Relationship Id="rId66" Type="http://schemas.openxmlformats.org/officeDocument/2006/relationships/slide" Target="slides/slide56.xml"/><Relationship Id="rId87" Type="http://schemas.openxmlformats.org/officeDocument/2006/relationships/slide" Target="slides/slide77.xml"/><Relationship Id="rId110" Type="http://schemas.openxmlformats.org/officeDocument/2006/relationships/slide" Target="slides/slide100.xml"/><Relationship Id="rId115" Type="http://schemas.openxmlformats.org/officeDocument/2006/relationships/slide" Target="slides/slide105.xml"/><Relationship Id="rId131" Type="http://schemas.openxmlformats.org/officeDocument/2006/relationships/slide" Target="slides/slide121.xml"/><Relationship Id="rId136" Type="http://schemas.openxmlformats.org/officeDocument/2006/relationships/slide" Target="slides/slide126.xml"/><Relationship Id="rId61" Type="http://schemas.openxmlformats.org/officeDocument/2006/relationships/slide" Target="slides/slide51.xml"/><Relationship Id="rId82" Type="http://schemas.openxmlformats.org/officeDocument/2006/relationships/slide" Target="slides/slide72.xml"/><Relationship Id="rId19" Type="http://schemas.openxmlformats.org/officeDocument/2006/relationships/slide" Target="slides/slide9.xml"/><Relationship Id="rId14" Type="http://schemas.openxmlformats.org/officeDocument/2006/relationships/slide" Target="slides/slide4.xml"/><Relationship Id="rId30" Type="http://schemas.openxmlformats.org/officeDocument/2006/relationships/slide" Target="slides/slide20.xml"/><Relationship Id="rId35" Type="http://schemas.openxmlformats.org/officeDocument/2006/relationships/slide" Target="slides/slide25.xml"/><Relationship Id="rId56" Type="http://schemas.openxmlformats.org/officeDocument/2006/relationships/slide" Target="slides/slide46.xml"/><Relationship Id="rId77" Type="http://schemas.openxmlformats.org/officeDocument/2006/relationships/slide" Target="slides/slide67.xml"/><Relationship Id="rId100" Type="http://schemas.openxmlformats.org/officeDocument/2006/relationships/slide" Target="slides/slide90.xml"/><Relationship Id="rId105" Type="http://schemas.openxmlformats.org/officeDocument/2006/relationships/slide" Target="slides/slide95.xml"/><Relationship Id="rId126" Type="http://schemas.openxmlformats.org/officeDocument/2006/relationships/slide" Target="slides/slide116.xml"/><Relationship Id="rId147" Type="http://schemas.openxmlformats.org/officeDocument/2006/relationships/commentAuthors" Target="commentAuthors.xml"/><Relationship Id="rId8" Type="http://schemas.openxmlformats.org/officeDocument/2006/relationships/slideMaster" Target="slideMasters/slideMaster4.xml"/><Relationship Id="rId51" Type="http://schemas.openxmlformats.org/officeDocument/2006/relationships/slide" Target="slides/slide41.xml"/><Relationship Id="rId72" Type="http://schemas.openxmlformats.org/officeDocument/2006/relationships/slide" Target="slides/slide62.xml"/><Relationship Id="rId93" Type="http://schemas.openxmlformats.org/officeDocument/2006/relationships/slide" Target="slides/slide83.xml"/><Relationship Id="rId98" Type="http://schemas.openxmlformats.org/officeDocument/2006/relationships/slide" Target="slides/slide88.xml"/><Relationship Id="rId121" Type="http://schemas.openxmlformats.org/officeDocument/2006/relationships/slide" Target="slides/slide111.xml"/><Relationship Id="rId142" Type="http://schemas.openxmlformats.org/officeDocument/2006/relationships/slide" Target="slides/slide132.xml"/><Relationship Id="rId3" Type="http://schemas.openxmlformats.org/officeDocument/2006/relationships/customXml" Target="../customXml/item3.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Series 1</c:v>
                </c:pt>
              </c:strCache>
            </c:strRef>
          </c:tx>
          <c:spPr>
            <a:ln w="28575" cap="rnd">
              <a:solidFill>
                <a:schemeClr val="accent1"/>
              </a:solidFill>
              <a:round/>
            </a:ln>
            <a:effectLst/>
          </c:spPr>
          <c:marker>
            <c:symbol val="none"/>
          </c:marker>
          <c:cat>
            <c:strRef>
              <c:f>Sheet1!$A$2:$A$29</c:f>
              <c:strCache>
                <c:ptCount val="1"/>
                <c:pt idx="0">
                  <c:v>Number of Columns</c:v>
                </c:pt>
              </c:strCache>
            </c:strRef>
          </c:cat>
          <c:val>
            <c:numRef>
              <c:f>Sheet1!$B$2:$B$29</c:f>
              <c:numCache>
                <c:formatCode>General</c:formatCode>
                <c:ptCount val="28"/>
                <c:pt idx="0">
                  <c:v>100</c:v>
                </c:pt>
                <c:pt idx="1">
                  <c:v>100</c:v>
                </c:pt>
                <c:pt idx="2">
                  <c:v>100</c:v>
                </c:pt>
                <c:pt idx="3">
                  <c:v>100</c:v>
                </c:pt>
                <c:pt idx="4">
                  <c:v>100</c:v>
                </c:pt>
                <c:pt idx="5">
                  <c:v>100</c:v>
                </c:pt>
                <c:pt idx="6">
                  <c:v>100</c:v>
                </c:pt>
                <c:pt idx="7">
                  <c:v>100</c:v>
                </c:pt>
                <c:pt idx="8">
                  <c:v>100</c:v>
                </c:pt>
                <c:pt idx="9">
                  <c:v>100</c:v>
                </c:pt>
                <c:pt idx="10">
                  <c:v>100</c:v>
                </c:pt>
                <c:pt idx="11">
                  <c:v>100</c:v>
                </c:pt>
                <c:pt idx="12">
                  <c:v>100</c:v>
                </c:pt>
                <c:pt idx="13">
                  <c:v>100</c:v>
                </c:pt>
                <c:pt idx="14">
                  <c:v>100</c:v>
                </c:pt>
                <c:pt idx="15">
                  <c:v>100</c:v>
                </c:pt>
                <c:pt idx="16">
                  <c:v>100</c:v>
                </c:pt>
                <c:pt idx="17">
                  <c:v>100</c:v>
                </c:pt>
                <c:pt idx="18">
                  <c:v>90</c:v>
                </c:pt>
                <c:pt idx="19">
                  <c:v>80</c:v>
                </c:pt>
                <c:pt idx="20">
                  <c:v>70</c:v>
                </c:pt>
                <c:pt idx="21">
                  <c:v>60</c:v>
                </c:pt>
                <c:pt idx="22">
                  <c:v>50</c:v>
                </c:pt>
                <c:pt idx="23">
                  <c:v>40</c:v>
                </c:pt>
                <c:pt idx="24">
                  <c:v>30</c:v>
                </c:pt>
                <c:pt idx="25">
                  <c:v>20</c:v>
                </c:pt>
                <c:pt idx="26">
                  <c:v>10</c:v>
                </c:pt>
                <c:pt idx="27">
                  <c:v>0</c:v>
                </c:pt>
              </c:numCache>
            </c:numRef>
          </c:val>
          <c:smooth val="0"/>
          <c:extLst xmlns:c16r2="http://schemas.microsoft.com/office/drawing/2015/06/chart">
            <c:ext xmlns:c16="http://schemas.microsoft.com/office/drawing/2014/chart" uri="{C3380CC4-5D6E-409C-BE32-E72D297353CC}">
              <c16:uniqueId val="{00000000-DD86-477B-911B-D641CB445943}"/>
            </c:ext>
          </c:extLst>
        </c:ser>
        <c:ser>
          <c:idx val="1"/>
          <c:order val="1"/>
          <c:tx>
            <c:strRef>
              <c:f>Sheet1!$C$1</c:f>
              <c:strCache>
                <c:ptCount val="1"/>
                <c:pt idx="0">
                  <c:v>Column1</c:v>
                </c:pt>
              </c:strCache>
            </c:strRef>
          </c:tx>
          <c:spPr>
            <a:ln w="28575" cap="rnd">
              <a:solidFill>
                <a:schemeClr val="accent2"/>
              </a:solidFill>
              <a:round/>
            </a:ln>
            <a:effectLst/>
          </c:spPr>
          <c:marker>
            <c:symbol val="none"/>
          </c:marker>
          <c:cat>
            <c:strRef>
              <c:f>Sheet1!$A$2:$A$29</c:f>
              <c:strCache>
                <c:ptCount val="1"/>
                <c:pt idx="0">
                  <c:v>Number of Columns</c:v>
                </c:pt>
              </c:strCache>
            </c:strRef>
          </c:cat>
          <c:val>
            <c:numRef>
              <c:f>Sheet1!$C$2:$C$29</c:f>
              <c:numCache>
                <c:formatCode>General</c:formatCode>
                <c:ptCount val="28"/>
              </c:numCache>
            </c:numRef>
          </c:val>
          <c:smooth val="0"/>
          <c:extLst xmlns:c16r2="http://schemas.microsoft.com/office/drawing/2015/06/chart">
            <c:ext xmlns:c16="http://schemas.microsoft.com/office/drawing/2014/chart" uri="{C3380CC4-5D6E-409C-BE32-E72D297353CC}">
              <c16:uniqueId val="{00000001-DD86-477B-911B-D641CB445943}"/>
            </c:ext>
          </c:extLst>
        </c:ser>
        <c:ser>
          <c:idx val="2"/>
          <c:order val="2"/>
          <c:tx>
            <c:strRef>
              <c:f>Sheet1!$D$1</c:f>
              <c:strCache>
                <c:ptCount val="1"/>
                <c:pt idx="0">
                  <c:v>Column2</c:v>
                </c:pt>
              </c:strCache>
            </c:strRef>
          </c:tx>
          <c:spPr>
            <a:ln w="28575" cap="rnd">
              <a:solidFill>
                <a:schemeClr val="accent3"/>
              </a:solidFill>
              <a:round/>
            </a:ln>
            <a:effectLst/>
          </c:spPr>
          <c:marker>
            <c:symbol val="none"/>
          </c:marker>
          <c:cat>
            <c:strRef>
              <c:f>Sheet1!$A$2:$A$29</c:f>
              <c:strCache>
                <c:ptCount val="1"/>
                <c:pt idx="0">
                  <c:v>Number of Columns</c:v>
                </c:pt>
              </c:strCache>
            </c:strRef>
          </c:cat>
          <c:val>
            <c:numRef>
              <c:f>Sheet1!$D$2:$D$29</c:f>
              <c:numCache>
                <c:formatCode>General</c:formatCode>
                <c:ptCount val="28"/>
              </c:numCache>
            </c:numRef>
          </c:val>
          <c:smooth val="0"/>
          <c:extLst xmlns:c16r2="http://schemas.microsoft.com/office/drawing/2015/06/chart">
            <c:ext xmlns:c16="http://schemas.microsoft.com/office/drawing/2014/chart" uri="{C3380CC4-5D6E-409C-BE32-E72D297353CC}">
              <c16:uniqueId val="{00000002-DD86-477B-911B-D641CB445943}"/>
            </c:ext>
          </c:extLst>
        </c:ser>
        <c:dLbls>
          <c:showLegendKey val="0"/>
          <c:showVal val="0"/>
          <c:showCatName val="0"/>
          <c:showSerName val="0"/>
          <c:showPercent val="0"/>
          <c:showBubbleSize val="0"/>
        </c:dLbls>
        <c:smooth val="0"/>
        <c:axId val="831027912"/>
        <c:axId val="831032224"/>
      </c:lineChart>
      <c:catAx>
        <c:axId val="831027912"/>
        <c:scaling>
          <c:orientation val="minMax"/>
        </c:scaling>
        <c:delete val="1"/>
        <c:axPos val="b"/>
        <c:numFmt formatCode="General" sourceLinked="1"/>
        <c:majorTickMark val="none"/>
        <c:minorTickMark val="none"/>
        <c:tickLblPos val="nextTo"/>
        <c:crossAx val="831032224"/>
        <c:crosses val="autoZero"/>
        <c:auto val="1"/>
        <c:lblAlgn val="ctr"/>
        <c:lblOffset val="100"/>
        <c:noMultiLvlLbl val="0"/>
      </c:catAx>
      <c:valAx>
        <c:axId val="831032224"/>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83102791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Series 1</c:v>
                </c:pt>
              </c:strCache>
            </c:strRef>
          </c:tx>
          <c:spPr>
            <a:ln w="38100" cap="rnd">
              <a:solidFill>
                <a:schemeClr val="accent1"/>
              </a:solidFill>
              <a:round/>
            </a:ln>
            <a:effectLst/>
          </c:spPr>
          <c:marker>
            <c:symbol val="none"/>
          </c:marker>
          <c:cat>
            <c:strRef>
              <c:f>Sheet1!$A$2:$A$29</c:f>
              <c:strCache>
                <c:ptCount val="1"/>
                <c:pt idx="0">
                  <c:v>Number of Columns</c:v>
                </c:pt>
              </c:strCache>
            </c:strRef>
          </c:cat>
          <c:val>
            <c:numRef>
              <c:f>Sheet1!$B$2:$B$29</c:f>
              <c:numCache>
                <c:formatCode>General</c:formatCode>
                <c:ptCount val="28"/>
                <c:pt idx="0">
                  <c:v>100</c:v>
                </c:pt>
                <c:pt idx="1">
                  <c:v>100</c:v>
                </c:pt>
                <c:pt idx="2">
                  <c:v>100</c:v>
                </c:pt>
                <c:pt idx="3">
                  <c:v>100</c:v>
                </c:pt>
                <c:pt idx="4">
                  <c:v>100</c:v>
                </c:pt>
                <c:pt idx="5">
                  <c:v>100</c:v>
                </c:pt>
                <c:pt idx="6">
                  <c:v>100</c:v>
                </c:pt>
                <c:pt idx="7">
                  <c:v>100</c:v>
                </c:pt>
                <c:pt idx="8">
                  <c:v>100</c:v>
                </c:pt>
                <c:pt idx="9">
                  <c:v>100</c:v>
                </c:pt>
                <c:pt idx="10">
                  <c:v>100</c:v>
                </c:pt>
                <c:pt idx="11">
                  <c:v>100</c:v>
                </c:pt>
                <c:pt idx="12">
                  <c:v>100</c:v>
                </c:pt>
                <c:pt idx="13">
                  <c:v>100</c:v>
                </c:pt>
                <c:pt idx="14">
                  <c:v>100</c:v>
                </c:pt>
                <c:pt idx="15">
                  <c:v>100</c:v>
                </c:pt>
                <c:pt idx="16">
                  <c:v>100</c:v>
                </c:pt>
                <c:pt idx="17">
                  <c:v>100</c:v>
                </c:pt>
                <c:pt idx="18">
                  <c:v>90</c:v>
                </c:pt>
                <c:pt idx="19">
                  <c:v>80</c:v>
                </c:pt>
                <c:pt idx="20">
                  <c:v>70</c:v>
                </c:pt>
                <c:pt idx="21">
                  <c:v>60</c:v>
                </c:pt>
                <c:pt idx="22">
                  <c:v>50</c:v>
                </c:pt>
                <c:pt idx="23">
                  <c:v>40</c:v>
                </c:pt>
                <c:pt idx="24">
                  <c:v>30</c:v>
                </c:pt>
                <c:pt idx="25">
                  <c:v>20</c:v>
                </c:pt>
                <c:pt idx="26">
                  <c:v>10</c:v>
                </c:pt>
                <c:pt idx="27">
                  <c:v>0</c:v>
                </c:pt>
              </c:numCache>
            </c:numRef>
          </c:val>
          <c:smooth val="0"/>
          <c:extLst xmlns:c16r2="http://schemas.microsoft.com/office/drawing/2015/06/chart">
            <c:ext xmlns:c16="http://schemas.microsoft.com/office/drawing/2014/chart" uri="{C3380CC4-5D6E-409C-BE32-E72D297353CC}">
              <c16:uniqueId val="{00000000-A6DF-4CC1-A260-7BEBD76EA083}"/>
            </c:ext>
          </c:extLst>
        </c:ser>
        <c:ser>
          <c:idx val="1"/>
          <c:order val="1"/>
          <c:tx>
            <c:strRef>
              <c:f>Sheet1!$C$1</c:f>
              <c:strCache>
                <c:ptCount val="1"/>
                <c:pt idx="0">
                  <c:v>Column1</c:v>
                </c:pt>
              </c:strCache>
            </c:strRef>
          </c:tx>
          <c:spPr>
            <a:ln w="28575" cap="rnd">
              <a:solidFill>
                <a:schemeClr val="accent2"/>
              </a:solidFill>
              <a:round/>
            </a:ln>
            <a:effectLst/>
          </c:spPr>
          <c:marker>
            <c:symbol val="none"/>
          </c:marker>
          <c:cat>
            <c:strRef>
              <c:f>Sheet1!$A$2:$A$29</c:f>
              <c:strCache>
                <c:ptCount val="1"/>
                <c:pt idx="0">
                  <c:v>Number of Columns</c:v>
                </c:pt>
              </c:strCache>
            </c:strRef>
          </c:cat>
          <c:val>
            <c:numRef>
              <c:f>Sheet1!$C$2:$C$29</c:f>
              <c:numCache>
                <c:formatCode>General</c:formatCode>
                <c:ptCount val="28"/>
              </c:numCache>
            </c:numRef>
          </c:val>
          <c:smooth val="0"/>
          <c:extLst xmlns:c16r2="http://schemas.microsoft.com/office/drawing/2015/06/chart">
            <c:ext xmlns:c16="http://schemas.microsoft.com/office/drawing/2014/chart" uri="{C3380CC4-5D6E-409C-BE32-E72D297353CC}">
              <c16:uniqueId val="{00000001-A6DF-4CC1-A260-7BEBD76EA083}"/>
            </c:ext>
          </c:extLst>
        </c:ser>
        <c:ser>
          <c:idx val="2"/>
          <c:order val="2"/>
          <c:tx>
            <c:strRef>
              <c:f>Sheet1!$D$1</c:f>
              <c:strCache>
                <c:ptCount val="1"/>
                <c:pt idx="0">
                  <c:v>Column2</c:v>
                </c:pt>
              </c:strCache>
            </c:strRef>
          </c:tx>
          <c:spPr>
            <a:ln w="28575" cap="rnd">
              <a:solidFill>
                <a:schemeClr val="accent3"/>
              </a:solidFill>
              <a:round/>
            </a:ln>
            <a:effectLst/>
          </c:spPr>
          <c:marker>
            <c:symbol val="none"/>
          </c:marker>
          <c:cat>
            <c:strRef>
              <c:f>Sheet1!$A$2:$A$29</c:f>
              <c:strCache>
                <c:ptCount val="1"/>
                <c:pt idx="0">
                  <c:v>Number of Columns</c:v>
                </c:pt>
              </c:strCache>
            </c:strRef>
          </c:cat>
          <c:val>
            <c:numRef>
              <c:f>Sheet1!$D$2:$D$29</c:f>
              <c:numCache>
                <c:formatCode>General</c:formatCode>
                <c:ptCount val="28"/>
              </c:numCache>
            </c:numRef>
          </c:val>
          <c:smooth val="0"/>
          <c:extLst xmlns:c16r2="http://schemas.microsoft.com/office/drawing/2015/06/chart">
            <c:ext xmlns:c16="http://schemas.microsoft.com/office/drawing/2014/chart" uri="{C3380CC4-5D6E-409C-BE32-E72D297353CC}">
              <c16:uniqueId val="{00000002-A6DF-4CC1-A260-7BEBD76EA083}"/>
            </c:ext>
          </c:extLst>
        </c:ser>
        <c:dLbls>
          <c:showLegendKey val="0"/>
          <c:showVal val="0"/>
          <c:showCatName val="0"/>
          <c:showSerName val="0"/>
          <c:showPercent val="0"/>
          <c:showBubbleSize val="0"/>
        </c:dLbls>
        <c:smooth val="0"/>
        <c:axId val="641925512"/>
        <c:axId val="641925904"/>
      </c:lineChart>
      <c:catAx>
        <c:axId val="641925512"/>
        <c:scaling>
          <c:orientation val="minMax"/>
        </c:scaling>
        <c:delete val="1"/>
        <c:axPos val="b"/>
        <c:numFmt formatCode="General" sourceLinked="1"/>
        <c:majorTickMark val="none"/>
        <c:minorTickMark val="none"/>
        <c:tickLblPos val="nextTo"/>
        <c:crossAx val="641925904"/>
        <c:crosses val="autoZero"/>
        <c:auto val="1"/>
        <c:lblAlgn val="ctr"/>
        <c:lblOffset val="100"/>
        <c:noMultiLvlLbl val="0"/>
      </c:catAx>
      <c:valAx>
        <c:axId val="641925904"/>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64192551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767"/>
            <a:ext cx="3037840" cy="464820"/>
          </a:xfrm>
          <a:prstGeom prst="rect">
            <a:avLst/>
          </a:prstGeom>
        </p:spPr>
        <p:txBody>
          <a:bodyPr vert="horz" lIns="93177" tIns="46589" rIns="93177" bIns="46589" rtlCol="0"/>
          <a:lstStyle>
            <a:lvl1pPr algn="l">
              <a:defRPr sz="1200"/>
            </a:lvl1pPr>
          </a:lstStyle>
          <a:p>
            <a:r>
              <a:rPr lang="en-US" dirty="0" smtClean="0"/>
              <a:t>Tableau Conference 2015</a:t>
            </a:r>
            <a:endParaRPr lang="en-US" dirty="0"/>
          </a:p>
        </p:txBody>
      </p:sp>
      <p:sp>
        <p:nvSpPr>
          <p:cNvPr id="7" name="Date Placeholder 6"/>
          <p:cNvSpPr>
            <a:spLocks noGrp="1"/>
          </p:cNvSpPr>
          <p:nvPr>
            <p:ph type="dt" sz="quarter" idx="1"/>
          </p:nvPr>
        </p:nvSpPr>
        <p:spPr>
          <a:xfrm>
            <a:off x="3970938" y="0"/>
            <a:ext cx="3037840" cy="464820"/>
          </a:xfrm>
          <a:prstGeom prst="rect">
            <a:avLst/>
          </a:prstGeom>
        </p:spPr>
        <p:txBody>
          <a:bodyPr vert="horz" lIns="93177" tIns="46589" rIns="93177" bIns="46589" rtlCol="0"/>
          <a:lstStyle>
            <a:lvl1pPr algn="r">
              <a:defRPr sz="1200"/>
            </a:lvl1pPr>
          </a:lstStyle>
          <a:p>
            <a:fld id="{8C8D045D-9A66-44E7-900A-FC6D0BD4E54A}" type="datetime8">
              <a:rPr lang="en-US" smtClean="0"/>
              <a:t>4/25/2016 8:18 PM</a:t>
            </a:fld>
            <a:endParaRPr lang="en-US" dirty="0"/>
          </a:p>
        </p:txBody>
      </p:sp>
      <p:sp>
        <p:nvSpPr>
          <p:cNvPr id="8" name="Footer Placeholder 7"/>
          <p:cNvSpPr>
            <a:spLocks noGrp="1"/>
          </p:cNvSpPr>
          <p:nvPr>
            <p:ph type="ftr" sz="quarter" idx="2"/>
          </p:nvPr>
        </p:nvSpPr>
        <p:spPr>
          <a:xfrm>
            <a:off x="0" y="8829966"/>
            <a:ext cx="5923788" cy="337975"/>
          </a:xfrm>
          <a:prstGeom prst="rect">
            <a:avLst/>
          </a:prstGeom>
        </p:spPr>
        <p:txBody>
          <a:bodyPr vert="horz" lIns="93177" tIns="46589" rIns="93177" bIns="46589" rtlCol="0" anchor="b"/>
          <a:lstStyle>
            <a:lvl1pPr algn="l">
              <a:defRPr sz="1200"/>
            </a:lvl1pPr>
          </a:lstStyle>
          <a:p>
            <a:pPr marL="406034" defTabSz="931467" eaLnBrk="0" hangingPunct="0"/>
            <a:r>
              <a:rPr lang="en-US" sz="400" dirty="0">
                <a:gradFill>
                  <a:gsLst>
                    <a:gs pos="0">
                      <a:schemeClr val="tx1"/>
                    </a:gs>
                    <a:gs pos="100000">
                      <a:schemeClr val="tx1"/>
                    </a:gs>
                  </a:gsLst>
                  <a:lin ang="5400000" scaled="0"/>
                </a:gradFill>
                <a:ea typeface="Segoe UI" pitchFamily="34" charset="0"/>
                <a:cs typeface="Arial" panose="020B0604020202020204" pitchFamily="34" charset="0"/>
              </a:rPr>
              <a:t>© 2015 Tableau Software. All rights reserved. </a:t>
            </a:r>
          </a:p>
        </p:txBody>
      </p:sp>
      <p:sp>
        <p:nvSpPr>
          <p:cNvPr id="9" name="Slide Number Placeholder 8"/>
          <p:cNvSpPr>
            <a:spLocks noGrp="1"/>
          </p:cNvSpPr>
          <p:nvPr>
            <p:ph type="sldNum" sz="quarter" idx="3"/>
          </p:nvPr>
        </p:nvSpPr>
        <p:spPr>
          <a:xfrm>
            <a:off x="5912103" y="8829967"/>
            <a:ext cx="1096674" cy="464820"/>
          </a:xfrm>
          <a:prstGeom prst="rect">
            <a:avLst/>
          </a:prstGeom>
        </p:spPr>
        <p:txBody>
          <a:bodyPr vert="horz" lIns="93177" tIns="46589" rIns="93177" bIns="46589" rtlCol="0" anchor="b"/>
          <a:lstStyle>
            <a:lvl1pPr algn="r">
              <a:defRPr sz="1200"/>
            </a:lvl1pPr>
          </a:lstStyle>
          <a:p>
            <a:fld id="{0EC9E9D6-92A0-482B-A603-C9BA7FFB8190}" type="slidenum">
              <a:rPr lang="en-US" smtClean="0"/>
              <a:t>‹#›</a:t>
            </a:fld>
            <a:endParaRPr lang="en-US" dirty="0"/>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atin typeface="+mn-lt"/>
              </a:defRPr>
            </a:lvl1pPr>
          </a:lstStyle>
          <a:p>
            <a:r>
              <a:rPr lang="en-US" dirty="0" smtClean="0"/>
              <a:t>Tableau Conference 2015</a:t>
            </a:r>
            <a:endParaRPr lang="en-US" dirty="0"/>
          </a:p>
        </p:txBody>
      </p:sp>
      <p:sp>
        <p:nvSpPr>
          <p:cNvPr id="9" name="Slide Image Placeholder 8"/>
          <p:cNvSpPr>
            <a:spLocks noGrp="1" noRot="1" noChangeAspect="1"/>
          </p:cNvSpPr>
          <p:nvPr>
            <p:ph type="sldImg" idx="2"/>
          </p:nvPr>
        </p:nvSpPr>
        <p:spPr>
          <a:xfrm>
            <a:off x="406400" y="696913"/>
            <a:ext cx="6197600" cy="3486150"/>
          </a:xfrm>
          <a:prstGeom prst="rect">
            <a:avLst/>
          </a:prstGeom>
          <a:noFill/>
          <a:ln w="12700">
            <a:solidFill>
              <a:prstClr val="black"/>
            </a:solidFill>
          </a:ln>
        </p:spPr>
        <p:txBody>
          <a:bodyPr vert="horz" lIns="93177" tIns="46589" rIns="93177" bIns="46589" rtlCol="0" anchor="ctr"/>
          <a:lstStyle/>
          <a:p>
            <a:endParaRPr lang="en-US" dirty="0"/>
          </a:p>
        </p:txBody>
      </p:sp>
      <p:sp>
        <p:nvSpPr>
          <p:cNvPr id="10" name="Footer Placeholder 9"/>
          <p:cNvSpPr>
            <a:spLocks noGrp="1"/>
          </p:cNvSpPr>
          <p:nvPr>
            <p:ph type="ftr" sz="quarter" idx="4"/>
          </p:nvPr>
        </p:nvSpPr>
        <p:spPr>
          <a:xfrm>
            <a:off x="0" y="8831580"/>
            <a:ext cx="6052312" cy="361897"/>
          </a:xfrm>
          <a:prstGeom prst="rect">
            <a:avLst/>
          </a:prstGeom>
        </p:spPr>
        <p:txBody>
          <a:bodyPr vert="horz" lIns="93177" tIns="46589" rIns="93177" bIns="46589" rtlCol="0" anchor="b"/>
          <a:lstStyle>
            <a:lvl1pPr marL="582359" indent="0" algn="l">
              <a:defRPr sz="1200">
                <a:latin typeface="+mn-lt"/>
                <a:cs typeface="Arial" panose="020B0604020202020204" pitchFamily="34" charset="0"/>
              </a:defRPr>
            </a:lvl1pPr>
          </a:lstStyle>
          <a:p>
            <a:pPr defTabSz="931467" eaLnBrk="0" hangingPunct="0"/>
            <a:r>
              <a:rPr lang="en-US" sz="400" smtClean="0">
                <a:gradFill>
                  <a:gsLst>
                    <a:gs pos="0">
                      <a:prstClr val="black"/>
                    </a:gs>
                    <a:gs pos="100000">
                      <a:prstClr val="black"/>
                    </a:gs>
                  </a:gsLst>
                  <a:lin ang="5400000" scaled="0"/>
                </a:gradFill>
                <a:ea typeface="Segoe UI" pitchFamily="34" charset="0"/>
              </a:rPr>
              <a:t>© 2015 Tableau Software. All rights reserved. </a:t>
            </a:r>
            <a:endParaRPr lang="en-US" sz="400" dirty="0" smtClean="0">
              <a:gradFill>
                <a:gsLst>
                  <a:gs pos="0">
                    <a:prstClr val="black"/>
                  </a:gs>
                  <a:gs pos="100000">
                    <a:prstClr val="black"/>
                  </a:gs>
                </a:gsLst>
                <a:lin ang="5400000" scaled="0"/>
              </a:gradFill>
              <a:ea typeface="Segoe UI" pitchFamily="34" charset="0"/>
            </a:endParaRPr>
          </a:p>
        </p:txBody>
      </p:sp>
      <p:sp>
        <p:nvSpPr>
          <p:cNvPr id="11" name="Date Placeholder 10"/>
          <p:cNvSpPr>
            <a:spLocks noGrp="1"/>
          </p:cNvSpPr>
          <p:nvPr>
            <p:ph type="dt" idx="1"/>
          </p:nvPr>
        </p:nvSpPr>
        <p:spPr>
          <a:xfrm>
            <a:off x="3970938" y="0"/>
            <a:ext cx="3037840" cy="464820"/>
          </a:xfrm>
          <a:prstGeom prst="rect">
            <a:avLst/>
          </a:prstGeom>
        </p:spPr>
        <p:txBody>
          <a:bodyPr vert="horz" lIns="93177" tIns="46589" rIns="93177" bIns="46589" rtlCol="0"/>
          <a:lstStyle>
            <a:lvl1pPr algn="r">
              <a:defRPr sz="1200">
                <a:latin typeface="+mn-lt"/>
              </a:defRPr>
            </a:lvl1pPr>
          </a:lstStyle>
          <a:p>
            <a:fld id="{38EEC551-8CDA-4EB6-89BB-2A86C9F091C8}" type="datetime8">
              <a:rPr lang="en-US" smtClean="0"/>
              <a:pPr/>
              <a:t>4/25/2016 8:18 PM</a:t>
            </a:fld>
            <a:endParaRPr lang="en-US" dirty="0"/>
          </a:p>
        </p:txBody>
      </p:sp>
      <p:sp>
        <p:nvSpPr>
          <p:cNvPr id="12" name="Notes Placeholder 11"/>
          <p:cNvSpPr>
            <a:spLocks noGrp="1"/>
          </p:cNvSpPr>
          <p:nvPr>
            <p:ph type="body" sz="quarter" idx="3"/>
          </p:nvPr>
        </p:nvSpPr>
        <p:spPr>
          <a:xfrm>
            <a:off x="701040" y="4415790"/>
            <a:ext cx="5608320" cy="4183380"/>
          </a:xfrm>
          <a:prstGeom prst="rect">
            <a:avLst/>
          </a:prstGeom>
        </p:spPr>
        <p:txBody>
          <a:bodyPr vert="horz" lIns="93177" tIns="46589" rIns="93177" bIns="46589" rtlCol="0"/>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Slide Number Placeholder 12"/>
          <p:cNvSpPr>
            <a:spLocks noGrp="1"/>
          </p:cNvSpPr>
          <p:nvPr>
            <p:ph type="sldNum" sz="quarter" idx="5"/>
          </p:nvPr>
        </p:nvSpPr>
        <p:spPr>
          <a:xfrm>
            <a:off x="6040627" y="8829967"/>
            <a:ext cx="968150" cy="464820"/>
          </a:xfrm>
          <a:prstGeom prst="rect">
            <a:avLst/>
          </a:prstGeom>
        </p:spPr>
        <p:txBody>
          <a:bodyPr vert="horz" lIns="93177" tIns="46589" rIns="93177" bIns="46589" rtlCol="0" anchor="b"/>
          <a:lstStyle>
            <a:lvl1pPr algn="r">
              <a:defRPr sz="1200">
                <a:latin typeface="+mn-lt"/>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1097212" rtl="0" eaLnBrk="1" latinLnBrk="0" hangingPunct="1">
      <a:lnSpc>
        <a:spcPct val="90000"/>
      </a:lnSpc>
      <a:spcAft>
        <a:spcPts val="400"/>
      </a:spcAft>
      <a:defRPr sz="1059" kern="1200">
        <a:solidFill>
          <a:schemeClr val="tx1"/>
        </a:solidFill>
        <a:latin typeface="+mj-lt"/>
        <a:ea typeface="+mn-ea"/>
        <a:cs typeface="+mn-cs"/>
      </a:defRPr>
    </a:lvl1pPr>
    <a:lvl2pPr marL="255572" indent="-126991" algn="l" defTabSz="1097212" rtl="0" eaLnBrk="1" latinLnBrk="0" hangingPunct="1">
      <a:lnSpc>
        <a:spcPct val="90000"/>
      </a:lnSpc>
      <a:spcAft>
        <a:spcPts val="400"/>
      </a:spcAft>
      <a:buFont typeface="Arial" pitchFamily="34" charset="0"/>
      <a:buChar char="•"/>
      <a:defRPr sz="1059" kern="1200">
        <a:solidFill>
          <a:schemeClr val="tx1"/>
        </a:solidFill>
        <a:latin typeface="+mn-lt"/>
        <a:ea typeface="+mn-ea"/>
        <a:cs typeface="+mn-cs"/>
      </a:defRPr>
    </a:lvl2pPr>
    <a:lvl3pPr marL="393675" indent="-138105" algn="l" defTabSz="1097212" rtl="0" eaLnBrk="1" latinLnBrk="0" hangingPunct="1">
      <a:lnSpc>
        <a:spcPct val="90000"/>
      </a:lnSpc>
      <a:spcAft>
        <a:spcPts val="400"/>
      </a:spcAft>
      <a:buFont typeface="Arial" pitchFamily="34" charset="0"/>
      <a:buChar char="•"/>
      <a:defRPr sz="1059" kern="1200">
        <a:solidFill>
          <a:schemeClr val="tx1"/>
        </a:solidFill>
        <a:latin typeface="+mn-lt"/>
        <a:ea typeface="+mn-ea"/>
        <a:cs typeface="+mn-cs"/>
      </a:defRPr>
    </a:lvl3pPr>
    <a:lvl4pPr marL="579402" indent="-176201" algn="l" defTabSz="1097212" rtl="0" eaLnBrk="1" latinLnBrk="0" hangingPunct="1">
      <a:lnSpc>
        <a:spcPct val="90000"/>
      </a:lnSpc>
      <a:spcAft>
        <a:spcPts val="400"/>
      </a:spcAft>
      <a:buFont typeface="Arial" pitchFamily="34" charset="0"/>
      <a:buChar char="•"/>
      <a:defRPr sz="1059" kern="1200">
        <a:solidFill>
          <a:schemeClr val="tx1"/>
        </a:solidFill>
        <a:latin typeface="+mn-lt"/>
        <a:ea typeface="+mn-ea"/>
        <a:cs typeface="+mn-cs"/>
      </a:defRPr>
    </a:lvl4pPr>
    <a:lvl5pPr marL="738142" indent="-138105" algn="l" defTabSz="1097212" rtl="0" eaLnBrk="1" latinLnBrk="0" hangingPunct="1">
      <a:lnSpc>
        <a:spcPct val="90000"/>
      </a:lnSpc>
      <a:spcAft>
        <a:spcPts val="400"/>
      </a:spcAft>
      <a:buFont typeface="Arial" pitchFamily="34" charset="0"/>
      <a:buChar char="•"/>
      <a:defRPr sz="1059" kern="1200">
        <a:solidFill>
          <a:schemeClr val="tx1"/>
        </a:solidFill>
        <a:latin typeface="+mn-lt"/>
        <a:ea typeface="+mn-ea"/>
        <a:cs typeface="+mn-cs"/>
      </a:defRPr>
    </a:lvl5pPr>
    <a:lvl6pPr marL="2743031" algn="l" defTabSz="1097212" rtl="0" eaLnBrk="1" latinLnBrk="0" hangingPunct="1">
      <a:defRPr sz="1412" kern="1200">
        <a:solidFill>
          <a:schemeClr val="tx1"/>
        </a:solidFill>
        <a:latin typeface="+mn-lt"/>
        <a:ea typeface="+mn-ea"/>
        <a:cs typeface="+mn-cs"/>
      </a:defRPr>
    </a:lvl6pPr>
    <a:lvl7pPr marL="3291635" algn="l" defTabSz="1097212" rtl="0" eaLnBrk="1" latinLnBrk="0" hangingPunct="1">
      <a:defRPr sz="1412" kern="1200">
        <a:solidFill>
          <a:schemeClr val="tx1"/>
        </a:solidFill>
        <a:latin typeface="+mn-lt"/>
        <a:ea typeface="+mn-ea"/>
        <a:cs typeface="+mn-cs"/>
      </a:defRPr>
    </a:lvl7pPr>
    <a:lvl8pPr marL="3840241" algn="l" defTabSz="1097212" rtl="0" eaLnBrk="1" latinLnBrk="0" hangingPunct="1">
      <a:defRPr sz="1412" kern="1200">
        <a:solidFill>
          <a:schemeClr val="tx1"/>
        </a:solidFill>
        <a:latin typeface="+mn-lt"/>
        <a:ea typeface="+mn-ea"/>
        <a:cs typeface="+mn-cs"/>
      </a:defRPr>
    </a:lvl8pPr>
    <a:lvl9pPr marL="4388848" algn="l" defTabSz="1097212" rtl="0" eaLnBrk="1" latinLnBrk="0" hangingPunct="1">
      <a:defRPr sz="1412"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8" Type="http://schemas.openxmlformats.org/officeDocument/2006/relationships/hyperlink" Target="http://www.twitter.com/tableau" TargetMode="External"/><Relationship Id="rId3" Type="http://schemas.openxmlformats.org/officeDocument/2006/relationships/hyperlink" Target="http://www.hondacarindia.com/HondaBrio/index.html" TargetMode="External"/><Relationship Id="rId7" Type="http://schemas.openxmlformats.org/officeDocument/2006/relationships/hyperlink" Target="http://www.facebook.com/tableausw" TargetMode="External"/><Relationship Id="rId2" Type="http://schemas.openxmlformats.org/officeDocument/2006/relationships/slide" Target="../slides/slide44.xml"/><Relationship Id="rId1" Type="http://schemas.openxmlformats.org/officeDocument/2006/relationships/notesMaster" Target="../notesMasters/notesMaster1.xml"/><Relationship Id="rId6" Type="http://schemas.openxmlformats.org/officeDocument/2006/relationships/hyperlink" Target="http://www.linkedin.com/groups?home=&amp;gid=118463" TargetMode="External"/><Relationship Id="rId5" Type="http://schemas.openxmlformats.org/officeDocument/2006/relationships/hyperlink" Target="mailto:pmomaya@tableau.com" TargetMode="External"/><Relationship Id="rId4" Type="http://schemas.openxmlformats.org/officeDocument/2006/relationships/hyperlink" Target="https://en.wikipedia.org/wiki/Semi-trailer" TargetMode="External"/><Relationship Id="rId9" Type="http://schemas.openxmlformats.org/officeDocument/2006/relationships/hyperlink" Target="http://www.tableausoftware.com/blog/feed" TargetMode="Externa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3" Type="http://schemas.openxmlformats.org/officeDocument/2006/relationships/hyperlink" Target="http://www.tableau.com/new-features/8.2" TargetMode="External"/><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3" Type="http://schemas.openxmlformats.org/officeDocument/2006/relationships/hyperlink" Target="http://fellinlovewithdata.com/" TargetMode="External"/><Relationship Id="rId2" Type="http://schemas.openxmlformats.org/officeDocument/2006/relationships/slide" Target="../slides/slide131.xml"/><Relationship Id="rId1" Type="http://schemas.openxmlformats.org/officeDocument/2006/relationships/notesMaster" Target="../notesMasters/notesMaster1.xml"/><Relationship Id="rId6" Type="http://schemas.openxmlformats.org/officeDocument/2006/relationships/hyperlink" Target="http://idl.cs.washington.edu/" TargetMode="External"/><Relationship Id="rId5" Type="http://schemas.openxmlformats.org/officeDocument/2006/relationships/hyperlink" Target="http://homes.cs.washington.edu/~jheer/" TargetMode="External"/><Relationship Id="rId4" Type="http://schemas.openxmlformats.org/officeDocument/2006/relationships/hyperlink" Target="http://vis.pnnl.gov/pdf/RD_Agenda_VisualAnalytics.pdf" TargetMode="Externa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67" eaLnBrk="0" hangingPunct="0"/>
            <a:r>
              <a:rPr lang="en-US" sz="400" dirty="0">
                <a:gradFill>
                  <a:gsLst>
                    <a:gs pos="0">
                      <a:prstClr val="black"/>
                    </a:gs>
                    <a:gs pos="100000">
                      <a:prstClr val="black"/>
                    </a:gs>
                  </a:gsLst>
                  <a:lin ang="5400000" scaled="0"/>
                </a:gradFill>
                <a:ea typeface="Segoe UI" pitchFamily="34" charset="0"/>
              </a:rPr>
              <a:t>© 2015 Tableau Software. All rights reserved. </a:t>
            </a: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4/25/2016 8:18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a:t>
            </a:fld>
            <a:endParaRPr lang="en-US" dirty="0">
              <a:solidFill>
                <a:prstClr val="black"/>
              </a:solidFill>
            </a:endParaRPr>
          </a:p>
        </p:txBody>
      </p:sp>
    </p:spTree>
    <p:extLst>
      <p:ext uri="{BB962C8B-B14F-4D97-AF65-F5344CB8AC3E}">
        <p14:creationId xmlns:p14="http://schemas.microsoft.com/office/powerpoint/2010/main" val="7207506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5553024-1616-4149-B10D-29D493036312}" type="slidenum">
              <a:rPr lang="en-US" smtClean="0"/>
              <a:t>32</a:t>
            </a:fld>
            <a:endParaRPr lang="en-US"/>
          </a:p>
        </p:txBody>
      </p:sp>
    </p:spTree>
    <p:extLst>
      <p:ext uri="{BB962C8B-B14F-4D97-AF65-F5344CB8AC3E}">
        <p14:creationId xmlns:p14="http://schemas.microsoft.com/office/powerpoint/2010/main" val="15181113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smtClean="0">
                <a:solidFill>
                  <a:schemeClr val="tx1">
                    <a:lumMod val="10000"/>
                    <a:lumOff val="90000"/>
                  </a:schemeClr>
                </a:solidFill>
              </a:rPr>
              <a:t>OLAP</a:t>
            </a:r>
          </a:p>
          <a:p>
            <a:r>
              <a:rPr lang="en-US" sz="1100" dirty="0" smtClean="0">
                <a:solidFill>
                  <a:schemeClr val="tx1">
                    <a:lumMod val="10000"/>
                    <a:lumOff val="90000"/>
                  </a:schemeClr>
                </a:solidFill>
              </a:rPr>
              <a:t>Optimized to read large number of records, usually in a sequential order</a:t>
            </a:r>
          </a:p>
          <a:p>
            <a:r>
              <a:rPr lang="en-US" sz="1100" dirty="0" smtClean="0">
                <a:solidFill>
                  <a:schemeClr val="tx1">
                    <a:lumMod val="10000"/>
                    <a:lumOff val="90000"/>
                  </a:schemeClr>
                </a:solidFill>
              </a:rPr>
              <a:t>Data can be aggregated and manipulates</a:t>
            </a:r>
          </a:p>
          <a:p>
            <a:r>
              <a:rPr lang="en-US" sz="1100" dirty="0" err="1" smtClean="0">
                <a:solidFill>
                  <a:schemeClr val="tx1">
                    <a:lumMod val="10000"/>
                    <a:lumOff val="90000"/>
                  </a:schemeClr>
                </a:solidFill>
              </a:rPr>
              <a:t>Denormalized</a:t>
            </a:r>
            <a:r>
              <a:rPr lang="en-US" sz="1100" dirty="0" smtClean="0">
                <a:solidFill>
                  <a:schemeClr val="tx1">
                    <a:lumMod val="10000"/>
                    <a:lumOff val="90000"/>
                  </a:schemeClr>
                </a:solidFill>
              </a:rPr>
              <a:t> &amp; Star/Snowflake schemas</a:t>
            </a:r>
          </a:p>
          <a:p>
            <a:r>
              <a:rPr lang="en-US" sz="1100" dirty="0" err="1" smtClean="0">
                <a:solidFill>
                  <a:schemeClr val="tx1">
                    <a:lumMod val="10000"/>
                    <a:lumOff val="90000"/>
                  </a:schemeClr>
                </a:solidFill>
              </a:rPr>
              <a:t>ie</a:t>
            </a:r>
            <a:r>
              <a:rPr lang="en-US" sz="1100" dirty="0" smtClean="0">
                <a:solidFill>
                  <a:schemeClr val="tx1">
                    <a:lumMod val="10000"/>
                    <a:lumOff val="90000"/>
                  </a:schemeClr>
                </a:solidFill>
              </a:rPr>
              <a:t>: Time series analysis (</a:t>
            </a:r>
            <a:r>
              <a:rPr lang="en-US" sz="1100" dirty="0" err="1" smtClean="0">
                <a:solidFill>
                  <a:schemeClr val="tx1">
                    <a:lumMod val="10000"/>
                    <a:lumOff val="90000"/>
                  </a:schemeClr>
                </a:solidFill>
              </a:rPr>
              <a:t>ie</a:t>
            </a:r>
            <a:r>
              <a:rPr lang="en-US" sz="1100" dirty="0" smtClean="0">
                <a:solidFill>
                  <a:schemeClr val="tx1">
                    <a:lumMod val="10000"/>
                    <a:lumOff val="90000"/>
                  </a:schemeClr>
                </a:solidFill>
              </a:rPr>
              <a:t>: Y-O-Y Revenue Growth)</a:t>
            </a:r>
          </a:p>
          <a:p>
            <a:endParaRPr lang="en-US" dirty="0" smtClean="0"/>
          </a:p>
          <a:p>
            <a:endParaRPr lang="en-US" dirty="0" smtClean="0"/>
          </a:p>
          <a:p>
            <a:r>
              <a:rPr lang="en-US" sz="1100" dirty="0" smtClean="0">
                <a:solidFill>
                  <a:schemeClr val="tx1">
                    <a:lumMod val="10000"/>
                    <a:lumOff val="90000"/>
                  </a:schemeClr>
                </a:solidFill>
              </a:rPr>
              <a:t>OLTP</a:t>
            </a:r>
          </a:p>
          <a:p>
            <a:r>
              <a:rPr lang="en-US" sz="1100" dirty="0" smtClean="0">
                <a:solidFill>
                  <a:schemeClr val="tx1">
                    <a:lumMod val="10000"/>
                    <a:lumOff val="90000"/>
                  </a:schemeClr>
                </a:solidFill>
              </a:rPr>
              <a:t>Optimized to CRUD single or few records</a:t>
            </a:r>
          </a:p>
          <a:p>
            <a:r>
              <a:rPr lang="en-US" sz="1100" dirty="0" smtClean="0">
                <a:solidFill>
                  <a:schemeClr val="tx1">
                    <a:lumMod val="10000"/>
                    <a:lumOff val="90000"/>
                  </a:schemeClr>
                </a:solidFill>
              </a:rPr>
              <a:t>Maintain data integrity</a:t>
            </a:r>
          </a:p>
          <a:p>
            <a:r>
              <a:rPr lang="en-US" sz="1100" dirty="0" smtClean="0">
                <a:solidFill>
                  <a:schemeClr val="tx1">
                    <a:lumMod val="10000"/>
                    <a:lumOff val="90000"/>
                  </a:schemeClr>
                </a:solidFill>
              </a:rPr>
              <a:t>Normalized</a:t>
            </a:r>
          </a:p>
          <a:p>
            <a:r>
              <a:rPr lang="en-US" sz="1100" dirty="0" err="1" smtClean="0">
                <a:solidFill>
                  <a:schemeClr val="tx1">
                    <a:lumMod val="10000"/>
                    <a:lumOff val="90000"/>
                  </a:schemeClr>
                </a:solidFill>
              </a:rPr>
              <a:t>ie</a:t>
            </a:r>
            <a:r>
              <a:rPr lang="en-US" sz="1100" dirty="0" smtClean="0">
                <a:solidFill>
                  <a:schemeClr val="tx1">
                    <a:lumMod val="10000"/>
                    <a:lumOff val="90000"/>
                  </a:schemeClr>
                </a:solidFill>
              </a:rPr>
              <a:t>: Single business transaction (</a:t>
            </a:r>
            <a:r>
              <a:rPr lang="en-US" sz="1100" dirty="0" err="1" smtClean="0">
                <a:solidFill>
                  <a:schemeClr val="tx1">
                    <a:lumMod val="10000"/>
                    <a:lumOff val="90000"/>
                  </a:schemeClr>
                </a:solidFill>
              </a:rPr>
              <a:t>ie</a:t>
            </a:r>
            <a:r>
              <a:rPr lang="en-US" sz="1100" dirty="0" smtClean="0">
                <a:solidFill>
                  <a:schemeClr val="tx1">
                    <a:lumMod val="10000"/>
                    <a:lumOff val="90000"/>
                  </a:schemeClr>
                </a:solidFill>
              </a:rPr>
              <a:t>: Order Entry)</a:t>
            </a:r>
          </a:p>
          <a:p>
            <a:endParaRPr lang="en-US" dirty="0" smtClean="0"/>
          </a:p>
          <a:p>
            <a:endParaRPr lang="en-US" dirty="0" smtClean="0"/>
          </a:p>
          <a:p>
            <a:endParaRPr lang="en-US" dirty="0"/>
          </a:p>
        </p:txBody>
      </p:sp>
      <p:sp>
        <p:nvSpPr>
          <p:cNvPr id="4" name="Header Placeholder 3"/>
          <p:cNvSpPr>
            <a:spLocks noGrp="1"/>
          </p:cNvSpPr>
          <p:nvPr>
            <p:ph type="hdr" sz="quarter" idx="10"/>
          </p:nvPr>
        </p:nvSpPr>
        <p:spPr/>
        <p:txBody>
          <a:bodyPr/>
          <a:lstStyle/>
          <a:p>
            <a:r>
              <a:rPr lang="en-US" smtClean="0"/>
              <a:t>Tableau Conference 2015</a:t>
            </a:r>
            <a:endParaRPr lang="en-US" dirty="0"/>
          </a:p>
        </p:txBody>
      </p:sp>
      <p:sp>
        <p:nvSpPr>
          <p:cNvPr id="5" name="Footer Placeholder 4"/>
          <p:cNvSpPr>
            <a:spLocks noGrp="1"/>
          </p:cNvSpPr>
          <p:nvPr>
            <p:ph type="ftr" sz="quarter" idx="11"/>
          </p:nvPr>
        </p:nvSpPr>
        <p:spPr/>
        <p:txBody>
          <a:bodyPr/>
          <a:lstStyle/>
          <a:p>
            <a:pPr defTabSz="931467" eaLnBrk="0" hangingPunct="0"/>
            <a:r>
              <a:rPr lang="en-US" sz="400" smtClean="0">
                <a:gradFill>
                  <a:gsLst>
                    <a:gs pos="0">
                      <a:prstClr val="black"/>
                    </a:gs>
                    <a:gs pos="100000">
                      <a:prstClr val="black"/>
                    </a:gs>
                  </a:gsLst>
                  <a:lin ang="5400000" scaled="0"/>
                </a:gradFill>
                <a:ea typeface="Segoe UI" pitchFamily="34" charset="0"/>
              </a:rPr>
              <a:t>© 2015 Tableau Software. All rights reserved. </a:t>
            </a:r>
            <a:endParaRPr lang="en-US" sz="400" dirty="0" smtClean="0">
              <a:gradFill>
                <a:gsLst>
                  <a:gs pos="0">
                    <a:prstClr val="black"/>
                  </a:gs>
                  <a:gs pos="100000">
                    <a:prstClr val="black"/>
                  </a:gs>
                </a:gsLst>
                <a:lin ang="5400000" scaled="0"/>
              </a:gradFill>
              <a:ea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pPr/>
              <a:t>4/26/2016 5:31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33</a:t>
            </a:fld>
            <a:endParaRPr lang="en-US" dirty="0"/>
          </a:p>
        </p:txBody>
      </p:sp>
    </p:spTree>
    <p:extLst>
      <p:ext uri="{BB962C8B-B14F-4D97-AF65-F5344CB8AC3E}">
        <p14:creationId xmlns:p14="http://schemas.microsoft.com/office/powerpoint/2010/main" val="29199914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defRPr/>
            </a:pPr>
            <a:r>
              <a:rPr lang="en-US" sz="1800" dirty="0" smtClean="0"/>
              <a:t>Today’s use cases are driving the NEED for a new generation of databases</a:t>
            </a:r>
          </a:p>
          <a:p>
            <a:pPr marL="171450" indent="-171450">
              <a:buFont typeface="Arial"/>
              <a:buChar char="•"/>
              <a:defRPr/>
            </a:pPr>
            <a:endParaRPr lang="en-US" sz="1800" dirty="0" smtClean="0"/>
          </a:p>
          <a:p>
            <a:pPr marL="171450" indent="-171450">
              <a:buFont typeface="Arial"/>
              <a:buChar char="•"/>
              <a:defRPr/>
            </a:pPr>
            <a:r>
              <a:rPr lang="en-US" sz="1800" dirty="0" smtClean="0"/>
              <a:t>In the not so distant past, we used Application Specific Databases</a:t>
            </a:r>
            <a:r>
              <a:rPr lang="en-US" sz="1800" baseline="0" dirty="0" smtClean="0"/>
              <a:t> where data was not easily reused across applications</a:t>
            </a:r>
            <a:endParaRPr lang="en-US" sz="1800" dirty="0" smtClean="0"/>
          </a:p>
          <a:p>
            <a:pPr marL="171450" indent="-171450">
              <a:buFont typeface="Arial"/>
              <a:buChar char="•"/>
              <a:defRPr/>
            </a:pPr>
            <a:endParaRPr lang="en-US" sz="1800" dirty="0" smtClean="0"/>
          </a:p>
          <a:p>
            <a:pPr marL="171450" indent="-171450">
              <a:buFont typeface="Arial"/>
              <a:buChar char="•"/>
              <a:defRPr/>
            </a:pPr>
            <a:r>
              <a:rPr lang="en-US" sz="1800" dirty="0" smtClean="0"/>
              <a:t>Then came the era of the Relational Database.  </a:t>
            </a:r>
          </a:p>
          <a:p>
            <a:pPr marL="171450" indent="-171450">
              <a:buFont typeface="Arial"/>
              <a:buChar char="•"/>
              <a:defRPr/>
            </a:pPr>
            <a:r>
              <a:rPr lang="en-US" sz="1800" dirty="0" smtClean="0"/>
              <a:t>Relational databases have a lot of limitations relative to Hadoop &amp; NoSQL</a:t>
            </a:r>
          </a:p>
          <a:p>
            <a:pPr marL="171450" indent="-171450">
              <a:buFont typeface="Arial"/>
              <a:buChar char="•"/>
              <a:defRPr/>
            </a:pPr>
            <a:r>
              <a:rPr lang="en-US" sz="1800" dirty="0" smtClean="0"/>
              <a:t>They have a scale-up architecture. They can only handle structured data.  They are schema-on-write.  They have limited data processing capabilities.  And they are expensive.</a:t>
            </a:r>
          </a:p>
          <a:p>
            <a:pPr marL="171450" indent="-171450">
              <a:buFont typeface="Arial"/>
              <a:buChar char="•"/>
              <a:defRPr/>
            </a:pPr>
            <a:r>
              <a:rPr lang="en-US" sz="1800" dirty="0" smtClean="0"/>
              <a:t>That said, relational databases are still very relevant as a transaction source, and they will continue to be</a:t>
            </a:r>
          </a:p>
          <a:p>
            <a:pPr marL="171450" indent="-171450">
              <a:buFont typeface="Arial"/>
              <a:buChar char="•"/>
              <a:defRPr/>
            </a:pPr>
            <a:r>
              <a:rPr lang="en-US" sz="1800" dirty="0" smtClean="0"/>
              <a:t>It’s just that relational databases are DECLINING as a Big Data DESTINATION. Companies are RIGHT-SIZING their Relational DBs</a:t>
            </a:r>
          </a:p>
          <a:p>
            <a:pPr marL="171450" indent="-171450">
              <a:buFont typeface="Arial"/>
              <a:buChar char="•"/>
              <a:defRPr/>
            </a:pPr>
            <a:endParaRPr lang="en-US" sz="1800" dirty="0" smtClean="0"/>
          </a:p>
          <a:p>
            <a:pPr marL="171450" indent="-171450">
              <a:buFont typeface="Arial"/>
              <a:buChar char="•"/>
              <a:defRPr/>
            </a:pPr>
            <a:r>
              <a:rPr lang="en-US" sz="1800" dirty="0" err="1" smtClean="0"/>
              <a:t>Hadoopo</a:t>
            </a:r>
            <a:r>
              <a:rPr lang="en-US" sz="1800" dirty="0" smtClean="0"/>
              <a:t> and NoSQL Databases on the other hand invite you to store ALL OF YOUR DATA – both structured and unstructured.</a:t>
            </a:r>
          </a:p>
          <a:p>
            <a:pPr marL="171450" indent="-171450">
              <a:buFont typeface="Arial"/>
              <a:buChar char="•"/>
              <a:defRPr/>
            </a:pPr>
            <a:r>
              <a:rPr lang="en-US" sz="1800" dirty="0" smtClean="0"/>
              <a:t>They are designed to be distributed with a scale-out architecture, meaning when you scale you just add another BOX instead of getting a BIGGER BOX </a:t>
            </a:r>
          </a:p>
          <a:p>
            <a:pPr marL="171450" indent="-171450">
              <a:buFont typeface="Arial"/>
              <a:buChar char="•"/>
              <a:defRPr/>
            </a:pPr>
            <a:r>
              <a:rPr lang="en-US" sz="1800" dirty="0" smtClean="0"/>
              <a:t>They allow you to be more AGILE They allow for SCHEMA-ON-READ – this means you don’t have to actually DEFINE your schema UNTIL you are ready to analyze it</a:t>
            </a:r>
          </a:p>
          <a:p>
            <a:pPr marL="171450" indent="-171450">
              <a:buFont typeface="Arial"/>
              <a:buChar char="•"/>
              <a:defRPr/>
            </a:pPr>
            <a:r>
              <a:rPr lang="en-US" sz="1800" dirty="0" smtClean="0"/>
              <a:t>They combine STORAGE together with COMPUTE</a:t>
            </a:r>
          </a:p>
          <a:p>
            <a:pPr marL="171450" indent="-171450">
              <a:buFont typeface="Arial"/>
              <a:buChar char="•"/>
              <a:defRPr/>
            </a:pPr>
            <a:r>
              <a:rPr lang="en-US" sz="1800" dirty="0" smtClean="0"/>
              <a:t>It’s CHEAPER!!!  </a:t>
            </a:r>
          </a:p>
          <a:p>
            <a:endParaRPr lang="en-US" dirty="0"/>
          </a:p>
        </p:txBody>
      </p:sp>
    </p:spTree>
    <p:extLst>
      <p:ext uri="{BB962C8B-B14F-4D97-AF65-F5344CB8AC3E}">
        <p14:creationId xmlns:p14="http://schemas.microsoft.com/office/powerpoint/2010/main" val="32522346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059" b="0" i="0" kern="1200" dirty="0" smtClean="0">
                <a:solidFill>
                  <a:schemeClr val="tx1"/>
                </a:solidFill>
                <a:effectLst/>
                <a:latin typeface="+mj-lt"/>
                <a:ea typeface="+mn-ea"/>
                <a:cs typeface="+mn-cs"/>
              </a:rPr>
              <a:t>I’m here to tell you that </a:t>
            </a:r>
            <a:r>
              <a:rPr lang="en-US" sz="1059" b="0" i="1" kern="1200" dirty="0" smtClean="0">
                <a:solidFill>
                  <a:schemeClr val="tx1"/>
                </a:solidFill>
                <a:effectLst/>
                <a:latin typeface="+mj-lt"/>
                <a:ea typeface="+mn-ea"/>
                <a:cs typeface="+mn-cs"/>
              </a:rPr>
              <a:t>big data is not new</a:t>
            </a:r>
            <a:r>
              <a:rPr lang="en-US" sz="1059" b="0" i="0" kern="1200" dirty="0" smtClean="0">
                <a:solidFill>
                  <a:schemeClr val="tx1"/>
                </a:solidFill>
                <a:effectLst/>
                <a:latin typeface="+mj-lt"/>
                <a:ea typeface="+mn-ea"/>
                <a:cs typeface="+mn-cs"/>
              </a:rPr>
              <a:t>. Yet, with all the hype these last few years around these two little words, you’d think we’ve discovered the Holy Grail. Let me share with you the dirty little secret about big data: it’s just data—the same data we’ve had for decades.</a:t>
            </a:r>
          </a:p>
          <a:p>
            <a:pPr fontAlgn="base"/>
            <a:r>
              <a:rPr lang="en-US" sz="1059" b="0" i="0" kern="1200" dirty="0" smtClean="0">
                <a:solidFill>
                  <a:schemeClr val="tx1"/>
                </a:solidFill>
                <a:effectLst/>
                <a:latin typeface="+mj-lt"/>
                <a:ea typeface="+mn-ea"/>
                <a:cs typeface="+mn-cs"/>
              </a:rPr>
              <a:t>They say that 20% of the data we deal with today is structured data (see examples in orange boxes above). I also call this traditional, relational data. The other 80% is semi-structured or unstructured data (examples in blue boxes), and this is what I call “big” data.</a:t>
            </a:r>
          </a:p>
          <a:p>
            <a:pPr fontAlgn="base"/>
            <a:r>
              <a:rPr lang="en-US" sz="1059" b="0" i="0" kern="1200" dirty="0" smtClean="0">
                <a:solidFill>
                  <a:schemeClr val="tx1"/>
                </a:solidFill>
                <a:effectLst/>
                <a:latin typeface="+mj-lt"/>
                <a:ea typeface="+mn-ea"/>
                <a:cs typeface="+mn-cs"/>
              </a:rPr>
              <a:t>Are any of these blue-box data types new? Of course not. We’ve been collecting, processing, storing, and analyzing all this data for decades. What we haven’t been able to do very well, however, if at all, is mix the orange- and blue-box data together.</a:t>
            </a:r>
          </a:p>
          <a:p>
            <a:pPr fontAlgn="base"/>
            <a:r>
              <a:rPr lang="en-US" sz="1059" b="0" i="0" kern="1200" dirty="0" smtClean="0">
                <a:solidFill>
                  <a:schemeClr val="tx1"/>
                </a:solidFill>
                <a:effectLst/>
                <a:latin typeface="+mj-lt"/>
                <a:ea typeface="+mn-ea"/>
                <a:cs typeface="+mn-cs"/>
              </a:rPr>
              <a:t>So here’s what’s new: We now have the technologies to collect, process, store, and analyze all this data together. In other words, with Hadoop, we can now mix-&amp;-match the orange- and blue-box data together – at a fraction of the cost and time of our traditional, relational systems. You can’t do that with your data warehouse.</a:t>
            </a:r>
          </a:p>
          <a:p>
            <a:endParaRPr lang="en-US" dirty="0"/>
          </a:p>
        </p:txBody>
      </p:sp>
      <p:sp>
        <p:nvSpPr>
          <p:cNvPr id="4" name="Header Placeholder 3"/>
          <p:cNvSpPr>
            <a:spLocks noGrp="1"/>
          </p:cNvSpPr>
          <p:nvPr>
            <p:ph type="hdr" sz="quarter" idx="10"/>
          </p:nvPr>
        </p:nvSpPr>
        <p:spPr/>
        <p:txBody>
          <a:bodyPr/>
          <a:lstStyle/>
          <a:p>
            <a:r>
              <a:rPr lang="en-US" smtClean="0"/>
              <a:t>Tableau Conference 2015</a:t>
            </a:r>
            <a:endParaRPr lang="en-US" dirty="0"/>
          </a:p>
        </p:txBody>
      </p:sp>
      <p:sp>
        <p:nvSpPr>
          <p:cNvPr id="5" name="Footer Placeholder 4"/>
          <p:cNvSpPr>
            <a:spLocks noGrp="1"/>
          </p:cNvSpPr>
          <p:nvPr>
            <p:ph type="ftr" sz="quarter" idx="11"/>
          </p:nvPr>
        </p:nvSpPr>
        <p:spPr/>
        <p:txBody>
          <a:bodyPr/>
          <a:lstStyle/>
          <a:p>
            <a:pPr defTabSz="931467" eaLnBrk="0" hangingPunct="0"/>
            <a:r>
              <a:rPr lang="en-US" sz="400" smtClean="0">
                <a:gradFill>
                  <a:gsLst>
                    <a:gs pos="0">
                      <a:prstClr val="black"/>
                    </a:gs>
                    <a:gs pos="100000">
                      <a:prstClr val="black"/>
                    </a:gs>
                  </a:gsLst>
                  <a:lin ang="5400000" scaled="0"/>
                </a:gradFill>
                <a:ea typeface="Segoe UI" pitchFamily="34" charset="0"/>
              </a:rPr>
              <a:t>© 2015 Tableau Software. All rights reserved. </a:t>
            </a:r>
            <a:endParaRPr lang="en-US" sz="400" dirty="0" smtClean="0">
              <a:gradFill>
                <a:gsLst>
                  <a:gs pos="0">
                    <a:prstClr val="black"/>
                  </a:gs>
                  <a:gs pos="100000">
                    <a:prstClr val="black"/>
                  </a:gs>
                </a:gsLst>
                <a:lin ang="5400000" scaled="0"/>
              </a:gradFill>
              <a:ea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pPr/>
              <a:t>4/25/2016 8:20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35</a:t>
            </a:fld>
            <a:endParaRPr lang="en-US" dirty="0"/>
          </a:p>
        </p:txBody>
      </p:sp>
    </p:spTree>
    <p:extLst>
      <p:ext uri="{BB962C8B-B14F-4D97-AF65-F5344CB8AC3E}">
        <p14:creationId xmlns:p14="http://schemas.microsoft.com/office/powerpoint/2010/main" val="34941743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latin typeface="Arial Black" charset="0"/>
              </a:rPr>
              <a:t>Tableau has a rich history of investments in Big Data.  We invested ahead of the adoption curve in Big Data and those investments have paid off in the adoption of our tool for Big Data analytics.</a:t>
            </a:r>
          </a:p>
          <a:p>
            <a:pPr marL="171450" indent="-171450">
              <a:buFontTx/>
              <a:buChar char="•"/>
            </a:pPr>
            <a:r>
              <a:rPr lang="en-US" dirty="0" smtClean="0">
                <a:latin typeface="Arial Black" charset="0"/>
              </a:rPr>
              <a:t>These investments include data connectivity to both Hadoop and NoSQL platforms, and both </a:t>
            </a:r>
            <a:r>
              <a:rPr lang="en-US" dirty="0" err="1" smtClean="0">
                <a:latin typeface="Arial Black" charset="0"/>
              </a:rPr>
              <a:t>on-premise</a:t>
            </a:r>
            <a:r>
              <a:rPr lang="en-US" dirty="0" smtClean="0">
                <a:latin typeface="Arial Black" charset="0"/>
              </a:rPr>
              <a:t> and the cloud.</a:t>
            </a:r>
          </a:p>
          <a:p>
            <a:pPr marL="171450" indent="-171450" eaLnBrk="1" hangingPunct="1">
              <a:lnSpc>
                <a:spcPct val="100000"/>
              </a:lnSpc>
              <a:spcBef>
                <a:spcPct val="0"/>
              </a:spcBef>
              <a:spcAft>
                <a:spcPct val="0"/>
              </a:spcAft>
              <a:buFontTx/>
              <a:buChar char="•"/>
            </a:pPr>
            <a:r>
              <a:rPr lang="en-US" sz="1800" dirty="0" smtClean="0">
                <a:latin typeface="Arial" charset="0"/>
              </a:rPr>
              <a:t>Our engineering investments and vision aligns well with how the overall data landscape is evolving. </a:t>
            </a:r>
          </a:p>
          <a:p>
            <a:pPr marL="171450" indent="-171450" eaLnBrk="1" hangingPunct="1">
              <a:lnSpc>
                <a:spcPct val="100000"/>
              </a:lnSpc>
              <a:spcBef>
                <a:spcPct val="0"/>
              </a:spcBef>
              <a:spcAft>
                <a:spcPct val="0"/>
              </a:spcAft>
              <a:buFontTx/>
              <a:buChar char="•"/>
            </a:pPr>
            <a:r>
              <a:rPr lang="en-US" sz="1800" dirty="0" smtClean="0">
                <a:latin typeface="Arial" charset="0"/>
              </a:rPr>
              <a:t>The new normal is that many customers are dealing with a diverse set of Big Data technologies. Technologies such as Hadoop and Spark have become a part of the data architecture alongside data warehouses for their ability to store and process data. </a:t>
            </a:r>
          </a:p>
          <a:p>
            <a:endParaRPr lang="en-US" dirty="0"/>
          </a:p>
        </p:txBody>
      </p:sp>
    </p:spTree>
    <p:extLst>
      <p:ext uri="{BB962C8B-B14F-4D97-AF65-F5344CB8AC3E}">
        <p14:creationId xmlns:p14="http://schemas.microsoft.com/office/powerpoint/2010/main" val="18708880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defTabSz="457200" eaLnBrk="1" fontAlgn="auto" hangingPunct="1">
              <a:lnSpc>
                <a:spcPct val="100000"/>
              </a:lnSpc>
              <a:spcBef>
                <a:spcPts val="0"/>
              </a:spcBef>
              <a:spcAft>
                <a:spcPts val="0"/>
              </a:spcAft>
              <a:buFont typeface="Arial"/>
              <a:buChar char="•"/>
              <a:defRPr/>
            </a:pPr>
            <a:r>
              <a:rPr lang="en-US" sz="1800" kern="1200" dirty="0" smtClean="0">
                <a:solidFill>
                  <a:schemeClr val="tx1"/>
                </a:solidFill>
                <a:latin typeface="Gill Sans MT"/>
                <a:ea typeface="+mn-ea"/>
                <a:cs typeface="+mn-cs"/>
              </a:rPr>
              <a:t>Tableau uses drivers leveraging the Open Database Connectivity (ODBC) programming standard as a translation layer between SQL and SQL-like data interfaces provided by these Big Data platforms. For Hadoop, this includes interfaces such as Hive Query Language (</a:t>
            </a:r>
            <a:r>
              <a:rPr lang="en-US" sz="1800" kern="1200" dirty="0" err="1" smtClean="0">
                <a:solidFill>
                  <a:schemeClr val="tx1"/>
                </a:solidFill>
                <a:latin typeface="Gill Sans MT"/>
                <a:ea typeface="+mn-ea"/>
                <a:cs typeface="+mn-cs"/>
              </a:rPr>
              <a:t>HiveQL</a:t>
            </a:r>
            <a:r>
              <a:rPr lang="en-US" sz="1800" kern="1200" dirty="0" smtClean="0">
                <a:solidFill>
                  <a:schemeClr val="tx1"/>
                </a:solidFill>
                <a:latin typeface="Gill Sans MT"/>
                <a:ea typeface="+mn-ea"/>
                <a:cs typeface="+mn-cs"/>
              </a:rPr>
              <a:t>), Impala SQL, and Spark SQL. </a:t>
            </a:r>
          </a:p>
          <a:p>
            <a:pPr marL="171450" indent="-171450" defTabSz="457200" eaLnBrk="1" fontAlgn="auto" hangingPunct="1">
              <a:lnSpc>
                <a:spcPct val="100000"/>
              </a:lnSpc>
              <a:spcBef>
                <a:spcPts val="0"/>
              </a:spcBef>
              <a:spcAft>
                <a:spcPts val="0"/>
              </a:spcAft>
              <a:buFont typeface="Arial"/>
              <a:buChar char="•"/>
              <a:defRPr/>
            </a:pPr>
            <a:r>
              <a:rPr lang="en-US" sz="1800" kern="1200" dirty="0" smtClean="0">
                <a:solidFill>
                  <a:schemeClr val="tx1"/>
                </a:solidFill>
                <a:latin typeface="Gill Sans MT"/>
                <a:ea typeface="+mn-ea"/>
                <a:cs typeface="+mn-cs"/>
              </a:rPr>
              <a:t>To achieve the best performance possible, we custom tune the SQL we generate as well as push down aggregations, filters and other SQL operations to the big data platforms. </a:t>
            </a:r>
            <a:endParaRPr lang="en-US" dirty="0" smtClean="0"/>
          </a:p>
          <a:p>
            <a:endParaRPr lang="en-US" dirty="0"/>
          </a:p>
        </p:txBody>
      </p:sp>
    </p:spTree>
    <p:extLst>
      <p:ext uri="{BB962C8B-B14F-4D97-AF65-F5344CB8AC3E}">
        <p14:creationId xmlns:p14="http://schemas.microsoft.com/office/powerpoint/2010/main" val="30408767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defTabSz="1097212" eaLnBrk="1" fontAlgn="auto" hangingPunct="1">
              <a:spcBef>
                <a:spcPts val="0"/>
              </a:spcBef>
              <a:buFont typeface="Arial"/>
              <a:buChar char="•"/>
              <a:defRPr/>
            </a:pPr>
            <a:r>
              <a:rPr lang="en-US" sz="1800" kern="1200" dirty="0" smtClean="0">
                <a:solidFill>
                  <a:schemeClr val="tx1"/>
                </a:solidFill>
                <a:latin typeface="Gill Sans MT"/>
                <a:ea typeface="ＭＳ Ｐゴシック" charset="0"/>
                <a:cs typeface="ＭＳ Ｐゴシック" charset="0"/>
              </a:rPr>
              <a:t>Cold,</a:t>
            </a:r>
            <a:r>
              <a:rPr lang="en-US" sz="1800" kern="1200" baseline="0" dirty="0" smtClean="0">
                <a:solidFill>
                  <a:schemeClr val="tx1"/>
                </a:solidFill>
                <a:latin typeface="Gill Sans MT"/>
                <a:ea typeface="ＭＳ Ｐゴシック" charset="0"/>
                <a:cs typeface="ＭＳ Ｐゴシック" charset="0"/>
              </a:rPr>
              <a:t> Warm, Hot represents three tiers of data</a:t>
            </a:r>
          </a:p>
          <a:p>
            <a:pPr marL="171450" indent="-171450" defTabSz="1097212" eaLnBrk="1" fontAlgn="auto" hangingPunct="1">
              <a:spcBef>
                <a:spcPts val="0"/>
              </a:spcBef>
              <a:buFont typeface="Arial"/>
              <a:buChar char="•"/>
              <a:defRPr/>
            </a:pPr>
            <a:r>
              <a:rPr lang="en-US" sz="1800" baseline="0" dirty="0" smtClean="0">
                <a:ea typeface="+mn-ea"/>
                <a:cs typeface="+mn-cs"/>
              </a:rPr>
              <a:t>Each Tier varies by:  </a:t>
            </a:r>
          </a:p>
          <a:p>
            <a:pPr marL="171450" indent="-171450" defTabSz="1097212" eaLnBrk="1" fontAlgn="auto" hangingPunct="1">
              <a:spcBef>
                <a:spcPts val="0"/>
              </a:spcBef>
              <a:buFont typeface="Arial"/>
              <a:buChar char="•"/>
              <a:defRPr/>
            </a:pPr>
            <a:r>
              <a:rPr lang="en-US" sz="1800" baseline="0" dirty="0" smtClean="0">
                <a:ea typeface="+mn-ea"/>
                <a:cs typeface="+mn-cs"/>
              </a:rPr>
              <a:t>1. The amount of data and level of aggregation</a:t>
            </a:r>
          </a:p>
          <a:p>
            <a:pPr marL="171450" indent="-171450" defTabSz="1097212" eaLnBrk="1" fontAlgn="auto" hangingPunct="1">
              <a:spcBef>
                <a:spcPts val="0"/>
              </a:spcBef>
              <a:buFont typeface="Arial"/>
              <a:buChar char="•"/>
              <a:defRPr/>
            </a:pPr>
            <a:r>
              <a:rPr lang="en-US" sz="1800" baseline="0" dirty="0" smtClean="0">
                <a:ea typeface="+mn-ea"/>
                <a:cs typeface="+mn-cs"/>
              </a:rPr>
              <a:t>2. The speed of access required</a:t>
            </a:r>
          </a:p>
          <a:p>
            <a:pPr marL="171450" indent="-171450" defTabSz="1097212" eaLnBrk="1" fontAlgn="auto" hangingPunct="1">
              <a:spcBef>
                <a:spcPts val="0"/>
              </a:spcBef>
              <a:buFont typeface="Arial"/>
              <a:buChar char="•"/>
              <a:defRPr/>
            </a:pPr>
            <a:r>
              <a:rPr lang="en-US" sz="1800" baseline="0" dirty="0" smtClean="0">
                <a:ea typeface="+mn-ea"/>
                <a:cs typeface="+mn-cs"/>
              </a:rPr>
              <a:t>3. How frequently you need to access the data</a:t>
            </a:r>
            <a:endParaRPr lang="en-US" sz="1800" dirty="0" smtClean="0">
              <a:ea typeface="+mn-ea"/>
              <a:cs typeface="+mn-cs"/>
            </a:endParaRPr>
          </a:p>
          <a:p>
            <a:endParaRPr lang="en-US" dirty="0"/>
          </a:p>
        </p:txBody>
      </p:sp>
    </p:spTree>
    <p:extLst>
      <p:ext uri="{BB962C8B-B14F-4D97-AF65-F5344CB8AC3E}">
        <p14:creationId xmlns:p14="http://schemas.microsoft.com/office/powerpoint/2010/main" val="28051168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defTabSz="1097212" eaLnBrk="1" fontAlgn="auto" hangingPunct="1">
              <a:spcBef>
                <a:spcPts val="0"/>
              </a:spcBef>
              <a:buFont typeface="Arial"/>
              <a:buChar char="•"/>
              <a:defRPr/>
            </a:pPr>
            <a:r>
              <a:rPr lang="en-US" sz="1800" kern="1200" baseline="0" dirty="0" smtClean="0">
                <a:solidFill>
                  <a:schemeClr val="tx1"/>
                </a:solidFill>
                <a:latin typeface="Gill Sans MT"/>
                <a:ea typeface="ＭＳ Ｐゴシック" charset="0"/>
                <a:cs typeface="ＭＳ Ｐゴシック" charset="0"/>
              </a:rPr>
              <a:t>This chart is just a generalization to help understand the different tiers of data and data access</a:t>
            </a:r>
          </a:p>
          <a:p>
            <a:pPr marL="171450" indent="-171450" defTabSz="1097212" eaLnBrk="1" fontAlgn="auto" hangingPunct="1">
              <a:spcBef>
                <a:spcPts val="0"/>
              </a:spcBef>
              <a:buFont typeface="Arial"/>
              <a:buChar char="•"/>
              <a:defRPr/>
            </a:pPr>
            <a:r>
              <a:rPr lang="en-US" sz="1800" kern="1200" baseline="0" dirty="0" smtClean="0">
                <a:solidFill>
                  <a:schemeClr val="tx1"/>
                </a:solidFill>
                <a:latin typeface="Gill Sans MT"/>
                <a:ea typeface="ＭＳ Ｐゴシック" charset="0"/>
                <a:cs typeface="ＭＳ Ｐゴシック" charset="0"/>
              </a:rPr>
              <a:t>Hadoop is traditionally the “Cold”.  You could either be exploring the raw data or working off of a prepared view.  </a:t>
            </a:r>
          </a:p>
          <a:p>
            <a:pPr marL="171450" indent="-171450" defTabSz="1097212" eaLnBrk="1" fontAlgn="auto" hangingPunct="1">
              <a:spcBef>
                <a:spcPts val="0"/>
              </a:spcBef>
              <a:buFont typeface="Arial"/>
              <a:buChar char="•"/>
              <a:defRPr/>
            </a:pPr>
            <a:endParaRPr lang="en-US" sz="1800" kern="1200" baseline="0" dirty="0" smtClean="0">
              <a:solidFill>
                <a:schemeClr val="tx1"/>
              </a:solidFill>
              <a:latin typeface="Gill Sans MT"/>
              <a:ea typeface="ＭＳ Ｐゴシック" charset="0"/>
              <a:cs typeface="ＭＳ Ｐゴシック" charset="0"/>
            </a:endParaRPr>
          </a:p>
          <a:p>
            <a:pPr marL="171450" indent="-171450" defTabSz="1097212" eaLnBrk="1" fontAlgn="auto" hangingPunct="1">
              <a:spcBef>
                <a:spcPts val="0"/>
              </a:spcBef>
              <a:buFont typeface="Arial"/>
              <a:buChar char="•"/>
              <a:defRPr/>
            </a:pPr>
            <a:r>
              <a:rPr lang="en-US" sz="1800" kern="1200" baseline="0" dirty="0" smtClean="0">
                <a:solidFill>
                  <a:schemeClr val="tx1"/>
                </a:solidFill>
                <a:latin typeface="Gill Sans MT"/>
                <a:ea typeface="ＭＳ Ｐゴシック" charset="0"/>
                <a:cs typeface="ＭＳ Ｐゴシック" charset="0"/>
              </a:rPr>
              <a:t>Although it is traditionally slow, later we will talk about ways to accelerate data access with modern SQL-on-Hadoop engines</a:t>
            </a:r>
          </a:p>
          <a:p>
            <a:pPr marL="171450" indent="-171450" defTabSz="1097212" eaLnBrk="1" fontAlgn="auto" hangingPunct="1">
              <a:spcBef>
                <a:spcPts val="0"/>
              </a:spcBef>
              <a:buFont typeface="Arial"/>
              <a:buChar char="•"/>
              <a:defRPr/>
            </a:pPr>
            <a:r>
              <a:rPr lang="en-US" sz="1800" kern="1200" baseline="0" dirty="0" smtClean="0">
                <a:solidFill>
                  <a:schemeClr val="tx1"/>
                </a:solidFill>
                <a:latin typeface="Gill Sans MT"/>
                <a:ea typeface="ＭＳ Ｐゴシック" charset="0"/>
                <a:cs typeface="ＭＳ Ｐゴシック" charset="0"/>
              </a:rPr>
              <a:t>Relational databases can be seen as your “Warm”.  Typically, you are working from prepared views of the data and you need fairly fast access</a:t>
            </a:r>
          </a:p>
          <a:p>
            <a:pPr marL="171450" indent="-171450" defTabSz="1097212" eaLnBrk="1" fontAlgn="auto" hangingPunct="1">
              <a:spcBef>
                <a:spcPts val="0"/>
              </a:spcBef>
              <a:buFont typeface="Arial"/>
              <a:buChar char="•"/>
              <a:defRPr/>
            </a:pPr>
            <a:r>
              <a:rPr lang="en-US" sz="1800" kern="1200" baseline="0" dirty="0" smtClean="0">
                <a:solidFill>
                  <a:schemeClr val="tx1"/>
                </a:solidFill>
                <a:latin typeface="Gill Sans MT"/>
                <a:ea typeface="ＭＳ Ｐゴシック" charset="0"/>
                <a:cs typeface="ＭＳ Ｐゴシック" charset="0"/>
              </a:rPr>
              <a:t>Lastly, you have in-memory Tableau Data Extracts as well as other fast analytical databases. </a:t>
            </a:r>
          </a:p>
          <a:p>
            <a:pPr marL="171450" indent="-171450" defTabSz="1097212" eaLnBrk="1" fontAlgn="auto" hangingPunct="1">
              <a:spcBef>
                <a:spcPts val="0"/>
              </a:spcBef>
              <a:buFont typeface="Arial"/>
              <a:buChar char="•"/>
              <a:defRPr/>
            </a:pPr>
            <a:r>
              <a:rPr lang="en-US" sz="1800" kern="1200" baseline="0" dirty="0" smtClean="0">
                <a:solidFill>
                  <a:schemeClr val="tx1"/>
                </a:solidFill>
                <a:latin typeface="Gill Sans MT"/>
                <a:ea typeface="ＭＳ Ｐゴシック" charset="0"/>
                <a:cs typeface="ＭＳ Ｐゴシック" charset="0"/>
              </a:rPr>
              <a:t>These extracts are solely used to back your Tableau dashboards</a:t>
            </a:r>
            <a:endParaRPr lang="en-US" sz="1800" dirty="0">
              <a:ea typeface="+mn-ea"/>
              <a:cs typeface="+mn-cs"/>
            </a:endParaRPr>
          </a:p>
        </p:txBody>
      </p:sp>
    </p:spTree>
    <p:extLst>
      <p:ext uri="{BB962C8B-B14F-4D97-AF65-F5344CB8AC3E}">
        <p14:creationId xmlns:p14="http://schemas.microsoft.com/office/powerpoint/2010/main" val="14117902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125885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defTabSz="1097212" eaLnBrk="1" fontAlgn="auto" hangingPunct="1">
              <a:spcBef>
                <a:spcPts val="0"/>
              </a:spcBef>
              <a:buFont typeface="Arial"/>
              <a:buChar char="•"/>
              <a:defRPr/>
            </a:pPr>
            <a:r>
              <a:rPr lang="en-US" sz="1800" dirty="0" smtClean="0">
                <a:ea typeface="+mn-ea"/>
                <a:cs typeface="+mn-cs"/>
              </a:rPr>
              <a:t>Hadoop is a great place to capture</a:t>
            </a:r>
            <a:r>
              <a:rPr lang="en-US" sz="1800" baseline="0" dirty="0" smtClean="0">
                <a:ea typeface="+mn-ea"/>
                <a:cs typeface="+mn-cs"/>
              </a:rPr>
              <a:t> and store all of your information</a:t>
            </a:r>
          </a:p>
          <a:p>
            <a:pPr marL="171450" indent="-171450" defTabSz="1097212" eaLnBrk="1" fontAlgn="auto" hangingPunct="1">
              <a:spcBef>
                <a:spcPts val="0"/>
              </a:spcBef>
              <a:buFont typeface="Arial"/>
              <a:buChar char="•"/>
              <a:defRPr/>
            </a:pPr>
            <a:r>
              <a:rPr lang="en-US" sz="1800" baseline="0" dirty="0" smtClean="0">
                <a:ea typeface="+mn-ea"/>
                <a:cs typeface="+mn-cs"/>
              </a:rPr>
              <a:t>There are two main use cases that I hear about from customers:</a:t>
            </a:r>
          </a:p>
          <a:p>
            <a:pPr marL="171450" indent="-171450" defTabSz="1097212" eaLnBrk="1" fontAlgn="auto" hangingPunct="1">
              <a:spcBef>
                <a:spcPts val="0"/>
              </a:spcBef>
              <a:buFont typeface="Arial"/>
              <a:buChar char="•"/>
              <a:defRPr/>
            </a:pPr>
            <a:r>
              <a:rPr lang="en-US" sz="1800" baseline="0" dirty="0" smtClean="0">
                <a:ea typeface="+mn-ea"/>
                <a:cs typeface="+mn-cs"/>
              </a:rPr>
              <a:t>1. In the Data Exploration/Mining use case, customers will simply use Tableau as a way to understand general trends and outliers of the data.  Tableau is an easy to use tool to give you quick insights into your data</a:t>
            </a:r>
          </a:p>
          <a:p>
            <a:pPr marL="171450" indent="-171450" defTabSz="1097212" eaLnBrk="1" fontAlgn="auto" hangingPunct="1">
              <a:spcBef>
                <a:spcPts val="0"/>
              </a:spcBef>
              <a:buFont typeface="Arial"/>
              <a:buChar char="•"/>
              <a:defRPr/>
            </a:pPr>
            <a:r>
              <a:rPr lang="en-US" sz="1800" baseline="0" dirty="0" smtClean="0">
                <a:ea typeface="+mn-ea"/>
                <a:cs typeface="+mn-cs"/>
              </a:rPr>
              <a:t>2. In the Ad-Hoc Report Conceptual Modeling use case, customers will use Tableau to figure out what parts of the data they actually want to use in preparing a more finalized view of the data</a:t>
            </a:r>
          </a:p>
          <a:p>
            <a:pPr marL="171450" indent="-171450" defTabSz="1097212" eaLnBrk="1" fontAlgn="auto" hangingPunct="1">
              <a:spcBef>
                <a:spcPts val="0"/>
              </a:spcBef>
              <a:buFont typeface="Arial"/>
              <a:buChar char="•"/>
              <a:defRPr/>
            </a:pPr>
            <a:r>
              <a:rPr lang="en-US" sz="1800" baseline="0" dirty="0" smtClean="0">
                <a:ea typeface="+mn-ea"/>
                <a:cs typeface="+mn-cs"/>
              </a:rPr>
              <a:t>Technologies for Hive on MapReduce include Cloudera, Hortonworks, </a:t>
            </a:r>
            <a:r>
              <a:rPr lang="en-US" sz="1800" baseline="0" dirty="0" err="1" smtClean="0">
                <a:ea typeface="+mn-ea"/>
                <a:cs typeface="+mn-cs"/>
              </a:rPr>
              <a:t>MapR</a:t>
            </a:r>
            <a:r>
              <a:rPr lang="en-US" sz="1800" baseline="0" dirty="0" smtClean="0">
                <a:ea typeface="+mn-ea"/>
                <a:cs typeface="+mn-cs"/>
              </a:rPr>
              <a:t>, Amazon EMR and others</a:t>
            </a:r>
            <a:endParaRPr lang="en-US" sz="1800" dirty="0">
              <a:ea typeface="+mn-ea"/>
              <a:cs typeface="+mn-cs"/>
            </a:endParaRPr>
          </a:p>
        </p:txBody>
      </p:sp>
    </p:spTree>
    <p:extLst>
      <p:ext uri="{BB962C8B-B14F-4D97-AF65-F5344CB8AC3E}">
        <p14:creationId xmlns:p14="http://schemas.microsoft.com/office/powerpoint/2010/main" val="21978758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67" eaLnBrk="0" hangingPunct="0"/>
            <a:r>
              <a:rPr lang="en-US" sz="400" dirty="0">
                <a:gradFill>
                  <a:gsLst>
                    <a:gs pos="0">
                      <a:prstClr val="black"/>
                    </a:gs>
                    <a:gs pos="100000">
                      <a:prstClr val="black"/>
                    </a:gs>
                  </a:gsLst>
                  <a:lin ang="5400000" scaled="0"/>
                </a:gradFill>
                <a:ea typeface="Segoe UI" pitchFamily="34" charset="0"/>
              </a:rPr>
              <a:t>© 2015 Tableau Software. All rights reserved. </a:t>
            </a: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4/25/2016 8:18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6</a:t>
            </a:fld>
            <a:endParaRPr lang="en-US" dirty="0">
              <a:solidFill>
                <a:prstClr val="black"/>
              </a:solidFill>
            </a:endParaRPr>
          </a:p>
        </p:txBody>
      </p:sp>
    </p:spTree>
    <p:extLst>
      <p:ext uri="{BB962C8B-B14F-4D97-AF65-F5344CB8AC3E}">
        <p14:creationId xmlns:p14="http://schemas.microsoft.com/office/powerpoint/2010/main" val="24348098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defTabSz="1097212" eaLnBrk="1" fontAlgn="auto" hangingPunct="1">
              <a:spcBef>
                <a:spcPts val="0"/>
              </a:spcBef>
              <a:buFont typeface="Arial"/>
              <a:buChar char="•"/>
              <a:defRPr/>
            </a:pPr>
            <a:r>
              <a:rPr lang="en-US" sz="1800" dirty="0" smtClean="0">
                <a:ea typeface="+mn-ea"/>
                <a:cs typeface="+mn-cs"/>
              </a:rPr>
              <a:t>The primary</a:t>
            </a:r>
            <a:r>
              <a:rPr lang="en-US" sz="1800" baseline="0" dirty="0" smtClean="0">
                <a:ea typeface="+mn-ea"/>
                <a:cs typeface="+mn-cs"/>
              </a:rPr>
              <a:t> challenge with analytics on Hadoop and Hive on MapReduce has always been query speed.</a:t>
            </a:r>
          </a:p>
          <a:p>
            <a:pPr marL="171450" indent="-171450" defTabSz="1097212" eaLnBrk="1" fontAlgn="auto" hangingPunct="1">
              <a:spcBef>
                <a:spcPts val="0"/>
              </a:spcBef>
              <a:buFont typeface="Arial"/>
              <a:buChar char="•"/>
              <a:defRPr/>
            </a:pPr>
            <a:r>
              <a:rPr lang="en-US" sz="1800" baseline="0" dirty="0" smtClean="0">
                <a:ea typeface="+mn-ea"/>
                <a:cs typeface="+mn-cs"/>
              </a:rPr>
              <a:t>When Hadoop started, Hive was the primary SQL interface, however performance was painfully slow</a:t>
            </a:r>
          </a:p>
          <a:p>
            <a:pPr marL="171450" indent="-171450" defTabSz="1097212" eaLnBrk="1" fontAlgn="auto" hangingPunct="1">
              <a:spcBef>
                <a:spcPts val="0"/>
              </a:spcBef>
              <a:buFont typeface="Arial"/>
              <a:buChar char="•"/>
              <a:defRPr/>
            </a:pPr>
            <a:r>
              <a:rPr lang="en-US" sz="1800" baseline="0" dirty="0" smtClean="0">
                <a:ea typeface="+mn-ea"/>
                <a:cs typeface="+mn-cs"/>
              </a:rPr>
              <a:t>Innovations to the execution engine such as Hive on </a:t>
            </a:r>
            <a:r>
              <a:rPr lang="en-US" sz="1800" baseline="0" dirty="0" err="1" smtClean="0">
                <a:ea typeface="+mn-ea"/>
                <a:cs typeface="+mn-cs"/>
              </a:rPr>
              <a:t>Tez</a:t>
            </a:r>
            <a:r>
              <a:rPr lang="en-US" sz="1800" baseline="0" dirty="0" smtClean="0">
                <a:ea typeface="+mn-ea"/>
                <a:cs typeface="+mn-cs"/>
              </a:rPr>
              <a:t> or Hive on Spark have significantly improved the speed</a:t>
            </a:r>
          </a:p>
          <a:p>
            <a:pPr marL="171450" indent="-171450" defTabSz="1097212" eaLnBrk="1" fontAlgn="auto" hangingPunct="1">
              <a:spcBef>
                <a:spcPts val="0"/>
              </a:spcBef>
              <a:buFont typeface="Arial"/>
              <a:buChar char="•"/>
              <a:defRPr/>
            </a:pPr>
            <a:r>
              <a:rPr lang="en-US" sz="1800" baseline="0" dirty="0" smtClean="0">
                <a:ea typeface="+mn-ea"/>
                <a:cs typeface="+mn-cs"/>
              </a:rPr>
              <a:t>It’s still a challenge to get down to the level of sub-second or several second responses</a:t>
            </a:r>
          </a:p>
          <a:p>
            <a:pPr marL="171450" indent="-171450" defTabSz="1097212" eaLnBrk="1" fontAlgn="auto" hangingPunct="1">
              <a:spcBef>
                <a:spcPts val="0"/>
              </a:spcBef>
              <a:buFont typeface="Arial"/>
              <a:buChar char="•"/>
              <a:defRPr/>
            </a:pPr>
            <a:r>
              <a:rPr lang="en-US" sz="1800" dirty="0" smtClean="0">
                <a:ea typeface="+mn-ea"/>
                <a:cs typeface="+mn-cs"/>
              </a:rPr>
              <a:t>Which is important, because people don’t want to consume</a:t>
            </a:r>
            <a:r>
              <a:rPr lang="en-US" sz="1800" baseline="0" dirty="0" smtClean="0">
                <a:ea typeface="+mn-ea"/>
                <a:cs typeface="+mn-cs"/>
              </a:rPr>
              <a:t> </a:t>
            </a:r>
            <a:r>
              <a:rPr lang="en-US" sz="1800" dirty="0" smtClean="0">
                <a:ea typeface="+mn-ea"/>
                <a:cs typeface="+mn-cs"/>
              </a:rPr>
              <a:t>data slowly</a:t>
            </a:r>
          </a:p>
          <a:p>
            <a:pPr marL="171450" indent="-171450" defTabSz="1097212" eaLnBrk="1" fontAlgn="auto" hangingPunct="1">
              <a:spcBef>
                <a:spcPts val="0"/>
              </a:spcBef>
              <a:buFont typeface="Arial"/>
              <a:buChar char="•"/>
              <a:defRPr/>
            </a:pPr>
            <a:r>
              <a:rPr lang="en-US" sz="1800" dirty="0" smtClean="0">
                <a:ea typeface="+mn-ea"/>
                <a:cs typeface="+mn-cs"/>
              </a:rPr>
              <a:t>A</a:t>
            </a:r>
            <a:r>
              <a:rPr lang="en-US" sz="1800" baseline="0" dirty="0" smtClean="0">
                <a:ea typeface="+mn-ea"/>
                <a:cs typeface="+mn-cs"/>
              </a:rPr>
              <a:t> study was performed to understand what the maximum tolerable time is that people are willing to wait on the web, and the answer that they found in the study was 2 seconds</a:t>
            </a:r>
            <a:endParaRPr lang="en-US" sz="1800" dirty="0" smtClean="0">
              <a:ea typeface="+mn-ea"/>
              <a:cs typeface="+mn-cs"/>
            </a:endParaRPr>
          </a:p>
          <a:p>
            <a:pPr marL="171450" indent="-171450" defTabSz="1097212" eaLnBrk="1" fontAlgn="auto" hangingPunct="1">
              <a:spcBef>
                <a:spcPts val="0"/>
              </a:spcBef>
              <a:buFont typeface="Arial"/>
              <a:buChar char="•"/>
              <a:defRPr/>
            </a:pPr>
            <a:endParaRPr lang="en-US" sz="1800" dirty="0" smtClean="0">
              <a:ea typeface="+mn-ea"/>
              <a:cs typeface="+mn-cs"/>
            </a:endParaRPr>
          </a:p>
          <a:p>
            <a:pPr marL="171450" indent="-171450" defTabSz="1097212" eaLnBrk="1" fontAlgn="auto" hangingPunct="1">
              <a:spcBef>
                <a:spcPts val="0"/>
              </a:spcBef>
              <a:buFont typeface="Arial"/>
              <a:buChar char="•"/>
              <a:defRPr/>
            </a:pPr>
            <a:endParaRPr lang="en-US" sz="1800" dirty="0" smtClean="0">
              <a:ea typeface="+mn-ea"/>
              <a:cs typeface="+mn-cs"/>
            </a:endParaRPr>
          </a:p>
          <a:p>
            <a:endParaRPr lang="en-US" dirty="0"/>
          </a:p>
        </p:txBody>
      </p:sp>
    </p:spTree>
    <p:extLst>
      <p:ext uri="{BB962C8B-B14F-4D97-AF65-F5344CB8AC3E}">
        <p14:creationId xmlns:p14="http://schemas.microsoft.com/office/powerpoint/2010/main" val="40877123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kern="1200" dirty="0" smtClean="0">
                <a:solidFill>
                  <a:schemeClr val="tx1"/>
                </a:solidFill>
                <a:latin typeface="Gill Sans MT"/>
                <a:ea typeface="+mn-ea"/>
                <a:cs typeface="+mn-cs"/>
              </a:rPr>
              <a:t> </a:t>
            </a:r>
            <a:r>
              <a:rPr lang="en-US" sz="1800" b="1" kern="1200" dirty="0" smtClean="0">
                <a:solidFill>
                  <a:schemeClr val="tx1"/>
                </a:solidFill>
                <a:latin typeface="Gill Sans MT"/>
                <a:ea typeface="+mn-ea"/>
                <a:cs typeface="+mn-cs"/>
              </a:rPr>
              <a:t>From:</a:t>
            </a:r>
            <a:r>
              <a:rPr lang="en-US" sz="1800" b="0" kern="1200" dirty="0" smtClean="0">
                <a:solidFill>
                  <a:schemeClr val="tx1"/>
                </a:solidFill>
                <a:latin typeface="Gill Sans MT"/>
                <a:ea typeface="+mn-ea"/>
                <a:cs typeface="+mn-cs"/>
              </a:rPr>
              <a:t> </a:t>
            </a:r>
            <a:r>
              <a:rPr lang="en-US" sz="1800" b="0" kern="1200" dirty="0" err="1" smtClean="0">
                <a:solidFill>
                  <a:schemeClr val="tx1"/>
                </a:solidFill>
                <a:latin typeface="Gill Sans MT"/>
                <a:ea typeface="+mn-ea"/>
                <a:cs typeface="+mn-cs"/>
              </a:rPr>
              <a:t>Prashant</a:t>
            </a:r>
            <a:r>
              <a:rPr lang="en-US" sz="1800" b="0" kern="1200" dirty="0" smtClean="0">
                <a:solidFill>
                  <a:schemeClr val="tx1"/>
                </a:solidFill>
                <a:latin typeface="Gill Sans MT"/>
                <a:ea typeface="+mn-ea"/>
                <a:cs typeface="+mn-cs"/>
              </a:rPr>
              <a:t> </a:t>
            </a:r>
            <a:r>
              <a:rPr lang="en-US" sz="1800" b="0" kern="1200" dirty="0" err="1" smtClean="0">
                <a:solidFill>
                  <a:schemeClr val="tx1"/>
                </a:solidFill>
                <a:latin typeface="Gill Sans MT"/>
                <a:ea typeface="+mn-ea"/>
                <a:cs typeface="+mn-cs"/>
              </a:rPr>
              <a:t>Momaya</a:t>
            </a:r>
            <a:r>
              <a:rPr lang="en-US" sz="1800" b="0" kern="1200" dirty="0" smtClean="0">
                <a:solidFill>
                  <a:schemeClr val="tx1"/>
                </a:solidFill>
                <a:latin typeface="Gill Sans MT"/>
                <a:ea typeface="+mn-ea"/>
                <a:cs typeface="+mn-cs"/>
              </a:rPr>
              <a:t>  </a:t>
            </a:r>
            <a:r>
              <a:rPr lang="en-US" sz="1800" b="1" kern="1200" dirty="0" smtClean="0">
                <a:solidFill>
                  <a:schemeClr val="tx1"/>
                </a:solidFill>
                <a:latin typeface="Gill Sans MT"/>
                <a:ea typeface="+mn-ea"/>
                <a:cs typeface="+mn-cs"/>
              </a:rPr>
              <a:t>Sent:</a:t>
            </a:r>
            <a:r>
              <a:rPr lang="en-US" sz="1800" b="0" kern="1200" dirty="0" smtClean="0">
                <a:solidFill>
                  <a:schemeClr val="tx1"/>
                </a:solidFill>
                <a:latin typeface="Gill Sans MT"/>
                <a:ea typeface="+mn-ea"/>
                <a:cs typeface="+mn-cs"/>
              </a:rPr>
              <a:t> 21 July 2015 23:01 </a:t>
            </a:r>
            <a:r>
              <a:rPr lang="en-US" sz="1800" b="1" kern="1200" dirty="0" smtClean="0">
                <a:solidFill>
                  <a:schemeClr val="tx1"/>
                </a:solidFill>
                <a:latin typeface="Gill Sans MT"/>
                <a:ea typeface="+mn-ea"/>
                <a:cs typeface="+mn-cs"/>
              </a:rPr>
              <a:t>To:</a:t>
            </a:r>
            <a:r>
              <a:rPr lang="en-US" sz="1800" b="0" kern="1200" dirty="0" smtClean="0">
                <a:solidFill>
                  <a:schemeClr val="tx1"/>
                </a:solidFill>
                <a:latin typeface="Gill Sans MT"/>
                <a:ea typeface="+mn-ea"/>
                <a:cs typeface="+mn-cs"/>
              </a:rPr>
              <a:t> APAC Presales </a:t>
            </a:r>
            <a:r>
              <a:rPr lang="en-US" sz="1800" b="1" kern="1200" dirty="0" smtClean="0">
                <a:solidFill>
                  <a:schemeClr val="tx1"/>
                </a:solidFill>
                <a:latin typeface="Gill Sans MT"/>
                <a:ea typeface="+mn-ea"/>
                <a:cs typeface="+mn-cs"/>
              </a:rPr>
              <a:t>Subject:</a:t>
            </a:r>
            <a:r>
              <a:rPr lang="en-US" sz="1800" b="0" kern="1200" dirty="0" smtClean="0">
                <a:solidFill>
                  <a:schemeClr val="tx1"/>
                </a:solidFill>
                <a:latin typeface="Gill Sans MT"/>
                <a:ea typeface="+mn-ea"/>
                <a:cs typeface="+mn-cs"/>
              </a:rPr>
              <a:t> An Experience - Bombay Stock Exchange</a:t>
            </a:r>
          </a:p>
          <a:p>
            <a:r>
              <a:rPr lang="en-US" sz="1800" b="0" kern="1200" dirty="0" smtClean="0">
                <a:solidFill>
                  <a:schemeClr val="tx1"/>
                </a:solidFill>
                <a:latin typeface="Gill Sans MT"/>
                <a:ea typeface="+mn-ea"/>
                <a:cs typeface="+mn-cs"/>
              </a:rPr>
              <a:t> </a:t>
            </a:r>
          </a:p>
          <a:p>
            <a:r>
              <a:rPr lang="en-US" sz="1800" b="0" kern="1200" dirty="0" smtClean="0">
                <a:solidFill>
                  <a:schemeClr val="tx1"/>
                </a:solidFill>
                <a:latin typeface="Gill Sans MT"/>
                <a:ea typeface="+mn-ea"/>
                <a:cs typeface="+mn-cs"/>
              </a:rPr>
              <a:t>Very often I face the question that is some variation of “what is the largest dataset Tableau can manage with decent performance” or “Tableau is really slow” – and I am sure many of us may have faced the same questions as well. Very recently I had a chance to work with Tableau on some really large datasets at the Bombay Stock Exchange (BSE) which is India’s largest stock exchange. I was getting responses in the 2-5 second range on a data set that was </a:t>
            </a:r>
            <a:r>
              <a:rPr lang="en-US" sz="1800" b="0" u="sng" kern="1200" dirty="0" smtClean="0">
                <a:solidFill>
                  <a:schemeClr val="tx1"/>
                </a:solidFill>
                <a:latin typeface="Gill Sans MT"/>
                <a:ea typeface="+mn-ea"/>
                <a:cs typeface="+mn-cs"/>
              </a:rPr>
              <a:t>1.4 TB in size ~ 4 billion records – even for views that had millions of marks the response times were still in the 30-60 second range in many cases. This triggered an instant reaction – how do they make this possible?</a:t>
            </a:r>
          </a:p>
          <a:p>
            <a:r>
              <a:rPr lang="en-US" sz="1800" b="0" u="sng" kern="1200" dirty="0" smtClean="0">
                <a:solidFill>
                  <a:schemeClr val="tx1"/>
                </a:solidFill>
                <a:latin typeface="Gill Sans MT"/>
                <a:ea typeface="+mn-ea"/>
                <a:cs typeface="+mn-cs"/>
              </a:rPr>
              <a:t> </a:t>
            </a:r>
          </a:p>
          <a:p>
            <a:r>
              <a:rPr lang="en-US" sz="1800" b="0" u="sng" kern="1200" dirty="0" smtClean="0">
                <a:solidFill>
                  <a:schemeClr val="tx1"/>
                </a:solidFill>
                <a:latin typeface="Gill Sans MT"/>
                <a:ea typeface="+mn-ea"/>
                <a:cs typeface="+mn-cs"/>
              </a:rPr>
              <a:t>Over the last year of working with Tableau has been an amazing learning for me and I wanted to put down some of the thoughts that have been forming over many customer &amp; prospect interactions. I am sure many of us will have already mastered these (you just have to read Alan’s brilliant whitepaper on designing efficient workbooks for this – there is no need to meet any customers/prospects!) but nevertheless J.</a:t>
            </a:r>
          </a:p>
          <a:p>
            <a:r>
              <a:rPr lang="en-US" sz="1800" b="0" u="sng" kern="1200" dirty="0" smtClean="0">
                <a:solidFill>
                  <a:schemeClr val="tx1"/>
                </a:solidFill>
                <a:latin typeface="Gill Sans MT"/>
                <a:ea typeface="+mn-ea"/>
                <a:cs typeface="+mn-cs"/>
              </a:rPr>
              <a:t> </a:t>
            </a:r>
          </a:p>
          <a:p>
            <a:r>
              <a:rPr lang="en-US" sz="1800" b="0" u="sng" kern="1200" dirty="0" smtClean="0">
                <a:solidFill>
                  <a:schemeClr val="tx1"/>
                </a:solidFill>
                <a:latin typeface="Gill Sans MT"/>
                <a:ea typeface="+mn-ea"/>
                <a:cs typeface="+mn-cs"/>
              </a:rPr>
              <a:t>Let me start with what the BSE environment looks like</a:t>
            </a:r>
          </a:p>
          <a:p>
            <a:r>
              <a:rPr lang="en-US" sz="1800" b="0" u="sng" kern="1200" dirty="0" smtClean="0">
                <a:solidFill>
                  <a:schemeClr val="tx1"/>
                </a:solidFill>
                <a:latin typeface="Gill Sans MT"/>
                <a:ea typeface="+mn-ea"/>
                <a:cs typeface="+mn-cs"/>
              </a:rPr>
              <a:t>[if !</a:t>
            </a:r>
            <a:r>
              <a:rPr lang="en-US" sz="1800" b="0" u="sng" kern="1200" dirty="0" err="1" smtClean="0">
                <a:solidFill>
                  <a:schemeClr val="tx1"/>
                </a:solidFill>
                <a:latin typeface="Gill Sans MT"/>
                <a:ea typeface="+mn-ea"/>
                <a:cs typeface="+mn-cs"/>
              </a:rPr>
              <a:t>supportLists</a:t>
            </a:r>
            <a:r>
              <a:rPr lang="en-US" sz="1800" b="0" u="sng" kern="1200" dirty="0" smtClean="0">
                <a:solidFill>
                  <a:schemeClr val="tx1"/>
                </a:solidFill>
                <a:latin typeface="Gill Sans MT"/>
                <a:ea typeface="+mn-ea"/>
                <a:cs typeface="+mn-cs"/>
              </a:rPr>
              <a:t>]§  [</a:t>
            </a:r>
            <a:r>
              <a:rPr lang="en-US" sz="1800" b="0" u="sng" kern="1200" dirty="0" err="1" smtClean="0">
                <a:solidFill>
                  <a:schemeClr val="tx1"/>
                </a:solidFill>
                <a:latin typeface="Gill Sans MT"/>
                <a:ea typeface="+mn-ea"/>
                <a:cs typeface="+mn-cs"/>
              </a:rPr>
              <a:t>endif</a:t>
            </a:r>
            <a:r>
              <a:rPr lang="en-US" sz="1800" b="0" u="sng" kern="1200" dirty="0" smtClean="0">
                <a:solidFill>
                  <a:schemeClr val="tx1"/>
                </a:solidFill>
                <a:latin typeface="Gill Sans MT"/>
                <a:ea typeface="+mn-ea"/>
                <a:cs typeface="+mn-cs"/>
              </a:rPr>
              <a:t>]Data Source (Live connection)</a:t>
            </a:r>
          </a:p>
          <a:p>
            <a:r>
              <a:rPr lang="en-US" sz="1800" b="0" u="sng" kern="1200" dirty="0" smtClean="0">
                <a:solidFill>
                  <a:schemeClr val="tx1"/>
                </a:solidFill>
                <a:latin typeface="Gill Sans MT"/>
                <a:ea typeface="+mn-ea"/>
                <a:cs typeface="+mn-cs"/>
              </a:rPr>
              <a:t>[if !</a:t>
            </a:r>
            <a:r>
              <a:rPr lang="en-US" sz="1800" b="0" u="sng" kern="1200" dirty="0" err="1" smtClean="0">
                <a:solidFill>
                  <a:schemeClr val="tx1"/>
                </a:solidFill>
                <a:latin typeface="Gill Sans MT"/>
                <a:ea typeface="+mn-ea"/>
                <a:cs typeface="+mn-cs"/>
              </a:rPr>
              <a:t>supportLists</a:t>
            </a:r>
            <a:r>
              <a:rPr lang="en-US" sz="1800" b="0" u="sng" kern="1200" dirty="0" smtClean="0">
                <a:solidFill>
                  <a:schemeClr val="tx1"/>
                </a:solidFill>
                <a:latin typeface="Gill Sans MT"/>
                <a:ea typeface="+mn-ea"/>
                <a:cs typeface="+mn-cs"/>
              </a:rPr>
              <a:t>]o    [</a:t>
            </a:r>
            <a:r>
              <a:rPr lang="en-US" sz="1800" b="0" u="sng" kern="1200" dirty="0" err="1" smtClean="0">
                <a:solidFill>
                  <a:schemeClr val="tx1"/>
                </a:solidFill>
                <a:latin typeface="Gill Sans MT"/>
                <a:ea typeface="+mn-ea"/>
                <a:cs typeface="+mn-cs"/>
              </a:rPr>
              <a:t>endif</a:t>
            </a:r>
            <a:r>
              <a:rPr lang="en-US" sz="1800" b="0" u="sng" kern="1200" dirty="0" smtClean="0">
                <a:solidFill>
                  <a:schemeClr val="tx1"/>
                </a:solidFill>
                <a:latin typeface="Gill Sans MT"/>
                <a:ea typeface="+mn-ea"/>
                <a:cs typeface="+mn-cs"/>
              </a:rPr>
              <a:t>]Impala 2.0 on </a:t>
            </a:r>
            <a:r>
              <a:rPr lang="en-US" sz="1800" b="0" u="sng" kern="1200" dirty="0" err="1" smtClean="0">
                <a:solidFill>
                  <a:schemeClr val="tx1"/>
                </a:solidFill>
                <a:latin typeface="Gill Sans MT"/>
                <a:ea typeface="+mn-ea"/>
                <a:cs typeface="+mn-cs"/>
              </a:rPr>
              <a:t>Cloudera</a:t>
            </a:r>
            <a:r>
              <a:rPr lang="en-US" sz="1800" b="0" u="sng" kern="1200" dirty="0" smtClean="0">
                <a:solidFill>
                  <a:schemeClr val="tx1"/>
                </a:solidFill>
                <a:latin typeface="Gill Sans MT"/>
                <a:ea typeface="+mn-ea"/>
                <a:cs typeface="+mn-cs"/>
              </a:rPr>
              <a:t> </a:t>
            </a:r>
            <a:r>
              <a:rPr lang="en-US" sz="1800" b="0" u="sng" kern="1200" dirty="0" err="1" smtClean="0">
                <a:solidFill>
                  <a:schemeClr val="tx1"/>
                </a:solidFill>
                <a:latin typeface="Gill Sans MT"/>
                <a:ea typeface="+mn-ea"/>
                <a:cs typeface="+mn-cs"/>
              </a:rPr>
              <a:t>Hadoop</a:t>
            </a:r>
            <a:r>
              <a:rPr lang="en-US" sz="1800" b="0" u="sng" kern="1200" dirty="0" smtClean="0">
                <a:solidFill>
                  <a:schemeClr val="tx1"/>
                </a:solidFill>
                <a:latin typeface="Gill Sans MT"/>
                <a:ea typeface="+mn-ea"/>
                <a:cs typeface="+mn-cs"/>
              </a:rPr>
              <a:t> 5.3.2 (20 nodes, each node is 16 Cores, 128 GB RAM, 3TB of Storage) ~ completely open source (i.e. $0.0 spent on software licensing for the data infrastructure, they only paid for hardware, services and for Tableau Licenses)</a:t>
            </a:r>
          </a:p>
          <a:p>
            <a:r>
              <a:rPr lang="en-US" sz="1800" b="0" u="sng" kern="1200" dirty="0" smtClean="0">
                <a:solidFill>
                  <a:schemeClr val="tx1"/>
                </a:solidFill>
                <a:latin typeface="Gill Sans MT"/>
                <a:ea typeface="+mn-ea"/>
                <a:cs typeface="+mn-cs"/>
              </a:rPr>
              <a:t>[if !</a:t>
            </a:r>
            <a:r>
              <a:rPr lang="en-US" sz="1800" b="0" u="sng" kern="1200" dirty="0" err="1" smtClean="0">
                <a:solidFill>
                  <a:schemeClr val="tx1"/>
                </a:solidFill>
                <a:latin typeface="Gill Sans MT"/>
                <a:ea typeface="+mn-ea"/>
                <a:cs typeface="+mn-cs"/>
              </a:rPr>
              <a:t>supportLists</a:t>
            </a:r>
            <a:r>
              <a:rPr lang="en-US" sz="1800" b="0" u="sng" kern="1200" dirty="0" smtClean="0">
                <a:solidFill>
                  <a:schemeClr val="tx1"/>
                </a:solidFill>
                <a:latin typeface="Gill Sans MT"/>
                <a:ea typeface="+mn-ea"/>
                <a:cs typeface="+mn-cs"/>
              </a:rPr>
              <a:t>]o    [</a:t>
            </a:r>
            <a:r>
              <a:rPr lang="en-US" sz="1800" b="0" u="sng" kern="1200" dirty="0" err="1" smtClean="0">
                <a:solidFill>
                  <a:schemeClr val="tx1"/>
                </a:solidFill>
                <a:latin typeface="Gill Sans MT"/>
                <a:ea typeface="+mn-ea"/>
                <a:cs typeface="+mn-cs"/>
              </a:rPr>
              <a:t>endif</a:t>
            </a:r>
            <a:r>
              <a:rPr lang="en-US" sz="1800" b="0" u="sng" kern="1200" dirty="0" smtClean="0">
                <a:solidFill>
                  <a:schemeClr val="tx1"/>
                </a:solidFill>
                <a:latin typeface="Gill Sans MT"/>
                <a:ea typeface="+mn-ea"/>
                <a:cs typeface="+mn-cs"/>
              </a:rPr>
              <a:t>]Size of smallest table that matters: 1.4 TB compressed (a little more than 4 billion records as of last week)</a:t>
            </a:r>
          </a:p>
          <a:p>
            <a:r>
              <a:rPr lang="en-US" sz="1800" b="0" u="sng" kern="1200" dirty="0" smtClean="0">
                <a:solidFill>
                  <a:schemeClr val="tx1"/>
                </a:solidFill>
                <a:latin typeface="Gill Sans MT"/>
                <a:ea typeface="+mn-ea"/>
                <a:cs typeface="+mn-cs"/>
              </a:rPr>
              <a:t>[if !</a:t>
            </a:r>
            <a:r>
              <a:rPr lang="en-US" sz="1800" b="0" u="sng" kern="1200" dirty="0" err="1" smtClean="0">
                <a:solidFill>
                  <a:schemeClr val="tx1"/>
                </a:solidFill>
                <a:latin typeface="Gill Sans MT"/>
                <a:ea typeface="+mn-ea"/>
                <a:cs typeface="+mn-cs"/>
              </a:rPr>
              <a:t>supportLists</a:t>
            </a:r>
            <a:r>
              <a:rPr lang="en-US" sz="1800" b="0" u="sng" kern="1200" dirty="0" smtClean="0">
                <a:solidFill>
                  <a:schemeClr val="tx1"/>
                </a:solidFill>
                <a:latin typeface="Gill Sans MT"/>
                <a:ea typeface="+mn-ea"/>
                <a:cs typeface="+mn-cs"/>
              </a:rPr>
              <a:t>]o    [</a:t>
            </a:r>
            <a:r>
              <a:rPr lang="en-US" sz="1800" b="0" u="sng" kern="1200" dirty="0" err="1" smtClean="0">
                <a:solidFill>
                  <a:schemeClr val="tx1"/>
                </a:solidFill>
                <a:latin typeface="Gill Sans MT"/>
                <a:ea typeface="+mn-ea"/>
                <a:cs typeface="+mn-cs"/>
              </a:rPr>
              <a:t>endif</a:t>
            </a:r>
            <a:r>
              <a:rPr lang="en-US" sz="1800" b="0" u="sng" kern="1200" dirty="0" smtClean="0">
                <a:solidFill>
                  <a:schemeClr val="tx1"/>
                </a:solidFill>
                <a:latin typeface="Gill Sans MT"/>
                <a:ea typeface="+mn-ea"/>
                <a:cs typeface="+mn-cs"/>
              </a:rPr>
              <a:t>]Size of largest table that matters: 10.7 TB compressed (~50 billion records)</a:t>
            </a:r>
          </a:p>
          <a:p>
            <a:r>
              <a:rPr lang="en-US" sz="1800" b="0" u="sng" kern="1200" dirty="0" smtClean="0">
                <a:solidFill>
                  <a:schemeClr val="tx1"/>
                </a:solidFill>
                <a:latin typeface="Gill Sans MT"/>
                <a:ea typeface="+mn-ea"/>
                <a:cs typeface="+mn-cs"/>
              </a:rPr>
              <a:t>[if !</a:t>
            </a:r>
            <a:r>
              <a:rPr lang="en-US" sz="1800" b="0" u="sng" kern="1200" dirty="0" err="1" smtClean="0">
                <a:solidFill>
                  <a:schemeClr val="tx1"/>
                </a:solidFill>
                <a:latin typeface="Gill Sans MT"/>
                <a:ea typeface="+mn-ea"/>
                <a:cs typeface="+mn-cs"/>
              </a:rPr>
              <a:t>supportLists</a:t>
            </a:r>
            <a:r>
              <a:rPr lang="en-US" sz="1800" b="0" u="sng" kern="1200" dirty="0" smtClean="0">
                <a:solidFill>
                  <a:schemeClr val="tx1"/>
                </a:solidFill>
                <a:latin typeface="Gill Sans MT"/>
                <a:ea typeface="+mn-ea"/>
                <a:cs typeface="+mn-cs"/>
              </a:rPr>
              <a:t>]o    [</a:t>
            </a:r>
            <a:r>
              <a:rPr lang="en-US" sz="1800" b="0" u="sng" kern="1200" dirty="0" err="1" smtClean="0">
                <a:solidFill>
                  <a:schemeClr val="tx1"/>
                </a:solidFill>
                <a:latin typeface="Gill Sans MT"/>
                <a:ea typeface="+mn-ea"/>
                <a:cs typeface="+mn-cs"/>
              </a:rPr>
              <a:t>endif</a:t>
            </a:r>
            <a:r>
              <a:rPr lang="en-US" sz="1800" b="0" u="sng" kern="1200" dirty="0" smtClean="0">
                <a:solidFill>
                  <a:schemeClr val="tx1"/>
                </a:solidFill>
                <a:latin typeface="Gill Sans MT"/>
                <a:ea typeface="+mn-ea"/>
                <a:cs typeface="+mn-cs"/>
              </a:rPr>
              <a:t>]Total data in the cluster: ~27 TB compressed</a:t>
            </a:r>
          </a:p>
          <a:p>
            <a:r>
              <a:rPr lang="en-US" sz="1800" b="0" u="sng" kern="1200" dirty="0" smtClean="0">
                <a:solidFill>
                  <a:schemeClr val="tx1"/>
                </a:solidFill>
                <a:latin typeface="Gill Sans MT"/>
                <a:ea typeface="+mn-ea"/>
                <a:cs typeface="+mn-cs"/>
              </a:rPr>
              <a:t>[if !</a:t>
            </a:r>
            <a:r>
              <a:rPr lang="en-US" sz="1800" b="0" u="sng" kern="1200" dirty="0" err="1" smtClean="0">
                <a:solidFill>
                  <a:schemeClr val="tx1"/>
                </a:solidFill>
                <a:latin typeface="Gill Sans MT"/>
                <a:ea typeface="+mn-ea"/>
                <a:cs typeface="+mn-cs"/>
              </a:rPr>
              <a:t>supportLists</a:t>
            </a:r>
            <a:r>
              <a:rPr lang="en-US" sz="1800" b="0" u="sng" kern="1200" dirty="0" smtClean="0">
                <a:solidFill>
                  <a:schemeClr val="tx1"/>
                </a:solidFill>
                <a:latin typeface="Gill Sans MT"/>
                <a:ea typeface="+mn-ea"/>
                <a:cs typeface="+mn-cs"/>
              </a:rPr>
              <a:t>]§  [</a:t>
            </a:r>
            <a:r>
              <a:rPr lang="en-US" sz="1800" b="0" u="sng" kern="1200" dirty="0" err="1" smtClean="0">
                <a:solidFill>
                  <a:schemeClr val="tx1"/>
                </a:solidFill>
                <a:latin typeface="Gill Sans MT"/>
                <a:ea typeface="+mn-ea"/>
                <a:cs typeface="+mn-cs"/>
              </a:rPr>
              <a:t>endif</a:t>
            </a:r>
            <a:r>
              <a:rPr lang="en-US" sz="1800" b="0" u="sng" kern="1200" dirty="0" smtClean="0">
                <a:solidFill>
                  <a:schemeClr val="tx1"/>
                </a:solidFill>
                <a:latin typeface="Gill Sans MT"/>
                <a:ea typeface="+mn-ea"/>
                <a:cs typeface="+mn-cs"/>
              </a:rPr>
              <a:t>]Tableau</a:t>
            </a:r>
          </a:p>
          <a:p>
            <a:r>
              <a:rPr lang="en-US" sz="1800" b="0" u="sng" kern="1200" dirty="0" smtClean="0">
                <a:solidFill>
                  <a:schemeClr val="tx1"/>
                </a:solidFill>
                <a:latin typeface="Gill Sans MT"/>
                <a:ea typeface="+mn-ea"/>
                <a:cs typeface="+mn-cs"/>
              </a:rPr>
              <a:t>[if !</a:t>
            </a:r>
            <a:r>
              <a:rPr lang="en-US" sz="1800" b="0" u="sng" kern="1200" dirty="0" err="1" smtClean="0">
                <a:solidFill>
                  <a:schemeClr val="tx1"/>
                </a:solidFill>
                <a:latin typeface="Gill Sans MT"/>
                <a:ea typeface="+mn-ea"/>
                <a:cs typeface="+mn-cs"/>
              </a:rPr>
              <a:t>supportLists</a:t>
            </a:r>
            <a:r>
              <a:rPr lang="en-US" sz="1800" b="0" u="sng" kern="1200" dirty="0" smtClean="0">
                <a:solidFill>
                  <a:schemeClr val="tx1"/>
                </a:solidFill>
                <a:latin typeface="Gill Sans MT"/>
                <a:ea typeface="+mn-ea"/>
                <a:cs typeface="+mn-cs"/>
              </a:rPr>
              <a:t>]o    [</a:t>
            </a:r>
            <a:r>
              <a:rPr lang="en-US" sz="1800" b="0" u="sng" kern="1200" dirty="0" err="1" smtClean="0">
                <a:solidFill>
                  <a:schemeClr val="tx1"/>
                </a:solidFill>
                <a:latin typeface="Gill Sans MT"/>
                <a:ea typeface="+mn-ea"/>
                <a:cs typeface="+mn-cs"/>
              </a:rPr>
              <a:t>endif</a:t>
            </a:r>
            <a:r>
              <a:rPr lang="en-US" sz="1800" b="0" u="sng" kern="1200" dirty="0" smtClean="0">
                <a:solidFill>
                  <a:schemeClr val="tx1"/>
                </a:solidFill>
                <a:latin typeface="Gill Sans MT"/>
                <a:ea typeface="+mn-ea"/>
                <a:cs typeface="+mn-cs"/>
              </a:rPr>
              <a:t>]Tableau Desktop 9.0 on 32-Bit Windows PCs (Yes, 32-Bit! It is their standard, they don’t like to pay for software unless they really need to)</a:t>
            </a:r>
          </a:p>
          <a:p>
            <a:r>
              <a:rPr lang="en-US" sz="1800" b="0" u="sng" kern="1200" dirty="0" smtClean="0">
                <a:solidFill>
                  <a:schemeClr val="tx1"/>
                </a:solidFill>
                <a:latin typeface="Gill Sans MT"/>
                <a:ea typeface="+mn-ea"/>
                <a:cs typeface="+mn-cs"/>
              </a:rPr>
              <a:t>[if !</a:t>
            </a:r>
            <a:r>
              <a:rPr lang="en-US" sz="1800" b="0" u="sng" kern="1200" dirty="0" err="1" smtClean="0">
                <a:solidFill>
                  <a:schemeClr val="tx1"/>
                </a:solidFill>
                <a:latin typeface="Gill Sans MT"/>
                <a:ea typeface="+mn-ea"/>
                <a:cs typeface="+mn-cs"/>
              </a:rPr>
              <a:t>supportLists</a:t>
            </a:r>
            <a:r>
              <a:rPr lang="en-US" sz="1800" b="0" u="sng" kern="1200" dirty="0" smtClean="0">
                <a:solidFill>
                  <a:schemeClr val="tx1"/>
                </a:solidFill>
                <a:latin typeface="Gill Sans MT"/>
                <a:ea typeface="+mn-ea"/>
                <a:cs typeface="+mn-cs"/>
              </a:rPr>
              <a:t>]o    [</a:t>
            </a:r>
            <a:r>
              <a:rPr lang="en-US" sz="1800" b="0" u="sng" kern="1200" dirty="0" err="1" smtClean="0">
                <a:solidFill>
                  <a:schemeClr val="tx1"/>
                </a:solidFill>
                <a:latin typeface="Gill Sans MT"/>
                <a:ea typeface="+mn-ea"/>
                <a:cs typeface="+mn-cs"/>
              </a:rPr>
              <a:t>endif</a:t>
            </a:r>
            <a:r>
              <a:rPr lang="en-US" sz="1800" b="0" u="sng" kern="1200" dirty="0" smtClean="0">
                <a:solidFill>
                  <a:schemeClr val="tx1"/>
                </a:solidFill>
                <a:latin typeface="Gill Sans MT"/>
                <a:ea typeface="+mn-ea"/>
                <a:cs typeface="+mn-cs"/>
              </a:rPr>
              <a:t>]Tableau Server 9.0 with 10 </a:t>
            </a:r>
            <a:r>
              <a:rPr lang="en-US" sz="1800" b="0" u="sng" kern="1200" dirty="0" err="1" smtClean="0">
                <a:solidFill>
                  <a:schemeClr val="tx1"/>
                </a:solidFill>
                <a:latin typeface="Gill Sans MT"/>
                <a:ea typeface="+mn-ea"/>
                <a:cs typeface="+mn-cs"/>
              </a:rPr>
              <a:t>interactors</a:t>
            </a:r>
            <a:endParaRPr lang="en-US" sz="1800" b="0" u="sng" kern="1200" dirty="0" smtClean="0">
              <a:solidFill>
                <a:schemeClr val="tx1"/>
              </a:solidFill>
              <a:latin typeface="Gill Sans MT"/>
              <a:ea typeface="+mn-ea"/>
              <a:cs typeface="+mn-cs"/>
            </a:endParaRPr>
          </a:p>
          <a:p>
            <a:r>
              <a:rPr lang="en-US" sz="1800" b="0" u="sng" kern="1200" dirty="0" smtClean="0">
                <a:solidFill>
                  <a:schemeClr val="tx1"/>
                </a:solidFill>
                <a:latin typeface="Gill Sans MT"/>
                <a:ea typeface="+mn-ea"/>
                <a:cs typeface="+mn-cs"/>
              </a:rPr>
              <a:t> </a:t>
            </a:r>
          </a:p>
          <a:p>
            <a:r>
              <a:rPr lang="en-US" sz="1800" b="0" u="sng" kern="1200" dirty="0" smtClean="0">
                <a:solidFill>
                  <a:schemeClr val="tx1"/>
                </a:solidFill>
                <a:latin typeface="Gill Sans MT"/>
                <a:ea typeface="+mn-ea"/>
                <a:cs typeface="+mn-cs"/>
              </a:rPr>
              <a:t>Here are a few things that I learnt over the last year and were superbly reinforced at the BSE</a:t>
            </a:r>
          </a:p>
          <a:p>
            <a:r>
              <a:rPr lang="en-US" sz="1800" b="0" u="sng" kern="1200" dirty="0" smtClean="0">
                <a:solidFill>
                  <a:schemeClr val="tx1"/>
                </a:solidFill>
                <a:latin typeface="Gill Sans MT"/>
                <a:ea typeface="+mn-ea"/>
                <a:cs typeface="+mn-cs"/>
              </a:rPr>
              <a:t>[if !</a:t>
            </a:r>
            <a:r>
              <a:rPr lang="en-US" sz="1800" b="0" u="sng" kern="1200" dirty="0" err="1" smtClean="0">
                <a:solidFill>
                  <a:schemeClr val="tx1"/>
                </a:solidFill>
                <a:latin typeface="Gill Sans MT"/>
                <a:ea typeface="+mn-ea"/>
                <a:cs typeface="+mn-cs"/>
              </a:rPr>
              <a:t>supportLists</a:t>
            </a:r>
            <a:r>
              <a:rPr lang="en-US" sz="1800" b="0" u="sng" kern="1200" dirty="0" smtClean="0">
                <a:solidFill>
                  <a:schemeClr val="tx1"/>
                </a:solidFill>
                <a:latin typeface="Gill Sans MT"/>
                <a:ea typeface="+mn-ea"/>
                <a:cs typeface="+mn-cs"/>
              </a:rPr>
              <a:t>]1.     [</a:t>
            </a:r>
            <a:r>
              <a:rPr lang="en-US" sz="1800" b="0" u="sng" kern="1200" dirty="0" err="1" smtClean="0">
                <a:solidFill>
                  <a:schemeClr val="tx1"/>
                </a:solidFill>
                <a:latin typeface="Gill Sans MT"/>
                <a:ea typeface="+mn-ea"/>
                <a:cs typeface="+mn-cs"/>
              </a:rPr>
              <a:t>endif</a:t>
            </a:r>
            <a:r>
              <a:rPr lang="en-US" sz="1800" b="0" u="sng" kern="1200" dirty="0" smtClean="0">
                <a:solidFill>
                  <a:schemeClr val="tx1"/>
                </a:solidFill>
                <a:latin typeface="Gill Sans MT"/>
                <a:ea typeface="+mn-ea"/>
                <a:cs typeface="+mn-cs"/>
              </a:rPr>
              <a:t>]Data side infrastructure is critically important when you are connecting live – you cannot (and should not) expect a little </a:t>
            </a:r>
            <a:r>
              <a:rPr lang="en-US" sz="1800" b="0" u="sng" kern="1200" dirty="0" smtClean="0">
                <a:solidFill>
                  <a:schemeClr val="tx1"/>
                </a:solidFill>
                <a:latin typeface="Gill Sans MT"/>
                <a:ea typeface="+mn-ea"/>
                <a:cs typeface="+mn-cs"/>
                <a:hlinkClick r:id="rId3"/>
              </a:rPr>
              <a:t>Honda Brio &lt;substitute with your own version of a small hatchback&gt;  to pull a </a:t>
            </a:r>
            <a:r>
              <a:rPr lang="en-US" sz="1800" b="0" u="sng" kern="1200" dirty="0" smtClean="0">
                <a:solidFill>
                  <a:schemeClr val="tx1"/>
                </a:solidFill>
                <a:latin typeface="Gill Sans MT"/>
                <a:ea typeface="+mn-ea"/>
                <a:cs typeface="+mn-cs"/>
                <a:hlinkClick r:id="rId4"/>
              </a:rPr>
              <a:t>semi-trailer effectively. Before you start anything “live” be aware of how the data source is going to pull this load through, and interactively so.</a:t>
            </a:r>
          </a:p>
          <a:p>
            <a:r>
              <a:rPr lang="en-US" sz="1800" b="0" u="sng" kern="1200" dirty="0" smtClean="0">
                <a:solidFill>
                  <a:schemeClr val="tx1"/>
                </a:solidFill>
                <a:latin typeface="Gill Sans MT"/>
                <a:ea typeface="+mn-ea"/>
                <a:cs typeface="+mn-cs"/>
              </a:rPr>
              <a:t>[if !</a:t>
            </a:r>
            <a:r>
              <a:rPr lang="en-US" sz="1800" b="0" u="sng" kern="1200" dirty="0" err="1" smtClean="0">
                <a:solidFill>
                  <a:schemeClr val="tx1"/>
                </a:solidFill>
                <a:latin typeface="Gill Sans MT"/>
                <a:ea typeface="+mn-ea"/>
                <a:cs typeface="+mn-cs"/>
              </a:rPr>
              <a:t>supportLists</a:t>
            </a:r>
            <a:r>
              <a:rPr lang="en-US" sz="1800" b="0" u="sng" kern="1200" dirty="0" smtClean="0">
                <a:solidFill>
                  <a:schemeClr val="tx1"/>
                </a:solidFill>
                <a:latin typeface="Gill Sans MT"/>
                <a:ea typeface="+mn-ea"/>
                <a:cs typeface="+mn-cs"/>
              </a:rPr>
              <a:t>]2.     [</a:t>
            </a:r>
            <a:r>
              <a:rPr lang="en-US" sz="1800" b="0" u="sng" kern="1200" dirty="0" err="1" smtClean="0">
                <a:solidFill>
                  <a:schemeClr val="tx1"/>
                </a:solidFill>
                <a:latin typeface="Gill Sans MT"/>
                <a:ea typeface="+mn-ea"/>
                <a:cs typeface="+mn-cs"/>
              </a:rPr>
              <a:t>endif</a:t>
            </a:r>
            <a:r>
              <a:rPr lang="en-US" sz="1800" b="0" u="sng" kern="1200" dirty="0" smtClean="0">
                <a:solidFill>
                  <a:schemeClr val="tx1"/>
                </a:solidFill>
                <a:latin typeface="Gill Sans MT"/>
                <a:ea typeface="+mn-ea"/>
                <a:cs typeface="+mn-cs"/>
              </a:rPr>
              <a:t>]Have a good understanding of what data attributes are important for analysis and what attributes are not significant. BSE distilled the essence of the 50b row table into 4b rows by understanding what data and what attributes do not meaningfully impact analysis and then filtering those out. This requires a good appreciation/understanding of the business and the data.</a:t>
            </a:r>
          </a:p>
          <a:p>
            <a:r>
              <a:rPr lang="en-US" sz="1800" b="0" u="sng" kern="1200" dirty="0" smtClean="0">
                <a:solidFill>
                  <a:schemeClr val="tx1"/>
                </a:solidFill>
                <a:latin typeface="Gill Sans MT"/>
                <a:ea typeface="+mn-ea"/>
                <a:cs typeface="+mn-cs"/>
              </a:rPr>
              <a:t>[if !</a:t>
            </a:r>
            <a:r>
              <a:rPr lang="en-US" sz="1800" b="0" u="sng" kern="1200" dirty="0" err="1" smtClean="0">
                <a:solidFill>
                  <a:schemeClr val="tx1"/>
                </a:solidFill>
                <a:latin typeface="Gill Sans MT"/>
                <a:ea typeface="+mn-ea"/>
                <a:cs typeface="+mn-cs"/>
              </a:rPr>
              <a:t>supportLists</a:t>
            </a:r>
            <a:r>
              <a:rPr lang="en-US" sz="1800" b="0" u="sng" kern="1200" dirty="0" smtClean="0">
                <a:solidFill>
                  <a:schemeClr val="tx1"/>
                </a:solidFill>
                <a:latin typeface="Gill Sans MT"/>
                <a:ea typeface="+mn-ea"/>
                <a:cs typeface="+mn-cs"/>
              </a:rPr>
              <a:t>]3.     [</a:t>
            </a:r>
            <a:r>
              <a:rPr lang="en-US" sz="1800" b="0" u="sng" kern="1200" dirty="0" err="1" smtClean="0">
                <a:solidFill>
                  <a:schemeClr val="tx1"/>
                </a:solidFill>
                <a:latin typeface="Gill Sans MT"/>
                <a:ea typeface="+mn-ea"/>
                <a:cs typeface="+mn-cs"/>
              </a:rPr>
              <a:t>endif</a:t>
            </a:r>
            <a:r>
              <a:rPr lang="en-US" sz="1800" b="0" u="sng" kern="1200" dirty="0" smtClean="0">
                <a:solidFill>
                  <a:schemeClr val="tx1"/>
                </a:solidFill>
                <a:latin typeface="Gill Sans MT"/>
                <a:ea typeface="+mn-ea"/>
                <a:cs typeface="+mn-cs"/>
              </a:rPr>
              <a:t>]It is good to understand how the underlying data system delivers performance – sometimes the best people to give you an understanding of the data source are the customer/prospect – I got a crash course on the most important things that affects performance in </a:t>
            </a:r>
            <a:r>
              <a:rPr lang="en-US" sz="1800" b="0" u="sng" kern="1200" dirty="0" err="1" smtClean="0">
                <a:solidFill>
                  <a:schemeClr val="tx1"/>
                </a:solidFill>
                <a:latin typeface="Gill Sans MT"/>
                <a:ea typeface="+mn-ea"/>
                <a:cs typeface="+mn-cs"/>
              </a:rPr>
              <a:t>Hadoop</a:t>
            </a:r>
            <a:r>
              <a:rPr lang="en-US" sz="1800" b="0" u="sng" kern="1200" dirty="0" smtClean="0">
                <a:solidFill>
                  <a:schemeClr val="tx1"/>
                </a:solidFill>
                <a:latin typeface="Gill Sans MT"/>
                <a:ea typeface="+mn-ea"/>
                <a:cs typeface="+mn-cs"/>
              </a:rPr>
              <a:t> in 30 minutes, and sometimes those are the only thing you need to know! One of those things is partitioning (the reasons for which are not unlike typical RDBMS partitioning though the mechanics are a bit different). BSE partitioned based on 2 of the most frequently queried attributes/dimensions and that worked miracles for the end user on Tableau Desktop.</a:t>
            </a:r>
          </a:p>
          <a:p>
            <a:r>
              <a:rPr lang="en-US" sz="1800" b="0" u="sng" kern="1200" dirty="0" smtClean="0">
                <a:solidFill>
                  <a:schemeClr val="tx1"/>
                </a:solidFill>
                <a:latin typeface="Gill Sans MT"/>
                <a:ea typeface="+mn-ea"/>
                <a:cs typeface="+mn-cs"/>
              </a:rPr>
              <a:t>[if !</a:t>
            </a:r>
            <a:r>
              <a:rPr lang="en-US" sz="1800" b="0" u="sng" kern="1200" dirty="0" err="1" smtClean="0">
                <a:solidFill>
                  <a:schemeClr val="tx1"/>
                </a:solidFill>
                <a:latin typeface="Gill Sans MT"/>
                <a:ea typeface="+mn-ea"/>
                <a:cs typeface="+mn-cs"/>
              </a:rPr>
              <a:t>supportLists</a:t>
            </a:r>
            <a:r>
              <a:rPr lang="en-US" sz="1800" b="0" u="sng" kern="1200" dirty="0" smtClean="0">
                <a:solidFill>
                  <a:schemeClr val="tx1"/>
                </a:solidFill>
                <a:latin typeface="Gill Sans MT"/>
                <a:ea typeface="+mn-ea"/>
                <a:cs typeface="+mn-cs"/>
              </a:rPr>
              <a:t>]4.     [</a:t>
            </a:r>
            <a:r>
              <a:rPr lang="en-US" sz="1800" b="0" u="sng" kern="1200" dirty="0" err="1" smtClean="0">
                <a:solidFill>
                  <a:schemeClr val="tx1"/>
                </a:solidFill>
                <a:latin typeface="Gill Sans MT"/>
                <a:ea typeface="+mn-ea"/>
                <a:cs typeface="+mn-cs"/>
              </a:rPr>
              <a:t>endif</a:t>
            </a:r>
            <a:r>
              <a:rPr lang="en-US" sz="1800" b="0" u="sng" kern="1200" dirty="0" smtClean="0">
                <a:solidFill>
                  <a:schemeClr val="tx1"/>
                </a:solidFill>
                <a:latin typeface="Gill Sans MT"/>
                <a:ea typeface="+mn-ea"/>
                <a:cs typeface="+mn-cs"/>
              </a:rPr>
              <a:t>]Where possible create a large de-normalized table that Tableau can plug directly into – joins can be expensive overheads, avoid them if/when possible (especially on the so called big-data sources or even in RDBMSs where large Tables are to be joined). The performance difference between a pre-created table and an on-the fly join can be substantial. BSE ran a Pig (that’s what the ETL tool in </a:t>
            </a:r>
            <a:r>
              <a:rPr lang="en-US" sz="1800" b="0" u="sng" kern="1200" dirty="0" err="1" smtClean="0">
                <a:solidFill>
                  <a:schemeClr val="tx1"/>
                </a:solidFill>
                <a:latin typeface="Gill Sans MT"/>
                <a:ea typeface="+mn-ea"/>
                <a:cs typeface="+mn-cs"/>
              </a:rPr>
              <a:t>Hadoop</a:t>
            </a:r>
            <a:r>
              <a:rPr lang="en-US" sz="1800" b="0" u="sng" kern="1200" dirty="0" smtClean="0">
                <a:solidFill>
                  <a:schemeClr val="tx1"/>
                </a:solidFill>
                <a:latin typeface="Gill Sans MT"/>
                <a:ea typeface="+mn-ea"/>
                <a:cs typeface="+mn-cs"/>
              </a:rPr>
              <a:t> is called) job every night to produce a few large de-normalized tables (pre-joined, materialized) that the users could work on directly. This was good enough for most users and delivered amazing performance gains.</a:t>
            </a:r>
          </a:p>
          <a:p>
            <a:r>
              <a:rPr lang="en-US" sz="1800" b="0" u="sng" kern="1200" dirty="0" smtClean="0">
                <a:solidFill>
                  <a:schemeClr val="tx1"/>
                </a:solidFill>
                <a:latin typeface="Gill Sans MT"/>
                <a:ea typeface="+mn-ea"/>
                <a:cs typeface="+mn-cs"/>
              </a:rPr>
              <a:t>[if !</a:t>
            </a:r>
            <a:r>
              <a:rPr lang="en-US" sz="1800" b="0" u="sng" kern="1200" dirty="0" err="1" smtClean="0">
                <a:solidFill>
                  <a:schemeClr val="tx1"/>
                </a:solidFill>
                <a:latin typeface="Gill Sans MT"/>
                <a:ea typeface="+mn-ea"/>
                <a:cs typeface="+mn-cs"/>
              </a:rPr>
              <a:t>supportLists</a:t>
            </a:r>
            <a:r>
              <a:rPr lang="en-US" sz="1800" b="0" u="sng" kern="1200" dirty="0" smtClean="0">
                <a:solidFill>
                  <a:schemeClr val="tx1"/>
                </a:solidFill>
                <a:latin typeface="Gill Sans MT"/>
                <a:ea typeface="+mn-ea"/>
                <a:cs typeface="+mn-cs"/>
              </a:rPr>
              <a:t>]5.     [</a:t>
            </a:r>
            <a:r>
              <a:rPr lang="en-US" sz="1800" b="0" u="sng" kern="1200" dirty="0" err="1" smtClean="0">
                <a:solidFill>
                  <a:schemeClr val="tx1"/>
                </a:solidFill>
                <a:latin typeface="Gill Sans MT"/>
                <a:ea typeface="+mn-ea"/>
                <a:cs typeface="+mn-cs"/>
              </a:rPr>
              <a:t>endif</a:t>
            </a:r>
            <a:r>
              <a:rPr lang="en-US" sz="1800" b="0" u="sng" kern="1200" dirty="0" smtClean="0">
                <a:solidFill>
                  <a:schemeClr val="tx1"/>
                </a:solidFill>
                <a:latin typeface="Gill Sans MT"/>
                <a:ea typeface="+mn-ea"/>
                <a:cs typeface="+mn-cs"/>
              </a:rPr>
              <a:t>]Regular monitoring of performance at the data source end – the BSE </a:t>
            </a:r>
            <a:r>
              <a:rPr lang="en-US" sz="1800" b="0" u="sng" kern="1200" dirty="0" err="1" smtClean="0">
                <a:solidFill>
                  <a:schemeClr val="tx1"/>
                </a:solidFill>
                <a:latin typeface="Gill Sans MT"/>
                <a:ea typeface="+mn-ea"/>
                <a:cs typeface="+mn-cs"/>
              </a:rPr>
              <a:t>Cloudera</a:t>
            </a:r>
            <a:r>
              <a:rPr lang="en-US" sz="1800" b="0" u="sng" kern="1200" dirty="0" smtClean="0">
                <a:solidFill>
                  <a:schemeClr val="tx1"/>
                </a:solidFill>
                <a:latin typeface="Gill Sans MT"/>
                <a:ea typeface="+mn-ea"/>
                <a:cs typeface="+mn-cs"/>
              </a:rPr>
              <a:t> Admin reviewed “long” running Tableau fired queries every few days and decided if they were one-off or were likely to be fired more often. They would then determine a course of action to have better user experience on the Tableau side – for example data growth will result in some currently fast queries slowing down, how do they scale for that – i.e. do they add new nodes to the </a:t>
            </a:r>
            <a:r>
              <a:rPr lang="en-US" sz="1800" b="0" u="sng" kern="1200" dirty="0" err="1" smtClean="0">
                <a:solidFill>
                  <a:schemeClr val="tx1"/>
                </a:solidFill>
                <a:latin typeface="Gill Sans MT"/>
                <a:ea typeface="+mn-ea"/>
                <a:cs typeface="+mn-cs"/>
              </a:rPr>
              <a:t>Hadoop</a:t>
            </a:r>
            <a:r>
              <a:rPr lang="en-US" sz="1800" b="0" u="sng" kern="1200" dirty="0" smtClean="0">
                <a:solidFill>
                  <a:schemeClr val="tx1"/>
                </a:solidFill>
                <a:latin typeface="Gill Sans MT"/>
                <a:ea typeface="+mn-ea"/>
                <a:cs typeface="+mn-cs"/>
              </a:rPr>
              <a:t> cluster.  It is important to remember that performance has to be engineered and is not a given – they just reinforced that concept for me once again. Russell spoke about a similar concept for the Tableau Server at the QBM.</a:t>
            </a:r>
          </a:p>
          <a:p>
            <a:r>
              <a:rPr lang="en-US" sz="1800" b="0" u="sng" kern="1200" dirty="0" smtClean="0">
                <a:solidFill>
                  <a:schemeClr val="tx1"/>
                </a:solidFill>
                <a:latin typeface="Gill Sans MT"/>
                <a:ea typeface="+mn-ea"/>
                <a:cs typeface="+mn-cs"/>
              </a:rPr>
              <a:t>[if !</a:t>
            </a:r>
            <a:r>
              <a:rPr lang="en-US" sz="1800" b="0" u="sng" kern="1200" dirty="0" err="1" smtClean="0">
                <a:solidFill>
                  <a:schemeClr val="tx1"/>
                </a:solidFill>
                <a:latin typeface="Gill Sans MT"/>
                <a:ea typeface="+mn-ea"/>
                <a:cs typeface="+mn-cs"/>
              </a:rPr>
              <a:t>supportLists</a:t>
            </a:r>
            <a:r>
              <a:rPr lang="en-US" sz="1800" b="0" u="sng" kern="1200" dirty="0" smtClean="0">
                <a:solidFill>
                  <a:schemeClr val="tx1"/>
                </a:solidFill>
                <a:latin typeface="Gill Sans MT"/>
                <a:ea typeface="+mn-ea"/>
                <a:cs typeface="+mn-cs"/>
              </a:rPr>
              <a:t>]6.     [</a:t>
            </a:r>
            <a:r>
              <a:rPr lang="en-US" sz="1800" b="0" u="sng" kern="1200" dirty="0" err="1" smtClean="0">
                <a:solidFill>
                  <a:schemeClr val="tx1"/>
                </a:solidFill>
                <a:latin typeface="Gill Sans MT"/>
                <a:ea typeface="+mn-ea"/>
                <a:cs typeface="+mn-cs"/>
              </a:rPr>
              <a:t>endif</a:t>
            </a:r>
            <a:r>
              <a:rPr lang="en-US" sz="1800" b="0" u="sng" kern="1200" dirty="0" smtClean="0">
                <a:solidFill>
                  <a:schemeClr val="tx1"/>
                </a:solidFill>
                <a:latin typeface="Gill Sans MT"/>
                <a:ea typeface="+mn-ea"/>
                <a:cs typeface="+mn-cs"/>
              </a:rPr>
              <a:t>]What is also important is that you tune only what mattered and left alone what did not – BSE’s motto was to engineer/optimize for an application and not for perfection. This pragmatic approach helped focus efforts from the Tableau user’s point of view and not from a technical “I have the biggest/</a:t>
            </a:r>
            <a:r>
              <a:rPr lang="en-US" sz="1800" b="0" u="sng" kern="1200" dirty="0" err="1" smtClean="0">
                <a:solidFill>
                  <a:schemeClr val="tx1"/>
                </a:solidFill>
                <a:latin typeface="Gill Sans MT"/>
                <a:ea typeface="+mn-ea"/>
                <a:cs typeface="+mn-cs"/>
              </a:rPr>
              <a:t>baddest</a:t>
            </a:r>
            <a:r>
              <a:rPr lang="en-US" sz="1800" b="0" u="sng" kern="1200" dirty="0" smtClean="0">
                <a:solidFill>
                  <a:schemeClr val="tx1"/>
                </a:solidFill>
                <a:latin typeface="Gill Sans MT"/>
                <a:ea typeface="+mn-ea"/>
                <a:cs typeface="+mn-cs"/>
              </a:rPr>
              <a:t>/best </a:t>
            </a:r>
            <a:r>
              <a:rPr lang="en-US" sz="1800" b="0" u="sng" kern="1200" dirty="0" err="1" smtClean="0">
                <a:solidFill>
                  <a:schemeClr val="tx1"/>
                </a:solidFill>
                <a:latin typeface="Gill Sans MT"/>
                <a:ea typeface="+mn-ea"/>
                <a:cs typeface="+mn-cs"/>
              </a:rPr>
              <a:t>Hadoop</a:t>
            </a:r>
            <a:r>
              <a:rPr lang="en-US" sz="1800" b="0" u="sng" kern="1200" dirty="0" smtClean="0">
                <a:solidFill>
                  <a:schemeClr val="tx1"/>
                </a:solidFill>
                <a:latin typeface="Gill Sans MT"/>
                <a:ea typeface="+mn-ea"/>
                <a:cs typeface="+mn-cs"/>
              </a:rPr>
              <a:t> installation in the universe that no one uses” perspective</a:t>
            </a:r>
          </a:p>
          <a:p>
            <a:r>
              <a:rPr lang="en-US" sz="1800" b="0" u="sng" kern="1200" dirty="0" smtClean="0">
                <a:solidFill>
                  <a:schemeClr val="tx1"/>
                </a:solidFill>
                <a:latin typeface="Gill Sans MT"/>
                <a:ea typeface="+mn-ea"/>
                <a:cs typeface="+mn-cs"/>
              </a:rPr>
              <a:t> </a:t>
            </a:r>
          </a:p>
          <a:p>
            <a:r>
              <a:rPr lang="en-US" sz="1800" b="0" u="sng" kern="1200" dirty="0" smtClean="0">
                <a:solidFill>
                  <a:schemeClr val="tx1"/>
                </a:solidFill>
                <a:latin typeface="Gill Sans MT"/>
                <a:ea typeface="+mn-ea"/>
                <a:cs typeface="+mn-cs"/>
              </a:rPr>
              <a:t>It all distills for me into what I call data physics – there are only 3 areas that can be acted on to influence performance – similar to the 3 Newton’s laws of motion that we learnt in school, here are the 3 (interrelated) questions to ask either the prospect or yourself…</a:t>
            </a:r>
          </a:p>
          <a:p>
            <a:r>
              <a:rPr lang="en-US" sz="1800" b="0" u="sng" kern="1200" dirty="0" smtClean="0">
                <a:solidFill>
                  <a:schemeClr val="tx1"/>
                </a:solidFill>
                <a:latin typeface="Gill Sans MT"/>
                <a:ea typeface="+mn-ea"/>
                <a:cs typeface="+mn-cs"/>
              </a:rPr>
              <a:t>[if !</a:t>
            </a:r>
            <a:r>
              <a:rPr lang="en-US" sz="1800" b="0" u="sng" kern="1200" dirty="0" err="1" smtClean="0">
                <a:solidFill>
                  <a:schemeClr val="tx1"/>
                </a:solidFill>
                <a:latin typeface="Gill Sans MT"/>
                <a:ea typeface="+mn-ea"/>
                <a:cs typeface="+mn-cs"/>
              </a:rPr>
              <a:t>supportLists</a:t>
            </a:r>
            <a:r>
              <a:rPr lang="en-US" sz="1800" b="0" u="sng" kern="1200" dirty="0" smtClean="0">
                <a:solidFill>
                  <a:schemeClr val="tx1"/>
                </a:solidFill>
                <a:latin typeface="Gill Sans MT"/>
                <a:ea typeface="+mn-ea"/>
                <a:cs typeface="+mn-cs"/>
              </a:rPr>
              <a:t>]1.     [</a:t>
            </a:r>
            <a:r>
              <a:rPr lang="en-US" sz="1800" b="0" u="sng" kern="1200" dirty="0" err="1" smtClean="0">
                <a:solidFill>
                  <a:schemeClr val="tx1"/>
                </a:solidFill>
                <a:latin typeface="Gill Sans MT"/>
                <a:ea typeface="+mn-ea"/>
                <a:cs typeface="+mn-cs"/>
              </a:rPr>
              <a:t>endif</a:t>
            </a:r>
            <a:r>
              <a:rPr lang="en-US" sz="1800" b="0" u="sng" kern="1200" dirty="0" smtClean="0">
                <a:solidFill>
                  <a:schemeClr val="tx1"/>
                </a:solidFill>
                <a:latin typeface="Gill Sans MT"/>
                <a:ea typeface="+mn-ea"/>
                <a:cs typeface="+mn-cs"/>
              </a:rPr>
              <a:t>]Do you have sufficient infrastructure/hardware to deal with the kind of data that will be analyzed? ~ Law of inertia J, nothing moves till there is sufficient force applied to move it</a:t>
            </a:r>
          </a:p>
          <a:p>
            <a:r>
              <a:rPr lang="en-US" sz="1800" b="0" u="sng" kern="1200" dirty="0" smtClean="0">
                <a:solidFill>
                  <a:schemeClr val="tx1"/>
                </a:solidFill>
                <a:latin typeface="Gill Sans MT"/>
                <a:ea typeface="+mn-ea"/>
                <a:cs typeface="+mn-cs"/>
              </a:rPr>
              <a:t>[if !</a:t>
            </a:r>
            <a:r>
              <a:rPr lang="en-US" sz="1800" b="0" u="sng" kern="1200" dirty="0" err="1" smtClean="0">
                <a:solidFill>
                  <a:schemeClr val="tx1"/>
                </a:solidFill>
                <a:latin typeface="Gill Sans MT"/>
                <a:ea typeface="+mn-ea"/>
                <a:cs typeface="+mn-cs"/>
              </a:rPr>
              <a:t>supportLists</a:t>
            </a:r>
            <a:r>
              <a:rPr lang="en-US" sz="1800" b="0" u="sng" kern="1200" dirty="0" smtClean="0">
                <a:solidFill>
                  <a:schemeClr val="tx1"/>
                </a:solidFill>
                <a:latin typeface="Gill Sans MT"/>
                <a:ea typeface="+mn-ea"/>
                <a:cs typeface="+mn-cs"/>
              </a:rPr>
              <a:t>]2.     [</a:t>
            </a:r>
            <a:r>
              <a:rPr lang="en-US" sz="1800" b="0" u="sng" kern="1200" dirty="0" err="1" smtClean="0">
                <a:solidFill>
                  <a:schemeClr val="tx1"/>
                </a:solidFill>
                <a:latin typeface="Gill Sans MT"/>
                <a:ea typeface="+mn-ea"/>
                <a:cs typeface="+mn-cs"/>
              </a:rPr>
              <a:t>endif</a:t>
            </a:r>
            <a:r>
              <a:rPr lang="en-US" sz="1800" b="0" u="sng" kern="1200" dirty="0" smtClean="0">
                <a:solidFill>
                  <a:schemeClr val="tx1"/>
                </a:solidFill>
                <a:latin typeface="Gill Sans MT"/>
                <a:ea typeface="+mn-ea"/>
                <a:cs typeface="+mn-cs"/>
              </a:rPr>
              <a:t>]Have you chosen an underlying data source that matches your performance aspirations, and have you engineered it for interactive performance? ~ law of dynamics, Force = mass * acceleration J</a:t>
            </a:r>
          </a:p>
          <a:p>
            <a:r>
              <a:rPr lang="en-US" sz="1800" b="0" u="sng" kern="1200" dirty="0" smtClean="0">
                <a:solidFill>
                  <a:schemeClr val="tx1"/>
                </a:solidFill>
                <a:latin typeface="Gill Sans MT"/>
                <a:ea typeface="+mn-ea"/>
                <a:cs typeface="+mn-cs"/>
              </a:rPr>
              <a:t>[if !</a:t>
            </a:r>
            <a:r>
              <a:rPr lang="en-US" sz="1800" b="0" u="sng" kern="1200" dirty="0" err="1" smtClean="0">
                <a:solidFill>
                  <a:schemeClr val="tx1"/>
                </a:solidFill>
                <a:latin typeface="Gill Sans MT"/>
                <a:ea typeface="+mn-ea"/>
                <a:cs typeface="+mn-cs"/>
              </a:rPr>
              <a:t>supportLists</a:t>
            </a:r>
            <a:r>
              <a:rPr lang="en-US" sz="1800" b="0" u="sng" kern="1200" dirty="0" smtClean="0">
                <a:solidFill>
                  <a:schemeClr val="tx1"/>
                </a:solidFill>
                <a:latin typeface="Gill Sans MT"/>
                <a:ea typeface="+mn-ea"/>
                <a:cs typeface="+mn-cs"/>
              </a:rPr>
              <a:t>]3.     [</a:t>
            </a:r>
            <a:r>
              <a:rPr lang="en-US" sz="1800" b="0" u="sng" kern="1200" dirty="0" err="1" smtClean="0">
                <a:solidFill>
                  <a:schemeClr val="tx1"/>
                </a:solidFill>
                <a:latin typeface="Gill Sans MT"/>
                <a:ea typeface="+mn-ea"/>
                <a:cs typeface="+mn-cs"/>
              </a:rPr>
              <a:t>endif</a:t>
            </a:r>
            <a:r>
              <a:rPr lang="en-US" sz="1800" b="0" u="sng" kern="1200" dirty="0" smtClean="0">
                <a:solidFill>
                  <a:schemeClr val="tx1"/>
                </a:solidFill>
                <a:latin typeface="Gill Sans MT"/>
                <a:ea typeface="+mn-ea"/>
                <a:cs typeface="+mn-cs"/>
              </a:rPr>
              <a:t>]Have you created your Tableau </a:t>
            </a:r>
            <a:r>
              <a:rPr lang="en-US" sz="1800" b="0" u="sng" kern="1200" dirty="0" err="1" smtClean="0">
                <a:solidFill>
                  <a:schemeClr val="tx1"/>
                </a:solidFill>
                <a:latin typeface="Gill Sans MT"/>
                <a:ea typeface="+mn-ea"/>
                <a:cs typeface="+mn-cs"/>
              </a:rPr>
              <a:t>vizzes</a:t>
            </a:r>
            <a:r>
              <a:rPr lang="en-US" sz="1800" b="0" u="sng" kern="1200" dirty="0" smtClean="0">
                <a:solidFill>
                  <a:schemeClr val="tx1"/>
                </a:solidFill>
                <a:latin typeface="Gill Sans MT"/>
                <a:ea typeface="+mn-ea"/>
                <a:cs typeface="+mn-cs"/>
              </a:rPr>
              <a:t> so that the queries run efficiently? ~ For every action (</a:t>
            </a:r>
            <a:r>
              <a:rPr lang="en-US" sz="1800" b="0" u="sng" kern="1200" dirty="0" err="1" smtClean="0">
                <a:solidFill>
                  <a:schemeClr val="tx1"/>
                </a:solidFill>
                <a:latin typeface="Gill Sans MT"/>
                <a:ea typeface="+mn-ea"/>
                <a:cs typeface="+mn-cs"/>
              </a:rPr>
              <a:t>viz</a:t>
            </a:r>
            <a:r>
              <a:rPr lang="en-US" sz="1800" b="0" u="sng" kern="1200" dirty="0" smtClean="0">
                <a:solidFill>
                  <a:schemeClr val="tx1"/>
                </a:solidFill>
                <a:latin typeface="Gill Sans MT"/>
                <a:ea typeface="+mn-ea"/>
                <a:cs typeface="+mn-cs"/>
              </a:rPr>
              <a:t>) there is an equal and opposite reaction (from the data source) J</a:t>
            </a:r>
          </a:p>
          <a:p>
            <a:r>
              <a:rPr lang="en-US" sz="1800" b="0" u="sng" kern="1200" dirty="0" smtClean="0">
                <a:solidFill>
                  <a:schemeClr val="tx1"/>
                </a:solidFill>
                <a:latin typeface="Gill Sans MT"/>
                <a:ea typeface="+mn-ea"/>
                <a:cs typeface="+mn-cs"/>
              </a:rPr>
              <a:t> </a:t>
            </a:r>
          </a:p>
          <a:p>
            <a:r>
              <a:rPr lang="en-US" sz="1800" b="0" u="sng" kern="1200" dirty="0" smtClean="0">
                <a:solidFill>
                  <a:schemeClr val="tx1"/>
                </a:solidFill>
                <a:latin typeface="Gill Sans MT"/>
                <a:ea typeface="+mn-ea"/>
                <a:cs typeface="+mn-cs"/>
              </a:rPr>
              <a:t>All this of course has been beautifully explained/elaborated by Alan in the Designing Efficient Workbooks whitepaper. These are my notes from the field that merely reinforce what he says and the many threads in the CSH say.</a:t>
            </a:r>
          </a:p>
          <a:p>
            <a:r>
              <a:rPr lang="en-US" sz="1800" b="0" u="sng" kern="1200" dirty="0" smtClean="0">
                <a:solidFill>
                  <a:schemeClr val="tx1"/>
                </a:solidFill>
                <a:latin typeface="Gill Sans MT"/>
                <a:ea typeface="+mn-ea"/>
                <a:cs typeface="+mn-cs"/>
              </a:rPr>
              <a:t> </a:t>
            </a:r>
          </a:p>
          <a:p>
            <a:r>
              <a:rPr lang="en-US" sz="1800" b="0" u="sng" kern="1200" dirty="0" smtClean="0">
                <a:solidFill>
                  <a:schemeClr val="tx1"/>
                </a:solidFill>
                <a:latin typeface="Gill Sans MT"/>
                <a:ea typeface="+mn-ea"/>
                <a:cs typeface="+mn-cs"/>
              </a:rPr>
              <a:t>Nothing in here, of course can describe how </a:t>
            </a:r>
            <a:r>
              <a:rPr lang="en-US" sz="1800" b="0" i="1" u="sng" kern="1200" dirty="0" smtClean="0">
                <a:solidFill>
                  <a:schemeClr val="tx1"/>
                </a:solidFill>
                <a:latin typeface="Gill Sans MT"/>
                <a:ea typeface="+mn-ea"/>
                <a:cs typeface="+mn-cs"/>
              </a:rPr>
              <a:t>totally awesome</a:t>
            </a:r>
            <a:r>
              <a:rPr lang="en-US" sz="1800" b="0" i="0" u="sng" kern="1200" dirty="0" smtClean="0">
                <a:solidFill>
                  <a:schemeClr val="tx1"/>
                </a:solidFill>
                <a:latin typeface="Gill Sans MT"/>
                <a:ea typeface="+mn-ea"/>
                <a:cs typeface="+mn-cs"/>
              </a:rPr>
              <a:t> it felt to make 4 billion rows of data dance to your little mouse clicks!!! J</a:t>
            </a:r>
          </a:p>
          <a:p>
            <a:r>
              <a:rPr lang="en-US" sz="1800" b="0" i="0" u="sng" kern="1200" dirty="0" smtClean="0">
                <a:solidFill>
                  <a:schemeClr val="tx1"/>
                </a:solidFill>
                <a:latin typeface="Gill Sans MT"/>
                <a:ea typeface="+mn-ea"/>
                <a:cs typeface="+mn-cs"/>
              </a:rPr>
              <a:t> </a:t>
            </a:r>
          </a:p>
          <a:p>
            <a:r>
              <a:rPr lang="en-US" sz="1800" b="0" i="0" u="sng" kern="1200" dirty="0" smtClean="0">
                <a:solidFill>
                  <a:schemeClr val="tx1"/>
                </a:solidFill>
                <a:latin typeface="Gill Sans MT"/>
                <a:ea typeface="+mn-ea"/>
                <a:cs typeface="+mn-cs"/>
              </a:rPr>
              <a:t>Cheers</a:t>
            </a:r>
          </a:p>
          <a:p>
            <a:r>
              <a:rPr lang="en-US" sz="1800" b="0" i="0" u="sng" kern="1200" dirty="0" smtClean="0">
                <a:solidFill>
                  <a:schemeClr val="tx1"/>
                </a:solidFill>
                <a:latin typeface="Gill Sans MT"/>
                <a:ea typeface="+mn-ea"/>
                <a:cs typeface="+mn-cs"/>
              </a:rPr>
              <a:t> </a:t>
            </a:r>
          </a:p>
          <a:p>
            <a:r>
              <a:rPr lang="tr-TR" sz="1800" b="1" i="0" u="sng" kern="1200" dirty="0" err="1" smtClean="0">
                <a:solidFill>
                  <a:schemeClr val="tx1"/>
                </a:solidFill>
                <a:latin typeface="Gill Sans MT"/>
                <a:ea typeface="+mn-ea"/>
                <a:cs typeface="+mn-cs"/>
              </a:rPr>
              <a:t>Prashant</a:t>
            </a:r>
            <a:r>
              <a:rPr lang="tr-TR" sz="1800" b="1" i="0" u="sng" kern="1200" dirty="0" smtClean="0">
                <a:solidFill>
                  <a:schemeClr val="tx1"/>
                </a:solidFill>
                <a:latin typeface="Gill Sans MT"/>
                <a:ea typeface="+mn-ea"/>
                <a:cs typeface="+mn-cs"/>
              </a:rPr>
              <a:t> </a:t>
            </a:r>
            <a:r>
              <a:rPr lang="tr-TR" sz="1800" b="1" i="0" u="sng" kern="1200" dirty="0" err="1" smtClean="0">
                <a:solidFill>
                  <a:schemeClr val="tx1"/>
                </a:solidFill>
                <a:latin typeface="Gill Sans MT"/>
                <a:ea typeface="+mn-ea"/>
                <a:cs typeface="+mn-cs"/>
              </a:rPr>
              <a:t>Momaya</a:t>
            </a:r>
            <a:r>
              <a:rPr lang="tr-TR" sz="1800" b="0" i="0" u="sng" kern="1200" dirty="0" smtClean="0">
                <a:solidFill>
                  <a:schemeClr val="tx1"/>
                </a:solidFill>
                <a:latin typeface="Gill Sans MT"/>
                <a:ea typeface="+mn-ea"/>
                <a:cs typeface="+mn-cs"/>
              </a:rPr>
              <a:t>  c: +91 98200 51307</a:t>
            </a:r>
          </a:p>
          <a:p>
            <a:r>
              <a:rPr lang="tr-TR" sz="1800" b="0" i="0" u="sng" kern="1200" dirty="0" smtClean="0">
                <a:solidFill>
                  <a:schemeClr val="tx1"/>
                </a:solidFill>
                <a:latin typeface="Gill Sans MT"/>
                <a:ea typeface="+mn-ea"/>
                <a:cs typeface="+mn-cs"/>
              </a:rPr>
              <a:t>e: </a:t>
            </a:r>
            <a:r>
              <a:rPr lang="tr-TR" sz="1800" b="0" i="0" u="sng" kern="1200" dirty="0" smtClean="0">
                <a:solidFill>
                  <a:schemeClr val="tx1"/>
                </a:solidFill>
                <a:latin typeface="Gill Sans MT"/>
                <a:ea typeface="+mn-ea"/>
                <a:cs typeface="+mn-cs"/>
                <a:hlinkClick r:id="rId5"/>
              </a:rPr>
              <a:t>pmomaya@tableau.com  </a:t>
            </a:r>
          </a:p>
          <a:p>
            <a:r>
              <a:rPr lang="tr-TR" sz="1800" b="0" i="0" u="sng" kern="1200" dirty="0" err="1" smtClean="0">
                <a:solidFill>
                  <a:schemeClr val="tx1"/>
                </a:solidFill>
                <a:latin typeface="Gill Sans MT"/>
                <a:ea typeface="+mn-ea"/>
                <a:cs typeface="+mn-cs"/>
              </a:rPr>
              <a:t>skype</a:t>
            </a:r>
            <a:r>
              <a:rPr lang="tr-TR" sz="1800" b="0" i="0" u="sng" kern="1200" dirty="0" smtClean="0">
                <a:solidFill>
                  <a:schemeClr val="tx1"/>
                </a:solidFill>
                <a:latin typeface="Gill Sans MT"/>
                <a:ea typeface="+mn-ea"/>
                <a:cs typeface="+mn-cs"/>
              </a:rPr>
              <a:t>: </a:t>
            </a:r>
            <a:r>
              <a:rPr lang="tr-TR" sz="1800" b="0" i="0" u="sng" kern="1200" dirty="0" err="1" smtClean="0">
                <a:solidFill>
                  <a:schemeClr val="tx1"/>
                </a:solidFill>
                <a:latin typeface="Gill Sans MT"/>
                <a:ea typeface="+mn-ea"/>
                <a:cs typeface="+mn-cs"/>
              </a:rPr>
              <a:t>pmomaya-tsi</a:t>
            </a:r>
            <a:r>
              <a:rPr lang="tr-TR" sz="1800" b="0" i="0" u="sng" kern="1200" dirty="0" smtClean="0">
                <a:solidFill>
                  <a:schemeClr val="tx1"/>
                </a:solidFill>
                <a:latin typeface="Gill Sans MT"/>
                <a:ea typeface="+mn-ea"/>
                <a:cs typeface="+mn-cs"/>
              </a:rPr>
              <a:t>  </a:t>
            </a:r>
          </a:p>
          <a:p>
            <a:r>
              <a:rPr lang="tr-TR" sz="1800" b="0" i="0" u="sng" kern="1200" dirty="0" smtClean="0">
                <a:solidFill>
                  <a:schemeClr val="tx1"/>
                </a:solidFill>
                <a:latin typeface="Gill Sans MT"/>
                <a:ea typeface="+mn-ea"/>
                <a:cs typeface="+mn-cs"/>
              </a:rPr>
              <a:t> </a:t>
            </a:r>
          </a:p>
          <a:p>
            <a:r>
              <a:rPr lang="tr-TR" sz="1800" b="0" i="0" u="sng" kern="1200" dirty="0" smtClean="0">
                <a:solidFill>
                  <a:schemeClr val="tx1"/>
                </a:solidFill>
                <a:latin typeface="Gill Sans MT"/>
                <a:ea typeface="+mn-ea"/>
                <a:cs typeface="+mn-cs"/>
                <a:hlinkClick r:id="rId6"/>
              </a:rPr>
              <a:t> </a:t>
            </a:r>
            <a:r>
              <a:rPr lang="tr-TR" sz="1800" b="0" i="0" u="sng" kern="1200" dirty="0" smtClean="0">
                <a:solidFill>
                  <a:schemeClr val="tx1"/>
                </a:solidFill>
                <a:latin typeface="Gill Sans MT"/>
                <a:ea typeface="+mn-ea"/>
                <a:cs typeface="+mn-cs"/>
                <a:hlinkClick r:id="rId7"/>
              </a:rPr>
              <a:t> </a:t>
            </a:r>
            <a:r>
              <a:rPr lang="tr-TR" sz="1800" b="0" i="0" u="sng" kern="1200" dirty="0" smtClean="0">
                <a:solidFill>
                  <a:schemeClr val="tx1"/>
                </a:solidFill>
                <a:latin typeface="Gill Sans MT"/>
                <a:ea typeface="+mn-ea"/>
                <a:cs typeface="+mn-cs"/>
                <a:hlinkClick r:id="rId8"/>
              </a:rPr>
              <a:t> </a:t>
            </a:r>
            <a:r>
              <a:rPr lang="tr-TR" sz="1800" b="0" i="0" u="sng" kern="1200" dirty="0" smtClean="0">
                <a:solidFill>
                  <a:schemeClr val="tx1"/>
                </a:solidFill>
                <a:latin typeface="Gill Sans MT"/>
                <a:ea typeface="+mn-ea"/>
                <a:cs typeface="+mn-cs"/>
                <a:hlinkClick r:id="rId9"/>
              </a:rPr>
              <a:t> </a:t>
            </a:r>
          </a:p>
          <a:p>
            <a:r>
              <a:rPr lang="tr-TR" sz="1800" b="0" i="0" u="sng" kern="1200" dirty="0" smtClean="0">
                <a:solidFill>
                  <a:schemeClr val="tx1"/>
                </a:solidFill>
                <a:latin typeface="Gill Sans MT"/>
                <a:ea typeface="+mn-ea"/>
                <a:cs typeface="+mn-cs"/>
              </a:rPr>
              <a:t> </a:t>
            </a:r>
          </a:p>
          <a:p>
            <a:endParaRPr lang="tr-TR" sz="1800" b="0" i="0" u="sng" kern="1200" dirty="0" smtClean="0">
              <a:solidFill>
                <a:schemeClr val="tx1"/>
              </a:solidFill>
              <a:latin typeface="Gill Sans MT"/>
              <a:ea typeface="+mn-ea"/>
              <a:cs typeface="+mn-cs"/>
            </a:endParaRPr>
          </a:p>
          <a:p>
            <a:r>
              <a:rPr lang="tr-TR" sz="1800" b="0" i="0" u="sng" kern="1200" dirty="0" smtClean="0">
                <a:solidFill>
                  <a:schemeClr val="tx1"/>
                </a:solidFill>
                <a:latin typeface="Gill Sans MT"/>
                <a:ea typeface="+mn-ea"/>
                <a:cs typeface="+mn-cs"/>
              </a:rPr>
              <a:t> </a:t>
            </a:r>
            <a:endParaRPr lang="en-US" dirty="0"/>
          </a:p>
        </p:txBody>
      </p:sp>
    </p:spTree>
    <p:extLst>
      <p:ext uri="{BB962C8B-B14F-4D97-AF65-F5344CB8AC3E}">
        <p14:creationId xmlns:p14="http://schemas.microsoft.com/office/powerpoint/2010/main" val="4608176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7828001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Title &amp; Copy</a:t>
            </a:r>
            <a:endParaRPr lang="en-US" dirty="0"/>
          </a:p>
        </p:txBody>
      </p:sp>
    </p:spTree>
    <p:extLst>
      <p:ext uri="{BB962C8B-B14F-4D97-AF65-F5344CB8AC3E}">
        <p14:creationId xmlns:p14="http://schemas.microsoft.com/office/powerpoint/2010/main" val="288469235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defTabSz="1097212" eaLnBrk="1" fontAlgn="auto" hangingPunct="1">
              <a:spcBef>
                <a:spcPts val="0"/>
              </a:spcBef>
              <a:buFont typeface="Arial"/>
              <a:buChar char="•"/>
              <a:defRPr/>
            </a:pPr>
            <a:r>
              <a:rPr lang="en-US" sz="1800" baseline="0" dirty="0" smtClean="0">
                <a:ea typeface="+mn-ea"/>
                <a:cs typeface="+mn-cs"/>
              </a:rPr>
              <a:t>You can use multiple tiers together in the same Tableau Dashboard so that each tier has a different level of aggregation for the data.  </a:t>
            </a:r>
          </a:p>
          <a:p>
            <a:pPr marL="171450" indent="-171450" defTabSz="1097212" eaLnBrk="1" fontAlgn="auto" hangingPunct="1">
              <a:spcBef>
                <a:spcPts val="0"/>
              </a:spcBef>
              <a:buFont typeface="Arial"/>
              <a:buChar char="•"/>
              <a:defRPr/>
            </a:pPr>
            <a:r>
              <a:rPr lang="en-US" sz="1800" baseline="0" dirty="0" smtClean="0">
                <a:ea typeface="+mn-ea"/>
                <a:cs typeface="+mn-cs"/>
              </a:rPr>
              <a:t>For instance, you can access the raw data directly in Hadoop when you need the greatest level of detail in the data, a curated view that’s stored in a fast analytical database, and a highly aggregated Tableau Data Extract when working with the top-level data</a:t>
            </a:r>
          </a:p>
          <a:p>
            <a:endParaRPr lang="en-US" dirty="0"/>
          </a:p>
        </p:txBody>
      </p:sp>
    </p:spTree>
    <p:extLst>
      <p:ext uri="{BB962C8B-B14F-4D97-AF65-F5344CB8AC3E}">
        <p14:creationId xmlns:p14="http://schemas.microsoft.com/office/powerpoint/2010/main" val="330867014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defTabSz="1097212" eaLnBrk="1" fontAlgn="auto" hangingPunct="1">
              <a:spcBef>
                <a:spcPts val="0"/>
              </a:spcBef>
              <a:buFont typeface="Arial"/>
              <a:buChar char="•"/>
              <a:defRPr/>
            </a:pPr>
            <a:r>
              <a:rPr lang="en-US" sz="1800" dirty="0" smtClean="0">
                <a:ea typeface="+mn-ea"/>
                <a:cs typeface="+mn-cs"/>
              </a:rPr>
              <a:t>Warm is generally your relational database</a:t>
            </a:r>
          </a:p>
          <a:p>
            <a:pPr marL="171450" indent="-171450" defTabSz="1097212" eaLnBrk="1" fontAlgn="auto" hangingPunct="1">
              <a:spcBef>
                <a:spcPts val="0"/>
              </a:spcBef>
              <a:buFont typeface="Arial"/>
              <a:buChar char="•"/>
              <a:defRPr/>
            </a:pPr>
            <a:r>
              <a:rPr lang="en-US" sz="1800" dirty="0" smtClean="0">
                <a:ea typeface="+mn-ea"/>
                <a:cs typeface="+mn-cs"/>
              </a:rPr>
              <a:t>This can include data/reports that are migrated from Hadoop.</a:t>
            </a:r>
            <a:r>
              <a:rPr lang="en-US" sz="1800" baseline="0" dirty="0" smtClean="0">
                <a:ea typeface="+mn-ea"/>
                <a:cs typeface="+mn-cs"/>
              </a:rPr>
              <a:t>  This is for faster speed</a:t>
            </a:r>
          </a:p>
          <a:p>
            <a:pPr marL="171450" indent="-171450" defTabSz="1097212" eaLnBrk="1" fontAlgn="auto" hangingPunct="1">
              <a:spcBef>
                <a:spcPts val="0"/>
              </a:spcBef>
              <a:buFont typeface="Arial"/>
              <a:buChar char="•"/>
              <a:defRPr/>
            </a:pPr>
            <a:r>
              <a:rPr lang="en-US" sz="1800" baseline="0" dirty="0" smtClean="0">
                <a:ea typeface="+mn-ea"/>
                <a:cs typeface="+mn-cs"/>
              </a:rPr>
              <a:t>Relational databases can be a great repository to hold data that’s regularly analyzed data and often-accessed. </a:t>
            </a:r>
            <a:r>
              <a:rPr lang="en-US" sz="1800" kern="1200" baseline="0" dirty="0" smtClean="0">
                <a:solidFill>
                  <a:schemeClr val="tx1"/>
                </a:solidFill>
                <a:latin typeface="Gill Sans MT"/>
                <a:ea typeface="ＭＳ Ｐゴシック" charset="0"/>
                <a:cs typeface="ＭＳ Ｐゴシック" charset="0"/>
              </a:rPr>
              <a:t>This is a good strategy if you want to off-load the work from Hadoop.</a:t>
            </a:r>
            <a:endParaRPr lang="en-US" sz="1800" baseline="0" dirty="0" smtClean="0">
              <a:ea typeface="+mn-ea"/>
              <a:cs typeface="+mn-cs"/>
            </a:endParaRPr>
          </a:p>
          <a:p>
            <a:pPr marL="171450" indent="-171450" defTabSz="1097212" eaLnBrk="1" fontAlgn="auto" hangingPunct="1">
              <a:spcBef>
                <a:spcPts val="0"/>
              </a:spcBef>
              <a:buFont typeface="Arial"/>
              <a:buChar char="•"/>
              <a:defRPr/>
            </a:pPr>
            <a:r>
              <a:rPr lang="en-US" sz="1800" baseline="0" dirty="0" smtClean="0">
                <a:ea typeface="+mn-ea"/>
                <a:cs typeface="+mn-cs"/>
              </a:rPr>
              <a:t>Relational databases for production-level reporting is a common use case depending on the size of your data.  Customers often will use a relational database as the single source of truth for data.</a:t>
            </a:r>
          </a:p>
          <a:p>
            <a:pPr marL="171450" indent="-171450" defTabSz="1097212" eaLnBrk="1" fontAlgn="auto" hangingPunct="1">
              <a:spcBef>
                <a:spcPts val="0"/>
              </a:spcBef>
              <a:buFont typeface="Arial"/>
              <a:buChar char="•"/>
              <a:defRPr/>
            </a:pPr>
            <a:endParaRPr lang="en-US" sz="1800" baseline="0" dirty="0" smtClean="0">
              <a:ea typeface="+mn-ea"/>
              <a:cs typeface="+mn-cs"/>
            </a:endParaRPr>
          </a:p>
          <a:p>
            <a:pPr marL="171450" marR="0" indent="-171450" algn="l" defTabSz="1097212" rtl="0" eaLnBrk="1" fontAlgn="auto" latinLnBrk="0" hangingPunct="1">
              <a:lnSpc>
                <a:spcPct val="90000"/>
              </a:lnSpc>
              <a:spcBef>
                <a:spcPts val="0"/>
              </a:spcBef>
              <a:spcAft>
                <a:spcPts val="400"/>
              </a:spcAft>
              <a:buClrTx/>
              <a:buSzTx/>
              <a:buFont typeface="Arial"/>
              <a:buChar char="•"/>
              <a:tabLst/>
              <a:defRPr/>
            </a:pPr>
            <a:r>
              <a:rPr lang="en-US" sz="1800" kern="1200" dirty="0" smtClean="0">
                <a:solidFill>
                  <a:schemeClr val="tx1"/>
                </a:solidFill>
                <a:latin typeface="Gill Sans MT"/>
                <a:ea typeface="ＭＳ Ｐゴシック" charset="0"/>
                <a:cs typeface="ＭＳ Ｐゴシック" charset="0"/>
              </a:rPr>
              <a:t>The most popular of these</a:t>
            </a:r>
            <a:r>
              <a:rPr lang="en-US" sz="1800" kern="1200" baseline="0" dirty="0" smtClean="0">
                <a:solidFill>
                  <a:schemeClr val="tx1"/>
                </a:solidFill>
                <a:latin typeface="Gill Sans MT"/>
                <a:ea typeface="ＭＳ Ｐゴシック" charset="0"/>
                <a:cs typeface="ＭＳ Ｐゴシック" charset="0"/>
              </a:rPr>
              <a:t> databases include Microsoft SQL Server, Oracle, MySQL and </a:t>
            </a:r>
            <a:r>
              <a:rPr lang="en-US" sz="1800" kern="1200" baseline="0" dirty="0" err="1" smtClean="0">
                <a:solidFill>
                  <a:schemeClr val="tx1"/>
                </a:solidFill>
                <a:latin typeface="Gill Sans MT"/>
                <a:ea typeface="ＭＳ Ｐゴシック" charset="0"/>
                <a:cs typeface="ＭＳ Ｐゴシック" charset="0"/>
              </a:rPr>
              <a:t>Postres</a:t>
            </a:r>
            <a:endParaRPr lang="en-US" sz="1800" kern="1200" dirty="0" smtClean="0">
              <a:solidFill>
                <a:schemeClr val="tx1"/>
              </a:solidFill>
              <a:latin typeface="Gill Sans MT"/>
              <a:ea typeface="ＭＳ Ｐゴシック" charset="0"/>
              <a:cs typeface="ＭＳ Ｐゴシック" charset="0"/>
            </a:endParaRPr>
          </a:p>
        </p:txBody>
      </p:sp>
    </p:spTree>
    <p:extLst>
      <p:ext uri="{BB962C8B-B14F-4D97-AF65-F5344CB8AC3E}">
        <p14:creationId xmlns:p14="http://schemas.microsoft.com/office/powerpoint/2010/main" val="74047675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defTabSz="1097212" eaLnBrk="1" fontAlgn="auto" hangingPunct="1">
              <a:spcBef>
                <a:spcPts val="0"/>
              </a:spcBef>
              <a:buFont typeface="Arial"/>
              <a:buChar char="•"/>
              <a:defRPr/>
            </a:pPr>
            <a:r>
              <a:rPr lang="en-US" sz="1800" dirty="0" smtClean="0">
                <a:ea typeface="+mn-ea"/>
                <a:cs typeface="+mn-cs"/>
              </a:rPr>
              <a:t>Then you have Tableau Data Extracts and Fast</a:t>
            </a:r>
            <a:r>
              <a:rPr lang="en-US" sz="1800" baseline="0" dirty="0" smtClean="0">
                <a:ea typeface="+mn-ea"/>
                <a:cs typeface="+mn-cs"/>
              </a:rPr>
              <a:t> Analytical Databases</a:t>
            </a:r>
          </a:p>
          <a:p>
            <a:pPr marL="171450" indent="-171450" defTabSz="1097212" eaLnBrk="1" fontAlgn="auto" hangingPunct="1">
              <a:spcBef>
                <a:spcPts val="0"/>
              </a:spcBef>
              <a:buFont typeface="Arial"/>
              <a:buChar char="•"/>
              <a:defRPr/>
            </a:pPr>
            <a:r>
              <a:rPr lang="en-US" sz="1800" baseline="0" dirty="0" smtClean="0">
                <a:ea typeface="+mn-ea"/>
                <a:cs typeface="+mn-cs"/>
              </a:rPr>
              <a:t>These types of databases typically are in-memory, and have a columnar format.  This enables BI applications to have the fastest performance possible when performing aggregations and other analytical functions.</a:t>
            </a:r>
          </a:p>
          <a:p>
            <a:pPr marL="171450" indent="-171450" defTabSz="1097212" eaLnBrk="1" fontAlgn="auto" hangingPunct="1">
              <a:spcBef>
                <a:spcPts val="0"/>
              </a:spcBef>
              <a:buFont typeface="Arial"/>
              <a:buChar char="•"/>
              <a:defRPr/>
            </a:pPr>
            <a:r>
              <a:rPr lang="en-US" sz="1800" baseline="0" dirty="0" smtClean="0">
                <a:ea typeface="+mn-ea"/>
                <a:cs typeface="+mn-cs"/>
              </a:rPr>
              <a:t>Besides Tableau Data Extracts, there are a number of fast analytical databases including HP Vertica, Teradata Aster, </a:t>
            </a:r>
            <a:r>
              <a:rPr lang="en-US" sz="1800" baseline="0" dirty="0" err="1" smtClean="0">
                <a:ea typeface="+mn-ea"/>
                <a:cs typeface="+mn-cs"/>
              </a:rPr>
              <a:t>Exasol</a:t>
            </a:r>
            <a:r>
              <a:rPr lang="en-US" sz="1800" baseline="0" dirty="0" smtClean="0">
                <a:ea typeface="+mn-ea"/>
                <a:cs typeface="+mn-cs"/>
              </a:rPr>
              <a:t> and Pivotal </a:t>
            </a:r>
            <a:r>
              <a:rPr lang="en-US" sz="1800" baseline="0" dirty="0" err="1" smtClean="0">
                <a:ea typeface="+mn-ea"/>
                <a:cs typeface="+mn-cs"/>
              </a:rPr>
              <a:t>Greenplum</a:t>
            </a:r>
            <a:endParaRPr lang="en-US" sz="1800" baseline="0" dirty="0" smtClean="0">
              <a:ea typeface="+mn-ea"/>
              <a:cs typeface="+mn-cs"/>
            </a:endParaRPr>
          </a:p>
          <a:p>
            <a:endParaRPr lang="en-US" dirty="0"/>
          </a:p>
        </p:txBody>
      </p:sp>
    </p:spTree>
    <p:extLst>
      <p:ext uri="{BB962C8B-B14F-4D97-AF65-F5344CB8AC3E}">
        <p14:creationId xmlns:p14="http://schemas.microsoft.com/office/powerpoint/2010/main" val="88232566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defTabSz="1097212" eaLnBrk="1" fontAlgn="auto" hangingPunct="1">
              <a:spcBef>
                <a:spcPts val="0"/>
              </a:spcBef>
              <a:buFont typeface="Arial"/>
              <a:buChar char="•"/>
              <a:defRPr/>
            </a:pPr>
            <a:r>
              <a:rPr lang="en-US" sz="1800" dirty="0" smtClean="0">
                <a:ea typeface="+mn-ea"/>
                <a:cs typeface="+mn-cs"/>
              </a:rPr>
              <a:t>Impala is a fast analytical database with a specialized distributed query engine</a:t>
            </a:r>
          </a:p>
          <a:p>
            <a:pPr marL="171450" indent="-171450" defTabSz="1097212" eaLnBrk="1" fontAlgn="auto" hangingPunct="1">
              <a:spcBef>
                <a:spcPts val="0"/>
              </a:spcBef>
              <a:buFont typeface="Arial"/>
              <a:buChar char="•"/>
              <a:defRPr/>
            </a:pPr>
            <a:r>
              <a:rPr lang="en-US" sz="1800" dirty="0" smtClean="0">
                <a:ea typeface="+mn-ea"/>
                <a:cs typeface="+mn-cs"/>
              </a:rPr>
              <a:t>Impala is purpose-built</a:t>
            </a:r>
            <a:r>
              <a:rPr lang="en-US" sz="1800" baseline="0" dirty="0" smtClean="0">
                <a:ea typeface="+mn-ea"/>
                <a:cs typeface="+mn-cs"/>
              </a:rPr>
              <a:t> for analytical queries.  It is also known to have the fastest SQL-on-Hadoop performance today.</a:t>
            </a:r>
          </a:p>
          <a:p>
            <a:pPr marL="171450" indent="-171450" defTabSz="1097212" eaLnBrk="1" fontAlgn="auto" hangingPunct="1">
              <a:spcBef>
                <a:spcPts val="0"/>
              </a:spcBef>
              <a:buFont typeface="Arial"/>
              <a:buChar char="•"/>
              <a:defRPr/>
            </a:pPr>
            <a:r>
              <a:rPr lang="en-US" sz="1800" baseline="0" dirty="0" smtClean="0">
                <a:ea typeface="+mn-ea"/>
                <a:cs typeface="+mn-cs"/>
              </a:rPr>
              <a:t>It leverages the Hive </a:t>
            </a:r>
            <a:r>
              <a:rPr lang="en-US" sz="1800" baseline="0" dirty="0" err="1" smtClean="0">
                <a:ea typeface="+mn-ea"/>
                <a:cs typeface="+mn-cs"/>
              </a:rPr>
              <a:t>metastore</a:t>
            </a:r>
            <a:r>
              <a:rPr lang="en-US" sz="1800" baseline="0" dirty="0" smtClean="0">
                <a:ea typeface="+mn-ea"/>
                <a:cs typeface="+mn-cs"/>
              </a:rPr>
              <a:t> which holds the metadata definition for the tables that Tableau reads</a:t>
            </a:r>
          </a:p>
          <a:p>
            <a:pPr marL="171450" indent="-171450" defTabSz="1097212" eaLnBrk="1" fontAlgn="auto" hangingPunct="1">
              <a:spcBef>
                <a:spcPts val="0"/>
              </a:spcBef>
              <a:buFont typeface="Arial"/>
              <a:buChar char="•"/>
              <a:defRPr/>
            </a:pPr>
            <a:r>
              <a:rPr lang="en-US" sz="1800" baseline="0" dirty="0" smtClean="0">
                <a:ea typeface="+mn-ea"/>
                <a:cs typeface="+mn-cs"/>
              </a:rPr>
              <a:t>Tableau supports a number of security options with Impala including single-sign-on with user delegation</a:t>
            </a:r>
          </a:p>
          <a:p>
            <a:pPr marL="171450" indent="-171450" defTabSz="1097212" eaLnBrk="1" fontAlgn="auto" hangingPunct="1">
              <a:spcBef>
                <a:spcPts val="0"/>
              </a:spcBef>
              <a:buFont typeface="Arial"/>
              <a:buChar char="•"/>
              <a:defRPr/>
            </a:pPr>
            <a:r>
              <a:rPr lang="en-US" sz="1800" baseline="0" dirty="0" smtClean="0">
                <a:ea typeface="+mn-ea"/>
                <a:cs typeface="+mn-cs"/>
              </a:rPr>
              <a:t>Impala is also a named connector in Tableau</a:t>
            </a:r>
          </a:p>
        </p:txBody>
      </p:sp>
    </p:spTree>
    <p:extLst>
      <p:ext uri="{BB962C8B-B14F-4D97-AF65-F5344CB8AC3E}">
        <p14:creationId xmlns:p14="http://schemas.microsoft.com/office/powerpoint/2010/main" val="429238155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45058"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atin typeface="BentonSans Book" charset="0"/>
              </a:rPr>
              <a:t>Numbered List</a:t>
            </a:r>
          </a:p>
        </p:txBody>
      </p:sp>
    </p:spTree>
    <p:extLst>
      <p:ext uri="{BB962C8B-B14F-4D97-AF65-F5344CB8AC3E}">
        <p14:creationId xmlns:p14="http://schemas.microsoft.com/office/powerpoint/2010/main" val="14422480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45058"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atin typeface="BentonSans Book" charset="0"/>
              </a:rPr>
              <a:t>Numbered List</a:t>
            </a:r>
          </a:p>
        </p:txBody>
      </p:sp>
    </p:spTree>
    <p:extLst>
      <p:ext uri="{BB962C8B-B14F-4D97-AF65-F5344CB8AC3E}">
        <p14:creationId xmlns:p14="http://schemas.microsoft.com/office/powerpoint/2010/main" val="9102430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sz="1200" kern="1200" dirty="0" smtClean="0">
                <a:solidFill>
                  <a:schemeClr val="tx1"/>
                </a:solidFill>
                <a:effectLst/>
                <a:latin typeface="+mn-lt"/>
                <a:ea typeface="+mn-ea"/>
                <a:cs typeface="+mn-cs"/>
              </a:rPr>
              <a:t>To get started,</a:t>
            </a:r>
            <a:r>
              <a:rPr lang="en-US" sz="1200" kern="1200" baseline="0" dirty="0" smtClean="0">
                <a:solidFill>
                  <a:schemeClr val="tx1"/>
                </a:solidFill>
                <a:effectLst/>
                <a:latin typeface="+mn-lt"/>
                <a:ea typeface="+mn-ea"/>
                <a:cs typeface="+mn-cs"/>
              </a:rPr>
              <a:t> lets look at where most organizations are today in terms of two groups of users. There are t</a:t>
            </a:r>
            <a:r>
              <a:rPr lang="en-US" sz="1200" kern="1200" dirty="0" smtClean="0">
                <a:solidFill>
                  <a:schemeClr val="tx1"/>
                </a:solidFill>
                <a:effectLst/>
                <a:latin typeface="+mn-lt"/>
                <a:ea typeface="+mn-ea"/>
                <a:cs typeface="+mn-cs"/>
              </a:rPr>
              <a:t>hose that want to ask a question of their data, and those that have</a:t>
            </a:r>
            <a:r>
              <a:rPr lang="en-US" sz="1200" kern="1200" baseline="0" dirty="0" smtClean="0">
                <a:solidFill>
                  <a:schemeClr val="tx1"/>
                </a:solidFill>
                <a:effectLst/>
                <a:latin typeface="+mn-lt"/>
                <a:ea typeface="+mn-ea"/>
                <a:cs typeface="+mn-cs"/>
              </a:rPr>
              <a:t> the ability to answer those questions. </a:t>
            </a:r>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kern="1200" dirty="0" smtClean="0">
                <a:solidFill>
                  <a:schemeClr val="tx1"/>
                </a:solidFill>
                <a:effectLst/>
                <a:latin typeface="+mn-lt"/>
                <a:ea typeface="+mn-ea"/>
                <a:cs typeface="+mn-cs"/>
              </a:rPr>
              <a:t>For most organizations there is</a:t>
            </a:r>
            <a:r>
              <a:rPr lang="en-US" sz="1200" kern="1200" baseline="0" dirty="0" smtClean="0">
                <a:solidFill>
                  <a:schemeClr val="tx1"/>
                </a:solidFill>
                <a:effectLst/>
                <a:latin typeface="+mn-lt"/>
                <a:ea typeface="+mn-ea"/>
                <a:cs typeface="+mn-cs"/>
              </a:rPr>
              <a:t> a limited group of users that are able to answer the questions. Here we have Norm, who is an IT architect but could also have a title like BI developer and he probably uses something like a </a:t>
            </a:r>
            <a:r>
              <a:rPr lang="en-US" sz="1200" kern="1200" dirty="0" smtClean="0">
                <a:solidFill>
                  <a:schemeClr val="tx1"/>
                </a:solidFill>
                <a:effectLst/>
                <a:latin typeface="+mn-lt"/>
                <a:ea typeface="+mn-ea"/>
                <a:cs typeface="+mn-cs"/>
              </a:rPr>
              <a:t>OBIEE, </a:t>
            </a:r>
            <a:r>
              <a:rPr lang="en-US" sz="1200" kern="1200" dirty="0" err="1" smtClean="0">
                <a:solidFill>
                  <a:schemeClr val="tx1"/>
                </a:solidFill>
                <a:effectLst/>
                <a:latin typeface="+mn-lt"/>
                <a:ea typeface="+mn-ea"/>
                <a:cs typeface="+mn-cs"/>
              </a:rPr>
              <a:t>Cognos</a:t>
            </a:r>
            <a:r>
              <a:rPr lang="en-US" sz="1200" kern="1200" dirty="0" smtClean="0">
                <a:solidFill>
                  <a:schemeClr val="tx1"/>
                </a:solidFill>
                <a:effectLst/>
                <a:latin typeface="+mn-lt"/>
                <a:ea typeface="+mn-ea"/>
                <a:cs typeface="+mn-cs"/>
              </a:rPr>
              <a:t> or Business Objects to push out reports to answer the questions of the business. So</a:t>
            </a:r>
            <a:r>
              <a:rPr lang="en-US" sz="1200" kern="1200" baseline="0" dirty="0" smtClean="0">
                <a:solidFill>
                  <a:schemeClr val="tx1"/>
                </a:solidFill>
                <a:effectLst/>
                <a:latin typeface="+mn-lt"/>
                <a:ea typeface="+mn-ea"/>
                <a:cs typeface="+mn-cs"/>
              </a:rPr>
              <a:t> Suisse the manager, Chris and Peter our analyst, and Kelly the executive all send their questions to Norm, who sends back the answer in the form of a report. </a:t>
            </a:r>
            <a:r>
              <a:rPr lang="en-US" sz="1200" kern="1200" dirty="0" smtClean="0">
                <a:solidFill>
                  <a:schemeClr val="tx1"/>
                </a:solidFill>
                <a:effectLst/>
                <a:latin typeface="+mn-lt"/>
                <a:ea typeface="+mn-ea"/>
                <a:cs typeface="+mn-cs"/>
              </a:rPr>
              <a:t>BARC, which is similar to IT research company's like Gartner, actually did a study on this and found that on average, only 8% of people in organizations today can both ask and answer their own questions. Now for a couple reasons</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this</a:t>
            </a:r>
            <a:r>
              <a:rPr lang="en-US" sz="1200" kern="1200" baseline="0" dirty="0" smtClean="0">
                <a:solidFill>
                  <a:schemeClr val="tx1"/>
                </a:solidFill>
                <a:effectLst/>
                <a:latin typeface="+mn-lt"/>
                <a:ea typeface="+mn-ea"/>
                <a:cs typeface="+mn-cs"/>
              </a:rPr>
              <a:t> set up made a lot of sense. First off, m</a:t>
            </a:r>
            <a:r>
              <a:rPr lang="en-US" sz="1200" kern="1200" dirty="0" smtClean="0">
                <a:solidFill>
                  <a:schemeClr val="tx1"/>
                </a:solidFill>
                <a:effectLst/>
                <a:latin typeface="+mn-lt"/>
                <a:ea typeface="+mn-ea"/>
                <a:cs typeface="+mn-cs"/>
              </a:rPr>
              <a:t>ost</a:t>
            </a:r>
            <a:r>
              <a:rPr lang="en-US" sz="1200" kern="1200" baseline="0" dirty="0" smtClean="0">
                <a:solidFill>
                  <a:schemeClr val="tx1"/>
                </a:solidFill>
                <a:effectLst/>
                <a:latin typeface="+mn-lt"/>
                <a:ea typeface="+mn-ea"/>
                <a:cs typeface="+mn-cs"/>
              </a:rPr>
              <a:t> of the business users</a:t>
            </a:r>
            <a:r>
              <a:rPr lang="en-US" sz="1200" kern="1200" dirty="0" smtClean="0">
                <a:solidFill>
                  <a:schemeClr val="tx1"/>
                </a:solidFill>
                <a:effectLst/>
                <a:latin typeface="+mn-lt"/>
                <a:ea typeface="+mn-ea"/>
                <a:cs typeface="+mn-cs"/>
              </a:rPr>
              <a:t> don’t have</a:t>
            </a:r>
            <a:r>
              <a:rPr lang="en-US" sz="1200" kern="1200" baseline="0" dirty="0" smtClean="0">
                <a:solidFill>
                  <a:schemeClr val="tx1"/>
                </a:solidFill>
                <a:effectLst/>
                <a:latin typeface="+mn-lt"/>
                <a:ea typeface="+mn-ea"/>
                <a:cs typeface="+mn-cs"/>
              </a:rPr>
              <a:t> the coding or SQL skills to use these tools, Norm is the only one who can use them. </a:t>
            </a:r>
            <a:endParaRPr lang="en-US" sz="1200" kern="1200" dirty="0" smtClean="0">
              <a:solidFill>
                <a:schemeClr val="tx1"/>
              </a:solidFill>
              <a:effectLst/>
              <a:latin typeface="+mn-lt"/>
              <a:ea typeface="+mn-ea"/>
              <a:cs typeface="+mn-cs"/>
            </a:endParaRPr>
          </a:p>
          <a:p>
            <a:pPr marL="228600" indent="-228600">
              <a:buFont typeface="+mj-lt"/>
              <a:buAutoNum type="arabicPeriod"/>
            </a:pPr>
            <a:r>
              <a:rPr lang="en-US" sz="1200" kern="1200" dirty="0" smtClean="0">
                <a:solidFill>
                  <a:schemeClr val="tx1"/>
                </a:solidFill>
                <a:effectLst/>
                <a:latin typeface="+mn-lt"/>
                <a:ea typeface="+mn-ea"/>
                <a:cs typeface="+mn-cs"/>
              </a:rPr>
              <a:t>And this actually works out really well for Norm. Because Norm pushed out the answers to the</a:t>
            </a:r>
            <a:r>
              <a:rPr lang="en-US" sz="1200" kern="1200" baseline="0" dirty="0" smtClean="0">
                <a:solidFill>
                  <a:schemeClr val="tx1"/>
                </a:solidFill>
                <a:effectLst/>
                <a:latin typeface="+mn-lt"/>
                <a:ea typeface="+mn-ea"/>
                <a:cs typeface="+mn-cs"/>
              </a:rPr>
              <a:t> business, it means he can also put tight controls around security and governance. Which from an Enterprise perspective is mission critical and gives Norm the ability to manage who see’s what.</a:t>
            </a:r>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endParaRPr lang="en-US" sz="1200" kern="1200" dirty="0" smtClean="0">
              <a:solidFill>
                <a:schemeClr val="tx1"/>
              </a:solidFill>
              <a:effectLst/>
              <a:latin typeface="+mn-lt"/>
              <a:ea typeface="+mn-ea"/>
              <a:cs typeface="+mn-cs"/>
            </a:endParaRPr>
          </a:p>
          <a:p>
            <a:pPr marL="228600" indent="-228600">
              <a:buFont typeface="+mj-lt"/>
              <a:buAutoNum type="arabicPeriod"/>
            </a:pPr>
            <a:endParaRPr lang="en-US" dirty="0"/>
          </a:p>
        </p:txBody>
      </p:sp>
      <p:sp>
        <p:nvSpPr>
          <p:cNvPr id="4" name="Slide Number Placeholder 3"/>
          <p:cNvSpPr>
            <a:spLocks noGrp="1"/>
          </p:cNvSpPr>
          <p:nvPr>
            <p:ph type="sldNum" sz="quarter" idx="10"/>
          </p:nvPr>
        </p:nvSpPr>
        <p:spPr/>
        <p:txBody>
          <a:bodyPr/>
          <a:lstStyle/>
          <a:p>
            <a:fld id="{742C387F-ADC4-46C2-9FED-C90562E14794}" type="slidenum">
              <a:rPr lang="en-AU" smtClean="0"/>
              <a:t>8</a:t>
            </a:fld>
            <a:endParaRPr lang="en-AU"/>
          </a:p>
        </p:txBody>
      </p:sp>
    </p:spTree>
    <p:extLst>
      <p:ext uri="{BB962C8B-B14F-4D97-AF65-F5344CB8AC3E}">
        <p14:creationId xmlns:p14="http://schemas.microsoft.com/office/powerpoint/2010/main" val="34136976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45058"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atin typeface="BentonSans Book" charset="0"/>
              </a:rPr>
              <a:t>Numbered List</a:t>
            </a:r>
          </a:p>
        </p:txBody>
      </p:sp>
    </p:spTree>
    <p:extLst>
      <p:ext uri="{BB962C8B-B14F-4D97-AF65-F5344CB8AC3E}">
        <p14:creationId xmlns:p14="http://schemas.microsoft.com/office/powerpoint/2010/main" val="193601082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67" eaLnBrk="0" hangingPunct="0"/>
            <a:r>
              <a:rPr lang="en-US" sz="400" dirty="0">
                <a:gradFill>
                  <a:gsLst>
                    <a:gs pos="0">
                      <a:prstClr val="black"/>
                    </a:gs>
                    <a:gs pos="100000">
                      <a:prstClr val="black"/>
                    </a:gs>
                  </a:gsLst>
                  <a:lin ang="5400000" scaled="0"/>
                </a:gradFill>
                <a:ea typeface="Segoe UI" pitchFamily="34" charset="0"/>
              </a:rPr>
              <a:t>© 2015 Tableau Software. All rights reserved. </a:t>
            </a: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4/26/2016 1:56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56</a:t>
            </a:fld>
            <a:endParaRPr lang="en-US" dirty="0">
              <a:solidFill>
                <a:prstClr val="black"/>
              </a:solidFill>
            </a:endParaRPr>
          </a:p>
        </p:txBody>
      </p:sp>
    </p:spTree>
    <p:extLst>
      <p:ext uri="{BB962C8B-B14F-4D97-AF65-F5344CB8AC3E}">
        <p14:creationId xmlns:p14="http://schemas.microsoft.com/office/powerpoint/2010/main" val="424839534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059" b="0" i="0" kern="1200" dirty="0" smtClean="0">
                <a:solidFill>
                  <a:schemeClr val="tx1"/>
                </a:solidFill>
                <a:effectLst/>
                <a:latin typeface="+mj-lt"/>
                <a:ea typeface="+mn-ea"/>
                <a:cs typeface="+mn-cs"/>
              </a:rPr>
              <a:t>When it comes to data connections, I have several classifications that I keep in mind.</a:t>
            </a:r>
          </a:p>
          <a:p>
            <a:pPr fontAlgn="base"/>
            <a:r>
              <a:rPr lang="en-US" sz="1059" b="1" i="0" kern="1200" dirty="0" smtClean="0">
                <a:solidFill>
                  <a:schemeClr val="tx1"/>
                </a:solidFill>
                <a:effectLst/>
                <a:latin typeface="+mj-lt"/>
                <a:ea typeface="+mn-ea"/>
                <a:cs typeface="+mn-cs"/>
              </a:rPr>
              <a:t>Live connection</a:t>
            </a:r>
            <a:r>
              <a:rPr lang="en-US" sz="1059" b="0" i="0" kern="1200" dirty="0" smtClean="0">
                <a:solidFill>
                  <a:schemeClr val="tx1"/>
                </a:solidFill>
                <a:effectLst/>
                <a:latin typeface="+mj-lt"/>
                <a:ea typeface="+mn-ea"/>
                <a:cs typeface="+mn-cs"/>
              </a:rPr>
              <a:t> to the data source.</a:t>
            </a:r>
          </a:p>
          <a:p>
            <a:pPr fontAlgn="base"/>
            <a:r>
              <a:rPr lang="en-US" sz="1059" b="0" i="0" kern="1200" dirty="0" smtClean="0">
                <a:solidFill>
                  <a:schemeClr val="tx1"/>
                </a:solidFill>
                <a:effectLst/>
                <a:latin typeface="+mj-lt"/>
                <a:ea typeface="+mn-ea"/>
                <a:cs typeface="+mn-cs"/>
              </a:rPr>
              <a:t>A </a:t>
            </a:r>
            <a:r>
              <a:rPr lang="en-US" sz="1059" b="1" i="0" kern="1200" dirty="0" smtClean="0">
                <a:solidFill>
                  <a:schemeClr val="tx1"/>
                </a:solidFill>
                <a:effectLst/>
                <a:latin typeface="+mj-lt"/>
                <a:ea typeface="+mn-ea"/>
                <a:cs typeface="+mn-cs"/>
              </a:rPr>
              <a:t>static data source</a:t>
            </a:r>
            <a:r>
              <a:rPr lang="en-US" sz="1059" b="0" i="0" kern="1200" dirty="0" smtClean="0">
                <a:solidFill>
                  <a:schemeClr val="tx1"/>
                </a:solidFill>
                <a:effectLst/>
                <a:latin typeface="+mj-lt"/>
                <a:ea typeface="+mn-ea"/>
                <a:cs typeface="+mn-cs"/>
              </a:rPr>
              <a:t> in a .</a:t>
            </a:r>
            <a:r>
              <a:rPr lang="en-US" sz="1059" b="0" i="0" kern="1200" dirty="0" err="1" smtClean="0">
                <a:solidFill>
                  <a:schemeClr val="tx1"/>
                </a:solidFill>
                <a:effectLst/>
                <a:latin typeface="+mj-lt"/>
                <a:ea typeface="+mn-ea"/>
                <a:cs typeface="+mn-cs"/>
              </a:rPr>
              <a:t>twbx</a:t>
            </a:r>
            <a:r>
              <a:rPr lang="en-US" sz="1059" b="0" i="0" kern="1200" dirty="0" smtClean="0">
                <a:solidFill>
                  <a:schemeClr val="tx1"/>
                </a:solidFill>
                <a:effectLst/>
                <a:latin typeface="+mj-lt"/>
                <a:ea typeface="+mn-ea"/>
                <a:cs typeface="+mn-cs"/>
              </a:rPr>
              <a:t>, created by saving a workbook with a live connection as a .</a:t>
            </a:r>
            <a:r>
              <a:rPr lang="en-US" sz="1059" b="0" i="0" kern="1200" dirty="0" err="1" smtClean="0">
                <a:solidFill>
                  <a:schemeClr val="tx1"/>
                </a:solidFill>
                <a:effectLst/>
                <a:latin typeface="+mj-lt"/>
                <a:ea typeface="+mn-ea"/>
                <a:cs typeface="+mn-cs"/>
              </a:rPr>
              <a:t>twbx</a:t>
            </a:r>
            <a:r>
              <a:rPr lang="en-US" sz="1059" b="0" i="0" kern="1200" dirty="0" smtClean="0">
                <a:solidFill>
                  <a:schemeClr val="tx1"/>
                </a:solidFill>
                <a:effectLst/>
                <a:latin typeface="+mj-lt"/>
                <a:ea typeface="+mn-ea"/>
                <a:cs typeface="+mn-cs"/>
              </a:rPr>
              <a:t>.</a:t>
            </a:r>
          </a:p>
          <a:p>
            <a:pPr fontAlgn="base"/>
            <a:r>
              <a:rPr lang="en-US" sz="1059" b="0" i="0" kern="1200" dirty="0" smtClean="0">
                <a:solidFill>
                  <a:schemeClr val="tx1"/>
                </a:solidFill>
                <a:effectLst/>
                <a:latin typeface="+mj-lt"/>
                <a:ea typeface="+mn-ea"/>
                <a:cs typeface="+mn-cs"/>
              </a:rPr>
              <a:t>An</a:t>
            </a:r>
            <a:r>
              <a:rPr lang="en-US" sz="1059" b="1" i="0" kern="1200" dirty="0" smtClean="0">
                <a:solidFill>
                  <a:schemeClr val="tx1"/>
                </a:solidFill>
                <a:effectLst/>
                <a:latin typeface="+mj-lt"/>
                <a:ea typeface="+mn-ea"/>
                <a:cs typeface="+mn-cs"/>
              </a:rPr>
              <a:t> extract that is made from a live connection to the data source</a:t>
            </a:r>
            <a:r>
              <a:rPr lang="en-US" sz="1059" b="0" i="0" kern="1200" dirty="0" smtClean="0">
                <a:solidFill>
                  <a:schemeClr val="tx1"/>
                </a:solidFill>
                <a:effectLst/>
                <a:latin typeface="+mj-lt"/>
                <a:ea typeface="+mn-ea"/>
                <a:cs typeface="+mn-cs"/>
              </a:rPr>
              <a:t>. This gets the double-cylinder icon.</a:t>
            </a:r>
          </a:p>
          <a:p>
            <a:pPr fontAlgn="base"/>
            <a:r>
              <a:rPr lang="en-US" sz="1059" b="0" i="0" kern="1200" dirty="0" smtClean="0">
                <a:solidFill>
                  <a:schemeClr val="tx1"/>
                </a:solidFill>
                <a:effectLst/>
                <a:latin typeface="+mj-lt"/>
                <a:ea typeface="+mn-ea"/>
                <a:cs typeface="+mn-cs"/>
              </a:rPr>
              <a:t>A</a:t>
            </a:r>
            <a:r>
              <a:rPr lang="en-US" sz="1059" b="1" i="0" kern="1200" dirty="0" smtClean="0">
                <a:solidFill>
                  <a:schemeClr val="tx1"/>
                </a:solidFill>
                <a:effectLst/>
                <a:latin typeface="+mj-lt"/>
                <a:ea typeface="+mn-ea"/>
                <a:cs typeface="+mn-cs"/>
              </a:rPr>
              <a:t> “naked” extract</a:t>
            </a:r>
            <a:r>
              <a:rPr lang="en-US" sz="1059" b="0" i="0" kern="1200" dirty="0" smtClean="0">
                <a:solidFill>
                  <a:schemeClr val="tx1"/>
                </a:solidFill>
                <a:effectLst/>
                <a:latin typeface="+mj-lt"/>
                <a:ea typeface="+mn-ea"/>
                <a:cs typeface="+mn-cs"/>
              </a:rPr>
              <a:t> – we can directly connect to a .</a:t>
            </a:r>
            <a:r>
              <a:rPr lang="en-US" sz="1059" b="0" i="0" kern="1200" dirty="0" err="1" smtClean="0">
                <a:solidFill>
                  <a:schemeClr val="tx1"/>
                </a:solidFill>
                <a:effectLst/>
                <a:latin typeface="+mj-lt"/>
                <a:ea typeface="+mn-ea"/>
                <a:cs typeface="+mn-cs"/>
              </a:rPr>
              <a:t>tde</a:t>
            </a:r>
            <a:r>
              <a:rPr lang="en-US" sz="1059" b="0" i="0" kern="1200" dirty="0" smtClean="0">
                <a:solidFill>
                  <a:schemeClr val="tx1"/>
                </a:solidFill>
                <a:effectLst/>
                <a:latin typeface="+mj-lt"/>
                <a:ea typeface="+mn-ea"/>
                <a:cs typeface="+mn-cs"/>
              </a:rPr>
              <a:t> file as a data source. This gets a single-cylinder icon and is a variation on the live connection, only it’s really a static connection because the raw .</a:t>
            </a:r>
            <a:r>
              <a:rPr lang="en-US" sz="1059" b="0" i="0" kern="1200" dirty="0" err="1" smtClean="0">
                <a:solidFill>
                  <a:schemeClr val="tx1"/>
                </a:solidFill>
                <a:effectLst/>
                <a:latin typeface="+mj-lt"/>
                <a:ea typeface="+mn-ea"/>
                <a:cs typeface="+mn-cs"/>
              </a:rPr>
              <a:t>tde</a:t>
            </a:r>
            <a:r>
              <a:rPr lang="en-US" sz="1059" b="0" i="0" kern="1200" dirty="0" smtClean="0">
                <a:solidFill>
                  <a:schemeClr val="tx1"/>
                </a:solidFill>
                <a:effectLst/>
                <a:latin typeface="+mj-lt"/>
                <a:ea typeface="+mn-ea"/>
                <a:cs typeface="+mn-cs"/>
              </a:rPr>
              <a:t> doesn’t have the information needed us to trigger a refresh. I don’t really recommend this unless you are very sure of what you’re doing, if the .</a:t>
            </a:r>
            <a:r>
              <a:rPr lang="en-US" sz="1059" b="0" i="0" kern="1200" dirty="0" err="1" smtClean="0">
                <a:solidFill>
                  <a:schemeClr val="tx1"/>
                </a:solidFill>
                <a:effectLst/>
                <a:latin typeface="+mj-lt"/>
                <a:ea typeface="+mn-ea"/>
                <a:cs typeface="+mn-cs"/>
              </a:rPr>
              <a:t>tde</a:t>
            </a:r>
            <a:r>
              <a:rPr lang="en-US" sz="1059" b="0" i="0" kern="1200" dirty="0" smtClean="0">
                <a:solidFill>
                  <a:schemeClr val="tx1"/>
                </a:solidFill>
                <a:effectLst/>
                <a:latin typeface="+mj-lt"/>
                <a:ea typeface="+mn-ea"/>
                <a:cs typeface="+mn-cs"/>
              </a:rPr>
              <a:t> changes that can case workbooks built on the naked extract to start throwing up errors, showing [Calculation_2987347315671] instead of your actual field names, etc. Use a .</a:t>
            </a:r>
            <a:r>
              <a:rPr lang="en-US" sz="1059" b="0" i="0" kern="1200" dirty="0" err="1" smtClean="0">
                <a:solidFill>
                  <a:schemeClr val="tx1"/>
                </a:solidFill>
                <a:effectLst/>
                <a:latin typeface="+mj-lt"/>
                <a:ea typeface="+mn-ea"/>
                <a:cs typeface="+mn-cs"/>
              </a:rPr>
              <a:t>tds</a:t>
            </a:r>
            <a:r>
              <a:rPr lang="en-US" sz="1059" b="0" i="0" kern="1200" dirty="0" smtClean="0">
                <a:solidFill>
                  <a:schemeClr val="tx1"/>
                </a:solidFill>
                <a:effectLst/>
                <a:latin typeface="+mj-lt"/>
                <a:ea typeface="+mn-ea"/>
                <a:cs typeface="+mn-cs"/>
              </a:rPr>
              <a:t> instead (a bit more about that below).</a:t>
            </a:r>
          </a:p>
          <a:p>
            <a:pPr fontAlgn="base"/>
            <a:r>
              <a:rPr lang="en-US" sz="1059" b="0" i="0" kern="1200" dirty="0" smtClean="0">
                <a:solidFill>
                  <a:schemeClr val="tx1"/>
                </a:solidFill>
                <a:effectLst/>
                <a:latin typeface="+mj-lt"/>
                <a:ea typeface="+mn-ea"/>
                <a:cs typeface="+mn-cs"/>
              </a:rPr>
              <a:t>A connection to a </a:t>
            </a:r>
            <a:r>
              <a:rPr lang="en-US" sz="1059" b="1" i="0" kern="1200" dirty="0" smtClean="0">
                <a:solidFill>
                  <a:schemeClr val="tx1"/>
                </a:solidFill>
                <a:effectLst/>
                <a:latin typeface="+mj-lt"/>
                <a:ea typeface="+mn-ea"/>
                <a:cs typeface="+mn-cs"/>
              </a:rPr>
              <a:t>Tableau Server Published Data Source</a:t>
            </a:r>
            <a:r>
              <a:rPr lang="en-US" sz="1059" b="0" i="0" kern="1200" dirty="0" smtClean="0">
                <a:solidFill>
                  <a:schemeClr val="tx1"/>
                </a:solidFill>
                <a:effectLst/>
                <a:latin typeface="+mj-lt"/>
                <a:ea typeface="+mn-ea"/>
                <a:cs typeface="+mn-cs"/>
              </a:rPr>
              <a:t> – this has four subtypes, the first are variations of three types mentioned above – a </a:t>
            </a:r>
            <a:r>
              <a:rPr lang="en-US" sz="1059" b="0" i="0" kern="1200" dirty="0" err="1" smtClean="0">
                <a:solidFill>
                  <a:schemeClr val="tx1"/>
                </a:solidFill>
                <a:effectLst/>
                <a:latin typeface="+mj-lt"/>
                <a:ea typeface="+mn-ea"/>
                <a:cs typeface="+mn-cs"/>
              </a:rPr>
              <a:t>passthrough</a:t>
            </a:r>
            <a:r>
              <a:rPr lang="en-US" sz="1059" b="0" i="0" kern="1200" dirty="0" smtClean="0">
                <a:solidFill>
                  <a:schemeClr val="tx1"/>
                </a:solidFill>
                <a:effectLst/>
                <a:latin typeface="+mj-lt"/>
                <a:ea typeface="+mn-ea"/>
                <a:cs typeface="+mn-cs"/>
              </a:rPr>
              <a:t> live connection to the data source, an extract made from a live connection, or a naked extract, and the fourth is a “static” connection to the data source (which is what we get from a  live connection to a data source when we leave the “Include External Files” option to it’s default of being checked, or make a connection to a static source where we Include External Files, there’s a failure mode in this that I’ll talk about further down in publishing).</a:t>
            </a:r>
          </a:p>
          <a:p>
            <a:pPr fontAlgn="base"/>
            <a:r>
              <a:rPr lang="en-US" sz="1059" b="0" i="0" kern="1200" dirty="0" smtClean="0">
                <a:solidFill>
                  <a:schemeClr val="tx1"/>
                </a:solidFill>
                <a:effectLst/>
                <a:latin typeface="+mj-lt"/>
                <a:ea typeface="+mn-ea"/>
                <a:cs typeface="+mn-cs"/>
              </a:rPr>
              <a:t>An aside here: One way to think of .</a:t>
            </a:r>
            <a:r>
              <a:rPr lang="en-US" sz="1059" b="0" i="0" kern="1200" dirty="0" err="1" smtClean="0">
                <a:solidFill>
                  <a:schemeClr val="tx1"/>
                </a:solidFill>
                <a:effectLst/>
                <a:latin typeface="+mj-lt"/>
                <a:ea typeface="+mn-ea"/>
                <a:cs typeface="+mn-cs"/>
              </a:rPr>
              <a:t>tds</a:t>
            </a:r>
            <a:r>
              <a:rPr lang="en-US" sz="1059" b="0" i="0" kern="1200" dirty="0" smtClean="0">
                <a:solidFill>
                  <a:schemeClr val="tx1"/>
                </a:solidFill>
                <a:effectLst/>
                <a:latin typeface="+mj-lt"/>
                <a:ea typeface="+mn-ea"/>
                <a:cs typeface="+mn-cs"/>
              </a:rPr>
              <a:t> files is that they “wrap” any of the above connection types in metadata to make the connections re-usable, so instead of making the connection to the raw Excel file, SQL Server, Tableau Saved Data Source, etc. we “connect” to the .</a:t>
            </a:r>
            <a:r>
              <a:rPr lang="en-US" sz="1059" b="0" i="0" kern="1200" dirty="0" err="1" smtClean="0">
                <a:solidFill>
                  <a:schemeClr val="tx1"/>
                </a:solidFill>
                <a:effectLst/>
                <a:latin typeface="+mj-lt"/>
                <a:ea typeface="+mn-ea"/>
                <a:cs typeface="+mn-cs"/>
              </a:rPr>
              <a:t>tds</a:t>
            </a:r>
            <a:r>
              <a:rPr lang="en-US" sz="1059" b="0" i="0" kern="1200" dirty="0" smtClean="0">
                <a:solidFill>
                  <a:schemeClr val="tx1"/>
                </a:solidFill>
                <a:effectLst/>
                <a:latin typeface="+mj-lt"/>
                <a:ea typeface="+mn-ea"/>
                <a:cs typeface="+mn-cs"/>
              </a:rPr>
              <a:t>.</a:t>
            </a:r>
          </a:p>
          <a:p>
            <a:endParaRPr lang="en-US" dirty="0"/>
          </a:p>
        </p:txBody>
      </p:sp>
      <p:sp>
        <p:nvSpPr>
          <p:cNvPr id="4" name="Header Placeholder 3"/>
          <p:cNvSpPr>
            <a:spLocks noGrp="1"/>
          </p:cNvSpPr>
          <p:nvPr>
            <p:ph type="hdr" sz="quarter" idx="10"/>
          </p:nvPr>
        </p:nvSpPr>
        <p:spPr/>
        <p:txBody>
          <a:bodyPr/>
          <a:lstStyle/>
          <a:p>
            <a:r>
              <a:rPr lang="en-US" smtClean="0"/>
              <a:t>Tableau Conference 2015</a:t>
            </a:r>
            <a:endParaRPr lang="en-US" dirty="0"/>
          </a:p>
        </p:txBody>
      </p:sp>
      <p:sp>
        <p:nvSpPr>
          <p:cNvPr id="5" name="Footer Placeholder 4"/>
          <p:cNvSpPr>
            <a:spLocks noGrp="1"/>
          </p:cNvSpPr>
          <p:nvPr>
            <p:ph type="ftr" sz="quarter" idx="11"/>
          </p:nvPr>
        </p:nvSpPr>
        <p:spPr/>
        <p:txBody>
          <a:bodyPr/>
          <a:lstStyle/>
          <a:p>
            <a:pPr defTabSz="931467" eaLnBrk="0" hangingPunct="0"/>
            <a:r>
              <a:rPr lang="en-US" sz="400" smtClean="0">
                <a:gradFill>
                  <a:gsLst>
                    <a:gs pos="0">
                      <a:prstClr val="black"/>
                    </a:gs>
                    <a:gs pos="100000">
                      <a:prstClr val="black"/>
                    </a:gs>
                  </a:gsLst>
                  <a:lin ang="5400000" scaled="0"/>
                </a:gradFill>
                <a:ea typeface="Segoe UI" pitchFamily="34" charset="0"/>
              </a:rPr>
              <a:t>© 2015 Tableau Software. All rights reserved. </a:t>
            </a:r>
            <a:endParaRPr lang="en-US" sz="400" dirty="0" smtClean="0">
              <a:gradFill>
                <a:gsLst>
                  <a:gs pos="0">
                    <a:prstClr val="black"/>
                  </a:gs>
                  <a:gs pos="100000">
                    <a:prstClr val="black"/>
                  </a:gs>
                </a:gsLst>
                <a:lin ang="5400000" scaled="0"/>
              </a:gradFill>
              <a:ea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pPr/>
              <a:t>4/25/2016 9:06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57</a:t>
            </a:fld>
            <a:endParaRPr lang="en-US" dirty="0"/>
          </a:p>
        </p:txBody>
      </p:sp>
    </p:spTree>
    <p:extLst>
      <p:ext uri="{BB962C8B-B14F-4D97-AF65-F5344CB8AC3E}">
        <p14:creationId xmlns:p14="http://schemas.microsoft.com/office/powerpoint/2010/main" val="341243565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45058"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atin typeface="BentonSans Book" charset="0"/>
              </a:rPr>
              <a:t>Numbered List</a:t>
            </a:r>
          </a:p>
        </p:txBody>
      </p:sp>
    </p:spTree>
    <p:extLst>
      <p:ext uri="{BB962C8B-B14F-4D97-AF65-F5344CB8AC3E}">
        <p14:creationId xmlns:p14="http://schemas.microsoft.com/office/powerpoint/2010/main" val="111945015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48130"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atin typeface="BentonSans Book" charset="0"/>
              </a:rPr>
              <a:t>Quote</a:t>
            </a:r>
          </a:p>
        </p:txBody>
      </p:sp>
    </p:spTree>
    <p:extLst>
      <p:ext uri="{BB962C8B-B14F-4D97-AF65-F5344CB8AC3E}">
        <p14:creationId xmlns:p14="http://schemas.microsoft.com/office/powerpoint/2010/main" val="51244644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48130"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atin typeface="BentonSans Book" charset="0"/>
              </a:rPr>
              <a:t>Quote</a:t>
            </a:r>
          </a:p>
        </p:txBody>
      </p:sp>
    </p:spTree>
    <p:extLst>
      <p:ext uri="{BB962C8B-B14F-4D97-AF65-F5344CB8AC3E}">
        <p14:creationId xmlns:p14="http://schemas.microsoft.com/office/powerpoint/2010/main" val="172013107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45058"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atin typeface="BentonSans Book" charset="0"/>
              </a:rPr>
              <a:t>Numbered List</a:t>
            </a:r>
          </a:p>
        </p:txBody>
      </p:sp>
    </p:spTree>
    <p:extLst>
      <p:ext uri="{BB962C8B-B14F-4D97-AF65-F5344CB8AC3E}">
        <p14:creationId xmlns:p14="http://schemas.microsoft.com/office/powerpoint/2010/main" val="30179172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45058"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atin typeface="BentonSans Book" charset="0"/>
              </a:rPr>
              <a:t>Numbered List</a:t>
            </a:r>
          </a:p>
        </p:txBody>
      </p:sp>
    </p:spTree>
    <p:extLst>
      <p:ext uri="{BB962C8B-B14F-4D97-AF65-F5344CB8AC3E}">
        <p14:creationId xmlns:p14="http://schemas.microsoft.com/office/powerpoint/2010/main" val="85343984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45058"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atin typeface="BentonSans Book" charset="0"/>
              </a:rPr>
              <a:t>Numbered List</a:t>
            </a:r>
          </a:p>
        </p:txBody>
      </p:sp>
    </p:spTree>
    <p:extLst>
      <p:ext uri="{BB962C8B-B14F-4D97-AF65-F5344CB8AC3E}">
        <p14:creationId xmlns:p14="http://schemas.microsoft.com/office/powerpoint/2010/main" val="312634846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059" b="1" i="0" kern="1200" dirty="0" smtClean="0">
                <a:solidFill>
                  <a:schemeClr val="tx1"/>
                </a:solidFill>
                <a:effectLst/>
                <a:latin typeface="+mj-lt"/>
                <a:ea typeface="+mn-ea"/>
                <a:cs typeface="+mn-cs"/>
              </a:rPr>
              <a:t>Why Use a Tableau Data Extract?</a:t>
            </a:r>
          </a:p>
          <a:p>
            <a:pPr fontAlgn="base"/>
            <a:r>
              <a:rPr lang="en-US" sz="1059" b="0" i="0" kern="1200" dirty="0" smtClean="0">
                <a:solidFill>
                  <a:schemeClr val="tx1"/>
                </a:solidFill>
                <a:effectLst/>
                <a:latin typeface="+mj-lt"/>
                <a:ea typeface="+mn-ea"/>
                <a:cs typeface="+mn-cs"/>
              </a:rPr>
              <a:t>My preference is to first consider using a live connection because extracting data adds another step to the data delivery chain. However there are many situations where that isn’t a workable solution, so Tableau has created Tableau Data Extracts to support situations where a </a:t>
            </a:r>
            <a:r>
              <a:rPr lang="en-US" sz="1059" b="0" i="0" u="sng" kern="1200" dirty="0" smtClean="0">
                <a:solidFill>
                  <a:schemeClr val="tx1"/>
                </a:solidFill>
                <a:effectLst/>
                <a:latin typeface="+mj-lt"/>
                <a:ea typeface="+mn-ea"/>
                <a:cs typeface="+mn-cs"/>
              </a:rPr>
              <a:t>live connection</a:t>
            </a:r>
            <a:r>
              <a:rPr lang="en-US" sz="1059" b="0" i="0" kern="1200" dirty="0" smtClean="0">
                <a:solidFill>
                  <a:schemeClr val="tx1"/>
                </a:solidFill>
                <a:effectLst/>
                <a:latin typeface="+mj-lt"/>
                <a:ea typeface="+mn-ea"/>
                <a:cs typeface="+mn-cs"/>
              </a:rPr>
              <a:t> to the source is:</a:t>
            </a:r>
          </a:p>
          <a:p>
            <a:pPr fontAlgn="base"/>
            <a:r>
              <a:rPr lang="en-US" sz="1059" b="1" i="0" kern="1200" dirty="0" smtClean="0">
                <a:solidFill>
                  <a:schemeClr val="tx1"/>
                </a:solidFill>
                <a:effectLst/>
                <a:latin typeface="+mj-lt"/>
                <a:ea typeface="+mn-ea"/>
                <a:cs typeface="+mn-cs"/>
              </a:rPr>
              <a:t>Not possible</a:t>
            </a:r>
            <a:r>
              <a:rPr lang="en-US" sz="1059" b="0" i="0" kern="1200" dirty="0" smtClean="0">
                <a:solidFill>
                  <a:schemeClr val="tx1"/>
                </a:solidFill>
                <a:effectLst/>
                <a:latin typeface="+mj-lt"/>
                <a:ea typeface="+mn-ea"/>
                <a:cs typeface="+mn-cs"/>
              </a:rPr>
              <a:t>. Sometimes a Tableau </a:t>
            </a:r>
            <a:r>
              <a:rPr lang="en-US" sz="1059" b="0" i="0" kern="1200" dirty="0" err="1" smtClean="0">
                <a:solidFill>
                  <a:schemeClr val="tx1"/>
                </a:solidFill>
                <a:effectLst/>
                <a:latin typeface="+mj-lt"/>
                <a:ea typeface="+mn-ea"/>
                <a:cs typeface="+mn-cs"/>
              </a:rPr>
              <a:t>viz</a:t>
            </a:r>
            <a:r>
              <a:rPr lang="en-US" sz="1059" b="0" i="0" kern="1200" dirty="0" smtClean="0">
                <a:solidFill>
                  <a:schemeClr val="tx1"/>
                </a:solidFill>
                <a:effectLst/>
                <a:latin typeface="+mj-lt"/>
                <a:ea typeface="+mn-ea"/>
                <a:cs typeface="+mn-cs"/>
              </a:rPr>
              <a:t> can’t have live connection to a production system, for example when you want to share a </a:t>
            </a:r>
            <a:r>
              <a:rPr lang="en-US" sz="1059" b="0" i="0" kern="1200" dirty="0" err="1" smtClean="0">
                <a:solidFill>
                  <a:schemeClr val="tx1"/>
                </a:solidFill>
                <a:effectLst/>
                <a:latin typeface="+mj-lt"/>
                <a:ea typeface="+mn-ea"/>
                <a:cs typeface="+mn-cs"/>
              </a:rPr>
              <a:t>viz</a:t>
            </a:r>
            <a:r>
              <a:rPr lang="en-US" sz="1059" b="0" i="0" kern="1200" dirty="0" smtClean="0">
                <a:solidFill>
                  <a:schemeClr val="tx1"/>
                </a:solidFill>
                <a:effectLst/>
                <a:latin typeface="+mj-lt"/>
                <a:ea typeface="+mn-ea"/>
                <a:cs typeface="+mn-cs"/>
              </a:rPr>
              <a:t> with someone not inside your premises. The extract can be published (whether in a </a:t>
            </a:r>
            <a:r>
              <a:rPr lang="en-US" sz="1059" b="0" i="0" kern="1200" dirty="0" err="1" smtClean="0">
                <a:solidFill>
                  <a:schemeClr val="tx1"/>
                </a:solidFill>
                <a:effectLst/>
                <a:latin typeface="+mj-lt"/>
                <a:ea typeface="+mn-ea"/>
                <a:cs typeface="+mn-cs"/>
              </a:rPr>
              <a:t>viz</a:t>
            </a:r>
            <a:r>
              <a:rPr lang="en-US" sz="1059" b="0" i="0" kern="1200" dirty="0" smtClean="0">
                <a:solidFill>
                  <a:schemeClr val="tx1"/>
                </a:solidFill>
                <a:effectLst/>
                <a:latin typeface="+mj-lt"/>
                <a:ea typeface="+mn-ea"/>
                <a:cs typeface="+mn-cs"/>
              </a:rPr>
              <a:t> or as a published data source) to Tableau Server or Online, or saved in a Tableau packaged workbook (TWBX) or packaged </a:t>
            </a:r>
            <a:r>
              <a:rPr lang="en-US" sz="1059" b="0" i="0" kern="1200" dirty="0" err="1" smtClean="0">
                <a:solidFill>
                  <a:schemeClr val="tx1"/>
                </a:solidFill>
                <a:effectLst/>
                <a:latin typeface="+mj-lt"/>
                <a:ea typeface="+mn-ea"/>
                <a:cs typeface="+mn-cs"/>
              </a:rPr>
              <a:t>datasource</a:t>
            </a:r>
            <a:r>
              <a:rPr lang="en-US" sz="1059" b="0" i="0" kern="1200" dirty="0" smtClean="0">
                <a:solidFill>
                  <a:schemeClr val="tx1"/>
                </a:solidFill>
                <a:effectLst/>
                <a:latin typeface="+mj-lt"/>
                <a:ea typeface="+mn-ea"/>
                <a:cs typeface="+mn-cs"/>
              </a:rPr>
              <a:t> (TDSX), or sent “naked” as a TDE file.</a:t>
            </a:r>
          </a:p>
        </p:txBody>
      </p:sp>
      <p:sp>
        <p:nvSpPr>
          <p:cNvPr id="4" name="Header Placeholder 3"/>
          <p:cNvSpPr>
            <a:spLocks noGrp="1"/>
          </p:cNvSpPr>
          <p:nvPr>
            <p:ph type="hdr" sz="quarter" idx="10"/>
          </p:nvPr>
        </p:nvSpPr>
        <p:spPr/>
        <p:txBody>
          <a:bodyPr/>
          <a:lstStyle/>
          <a:p>
            <a:r>
              <a:rPr lang="en-US" smtClean="0"/>
              <a:t>Tableau Conference 2015</a:t>
            </a:r>
            <a:endParaRPr lang="en-US" dirty="0"/>
          </a:p>
        </p:txBody>
      </p:sp>
      <p:sp>
        <p:nvSpPr>
          <p:cNvPr id="5" name="Footer Placeholder 4"/>
          <p:cNvSpPr>
            <a:spLocks noGrp="1"/>
          </p:cNvSpPr>
          <p:nvPr>
            <p:ph type="ftr" sz="quarter" idx="11"/>
          </p:nvPr>
        </p:nvSpPr>
        <p:spPr/>
        <p:txBody>
          <a:bodyPr/>
          <a:lstStyle/>
          <a:p>
            <a:pPr defTabSz="931467" eaLnBrk="0" hangingPunct="0"/>
            <a:r>
              <a:rPr lang="en-US" sz="400" smtClean="0">
                <a:gradFill>
                  <a:gsLst>
                    <a:gs pos="0">
                      <a:prstClr val="black"/>
                    </a:gs>
                    <a:gs pos="100000">
                      <a:prstClr val="black"/>
                    </a:gs>
                  </a:gsLst>
                  <a:lin ang="5400000" scaled="0"/>
                </a:gradFill>
                <a:ea typeface="Segoe UI" pitchFamily="34" charset="0"/>
              </a:rPr>
              <a:t>© 2015 Tableau Software. All rights reserved. </a:t>
            </a:r>
            <a:endParaRPr lang="en-US" sz="400" dirty="0" smtClean="0">
              <a:gradFill>
                <a:gsLst>
                  <a:gs pos="0">
                    <a:prstClr val="black"/>
                  </a:gs>
                  <a:gs pos="100000">
                    <a:prstClr val="black"/>
                  </a:gs>
                </a:gsLst>
                <a:lin ang="5400000" scaled="0"/>
              </a:gradFill>
              <a:ea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pPr/>
              <a:t>4/25/2016 9:13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70</a:t>
            </a:fld>
            <a:endParaRPr lang="en-US" dirty="0"/>
          </a:p>
        </p:txBody>
      </p:sp>
    </p:spTree>
    <p:extLst>
      <p:ext uri="{BB962C8B-B14F-4D97-AF65-F5344CB8AC3E}">
        <p14:creationId xmlns:p14="http://schemas.microsoft.com/office/powerpoint/2010/main" val="40038299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So</a:t>
            </a:r>
            <a:r>
              <a:rPr lang="en-US" sz="1200" kern="1200" baseline="0" dirty="0" smtClean="0">
                <a:solidFill>
                  <a:schemeClr val="tx1"/>
                </a:solidFill>
                <a:effectLst/>
                <a:latin typeface="+mn-lt"/>
                <a:ea typeface="+mn-ea"/>
                <a:cs typeface="+mn-cs"/>
              </a:rPr>
              <a:t> lets step into a day in the life and</a:t>
            </a:r>
            <a:r>
              <a:rPr lang="en-US" sz="1200" kern="1200" dirty="0" smtClean="0">
                <a:solidFill>
                  <a:schemeClr val="tx1"/>
                </a:solidFill>
                <a:effectLst/>
                <a:latin typeface="+mn-lt"/>
                <a:ea typeface="+mn-ea"/>
                <a:cs typeface="+mn-cs"/>
              </a:rPr>
              <a:t> see how this plays out in most organizations today. </a:t>
            </a:r>
          </a:p>
          <a:p>
            <a:endParaRPr lang="en-US" dirty="0"/>
          </a:p>
        </p:txBody>
      </p:sp>
      <p:sp>
        <p:nvSpPr>
          <p:cNvPr id="4" name="Slide Number Placeholder 3"/>
          <p:cNvSpPr>
            <a:spLocks noGrp="1"/>
          </p:cNvSpPr>
          <p:nvPr>
            <p:ph type="sldNum" sz="quarter" idx="10"/>
          </p:nvPr>
        </p:nvSpPr>
        <p:spPr/>
        <p:txBody>
          <a:bodyPr/>
          <a:lstStyle/>
          <a:p>
            <a:fld id="{742C387F-ADC4-46C2-9FED-C90562E14794}" type="slidenum">
              <a:rPr lang="en-AU" smtClean="0"/>
              <a:t>9</a:t>
            </a:fld>
            <a:endParaRPr lang="en-AU"/>
          </a:p>
        </p:txBody>
      </p:sp>
    </p:spTree>
    <p:extLst>
      <p:ext uri="{BB962C8B-B14F-4D97-AF65-F5344CB8AC3E}">
        <p14:creationId xmlns:p14="http://schemas.microsoft.com/office/powerpoint/2010/main" val="271606677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059" b="1" i="0" kern="1200" dirty="0" smtClean="0">
                <a:solidFill>
                  <a:schemeClr val="tx1"/>
                </a:solidFill>
                <a:effectLst/>
                <a:latin typeface="+mj-lt"/>
                <a:ea typeface="+mn-ea"/>
                <a:cs typeface="+mn-cs"/>
              </a:rPr>
              <a:t>Too slow</a:t>
            </a:r>
            <a:r>
              <a:rPr lang="en-US" sz="1059" b="0" i="0" kern="1200" dirty="0" smtClean="0">
                <a:solidFill>
                  <a:schemeClr val="tx1"/>
                </a:solidFill>
                <a:effectLst/>
                <a:latin typeface="+mj-lt"/>
                <a:ea typeface="+mn-ea"/>
                <a:cs typeface="+mn-cs"/>
              </a:rPr>
              <a:t>. There are a number of variations on this:</a:t>
            </a:r>
          </a:p>
          <a:p>
            <a:pPr lvl="1" fontAlgn="base"/>
            <a:r>
              <a:rPr lang="en-US" sz="1059" b="0" i="0" kern="1200" dirty="0" smtClean="0">
                <a:solidFill>
                  <a:schemeClr val="tx1"/>
                </a:solidFill>
                <a:effectLst/>
                <a:latin typeface="+mn-lt"/>
                <a:ea typeface="+mn-ea"/>
                <a:cs typeface="+mn-cs"/>
              </a:rPr>
              <a:t>For example a production system is on a slow network connection so a TDE can be created locally and only have to go over the slow network.</a:t>
            </a:r>
          </a:p>
          <a:p>
            <a:pPr lvl="1" fontAlgn="base"/>
            <a:r>
              <a:rPr lang="en-US" sz="1059" b="0" i="0" kern="1200" dirty="0" smtClean="0">
                <a:solidFill>
                  <a:schemeClr val="tx1"/>
                </a:solidFill>
                <a:effectLst/>
                <a:latin typeface="+mn-lt"/>
                <a:ea typeface="+mn-ea"/>
                <a:cs typeface="+mn-cs"/>
              </a:rPr>
              <a:t>Because data extracts are highly optimized for queries they can be much, much faster than a live connection. I regularly see 100x improvement in load times using Tableau data extracts over MS Access, to the degree that my muscle memory is tuned to making an extract as the first thing I do after connecting to an Access-based </a:t>
            </a:r>
            <a:r>
              <a:rPr lang="en-US" sz="1059" b="0" i="0" kern="1200" dirty="0" err="1" smtClean="0">
                <a:solidFill>
                  <a:schemeClr val="tx1"/>
                </a:solidFill>
                <a:effectLst/>
                <a:latin typeface="+mn-lt"/>
                <a:ea typeface="+mn-ea"/>
                <a:cs typeface="+mn-cs"/>
              </a:rPr>
              <a:t>source.Note</a:t>
            </a:r>
            <a:r>
              <a:rPr lang="en-US" sz="1059" b="0" i="0" kern="1200" dirty="0" smtClean="0">
                <a:solidFill>
                  <a:schemeClr val="tx1"/>
                </a:solidFill>
                <a:effectLst/>
                <a:latin typeface="+mn-lt"/>
                <a:ea typeface="+mn-ea"/>
                <a:cs typeface="+mn-cs"/>
              </a:rPr>
              <a:t> that older posts (prior to the release of Tableau v8.2) on extracts will talk about them being faster than raw Excel/text connections because at the time the “legacy” aka MS JET engine was used. That is no longer the case with the </a:t>
            </a:r>
            <a:r>
              <a:rPr lang="en-US" sz="1059" b="0" i="0" kern="1200" dirty="0" smtClean="0">
                <a:solidFill>
                  <a:schemeClr val="tx1"/>
                </a:solidFill>
                <a:effectLst/>
                <a:latin typeface="+mn-lt"/>
                <a:ea typeface="+mn-ea"/>
                <a:cs typeface="+mn-cs"/>
                <a:hlinkClick r:id="rId3"/>
              </a:rPr>
              <a:t>new Excel/text connector</a:t>
            </a:r>
            <a:r>
              <a:rPr lang="en-US" sz="1059" b="0" i="0" kern="1200" dirty="0" smtClean="0">
                <a:solidFill>
                  <a:schemeClr val="tx1"/>
                </a:solidFill>
                <a:effectLst/>
                <a:latin typeface="+mn-lt"/>
                <a:ea typeface="+mn-ea"/>
                <a:cs typeface="+mn-cs"/>
              </a:rPr>
              <a:t>.  The new connector takes advantage of Tableau’s data extract (data engine) technology to create a data extract in the background, that’s why the first connection can be slow and then creating an extract can be instantaneous.</a:t>
            </a:r>
          </a:p>
          <a:p>
            <a:pPr lvl="1" fontAlgn="base"/>
            <a:r>
              <a:rPr lang="en-US" sz="1059" b="0" i="0" kern="1200" dirty="0" smtClean="0">
                <a:solidFill>
                  <a:schemeClr val="tx1"/>
                </a:solidFill>
                <a:effectLst/>
                <a:latin typeface="+mn-lt"/>
                <a:ea typeface="+mn-ea"/>
                <a:cs typeface="+mn-cs"/>
              </a:rPr>
              <a:t>The Tableau queries to the live connection might slow down operational queries too much, so having Tableau only query at scheduled extract refresh times is preferable.</a:t>
            </a:r>
          </a:p>
          <a:p>
            <a:pPr lvl="1" fontAlgn="base"/>
            <a:r>
              <a:rPr lang="en-US" sz="1059" b="0" i="0" kern="1200" dirty="0" smtClean="0">
                <a:solidFill>
                  <a:schemeClr val="tx1"/>
                </a:solidFill>
                <a:effectLst/>
                <a:latin typeface="+mn-lt"/>
                <a:ea typeface="+mn-ea"/>
                <a:cs typeface="+mn-cs"/>
              </a:rPr>
              <a:t>Data volumes could be such that millions of records per week of raw data that would be too slow to run live Tableau queries on might be aggregated in a TDE down to dozens or hundreds per week based on some set of categories/dimensions in the data.</a:t>
            </a:r>
          </a:p>
        </p:txBody>
      </p:sp>
      <p:sp>
        <p:nvSpPr>
          <p:cNvPr id="4" name="Header Placeholder 3"/>
          <p:cNvSpPr>
            <a:spLocks noGrp="1"/>
          </p:cNvSpPr>
          <p:nvPr>
            <p:ph type="hdr" sz="quarter" idx="10"/>
          </p:nvPr>
        </p:nvSpPr>
        <p:spPr/>
        <p:txBody>
          <a:bodyPr/>
          <a:lstStyle/>
          <a:p>
            <a:r>
              <a:rPr lang="en-US" smtClean="0"/>
              <a:t>Tableau Conference 2015</a:t>
            </a:r>
            <a:endParaRPr lang="en-US" dirty="0"/>
          </a:p>
        </p:txBody>
      </p:sp>
      <p:sp>
        <p:nvSpPr>
          <p:cNvPr id="5" name="Footer Placeholder 4"/>
          <p:cNvSpPr>
            <a:spLocks noGrp="1"/>
          </p:cNvSpPr>
          <p:nvPr>
            <p:ph type="ftr" sz="quarter" idx="11"/>
          </p:nvPr>
        </p:nvSpPr>
        <p:spPr/>
        <p:txBody>
          <a:bodyPr/>
          <a:lstStyle/>
          <a:p>
            <a:pPr defTabSz="931467" eaLnBrk="0" hangingPunct="0"/>
            <a:r>
              <a:rPr lang="en-US" sz="400" smtClean="0">
                <a:gradFill>
                  <a:gsLst>
                    <a:gs pos="0">
                      <a:prstClr val="black"/>
                    </a:gs>
                    <a:gs pos="100000">
                      <a:prstClr val="black"/>
                    </a:gs>
                  </a:gsLst>
                  <a:lin ang="5400000" scaled="0"/>
                </a:gradFill>
                <a:ea typeface="Segoe UI" pitchFamily="34" charset="0"/>
              </a:rPr>
              <a:t>© 2015 Tableau Software. All rights reserved. </a:t>
            </a:r>
            <a:endParaRPr lang="en-US" sz="400" dirty="0" smtClean="0">
              <a:gradFill>
                <a:gsLst>
                  <a:gs pos="0">
                    <a:prstClr val="black"/>
                  </a:gs>
                  <a:gs pos="100000">
                    <a:prstClr val="black"/>
                  </a:gs>
                </a:gsLst>
                <a:lin ang="5400000" scaled="0"/>
              </a:gradFill>
              <a:ea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pPr/>
              <a:t>4/25/2016 9:14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71</a:t>
            </a:fld>
            <a:endParaRPr lang="en-US" dirty="0"/>
          </a:p>
        </p:txBody>
      </p:sp>
    </p:spTree>
    <p:extLst>
      <p:ext uri="{BB962C8B-B14F-4D97-AF65-F5344CB8AC3E}">
        <p14:creationId xmlns:p14="http://schemas.microsoft.com/office/powerpoint/2010/main" val="361626466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059" b="1" i="0" kern="1200" dirty="0" smtClean="0">
                <a:solidFill>
                  <a:schemeClr val="tx1"/>
                </a:solidFill>
                <a:effectLst/>
                <a:latin typeface="+mj-lt"/>
                <a:ea typeface="+mn-ea"/>
                <a:cs typeface="+mn-cs"/>
              </a:rPr>
              <a:t>Unable to handle the record volumes</a:t>
            </a:r>
            <a:r>
              <a:rPr lang="en-US" sz="1059" b="0" i="0" kern="1200" dirty="0" smtClean="0">
                <a:solidFill>
                  <a:schemeClr val="tx1"/>
                </a:solidFill>
                <a:effectLst/>
                <a:latin typeface="+mj-lt"/>
                <a:ea typeface="+mn-ea"/>
                <a:cs typeface="+mn-cs"/>
              </a:rPr>
              <a:t>. MS Excel is limited to 1M records, MS Access tops out anywhere in the 100s of thousands to couple M records depending on the complexity of the table, etc. whereas a TDE can potentially handle </a:t>
            </a:r>
            <a:r>
              <a:rPr lang="en-US" sz="1059" b="0" i="0" u="sng" kern="1200" dirty="0" smtClean="0">
                <a:solidFill>
                  <a:schemeClr val="tx1"/>
                </a:solidFill>
                <a:effectLst/>
                <a:latin typeface="+mj-lt"/>
                <a:ea typeface="+mn-ea"/>
                <a:cs typeface="+mn-cs"/>
              </a:rPr>
              <a:t>billions</a:t>
            </a:r>
            <a:r>
              <a:rPr lang="en-US" sz="1059" b="0" i="0" kern="1200" dirty="0" smtClean="0">
                <a:solidFill>
                  <a:schemeClr val="tx1"/>
                </a:solidFill>
                <a:effectLst/>
                <a:latin typeface="+mj-lt"/>
                <a:ea typeface="+mn-ea"/>
                <a:cs typeface="+mn-cs"/>
              </a:rPr>
              <a:t> of records. Another case is situations where the data is stored in multiple tables (potentially across multiple data bases) and a UNION query is used to generate a result that is too big for a live connection but fine for a TDE.</a:t>
            </a:r>
            <a:endParaRPr lang="en-US" dirty="0"/>
          </a:p>
        </p:txBody>
      </p:sp>
      <p:sp>
        <p:nvSpPr>
          <p:cNvPr id="4" name="Header Placeholder 3"/>
          <p:cNvSpPr>
            <a:spLocks noGrp="1"/>
          </p:cNvSpPr>
          <p:nvPr>
            <p:ph type="hdr" sz="quarter" idx="10"/>
          </p:nvPr>
        </p:nvSpPr>
        <p:spPr/>
        <p:txBody>
          <a:bodyPr/>
          <a:lstStyle/>
          <a:p>
            <a:r>
              <a:rPr lang="en-US" smtClean="0"/>
              <a:t>Tableau Conference 2015</a:t>
            </a:r>
            <a:endParaRPr lang="en-US" dirty="0"/>
          </a:p>
        </p:txBody>
      </p:sp>
      <p:sp>
        <p:nvSpPr>
          <p:cNvPr id="5" name="Footer Placeholder 4"/>
          <p:cNvSpPr>
            <a:spLocks noGrp="1"/>
          </p:cNvSpPr>
          <p:nvPr>
            <p:ph type="ftr" sz="quarter" idx="11"/>
          </p:nvPr>
        </p:nvSpPr>
        <p:spPr/>
        <p:txBody>
          <a:bodyPr/>
          <a:lstStyle/>
          <a:p>
            <a:pPr defTabSz="931467" eaLnBrk="0" hangingPunct="0"/>
            <a:r>
              <a:rPr lang="en-US" sz="400" smtClean="0">
                <a:gradFill>
                  <a:gsLst>
                    <a:gs pos="0">
                      <a:prstClr val="black"/>
                    </a:gs>
                    <a:gs pos="100000">
                      <a:prstClr val="black"/>
                    </a:gs>
                  </a:gsLst>
                  <a:lin ang="5400000" scaled="0"/>
                </a:gradFill>
                <a:ea typeface="Segoe UI" pitchFamily="34" charset="0"/>
              </a:rPr>
              <a:t>© 2015 Tableau Software. All rights reserved. </a:t>
            </a:r>
            <a:endParaRPr lang="en-US" sz="400" dirty="0" smtClean="0">
              <a:gradFill>
                <a:gsLst>
                  <a:gs pos="0">
                    <a:prstClr val="black"/>
                  </a:gs>
                  <a:gs pos="100000">
                    <a:prstClr val="black"/>
                  </a:gs>
                </a:gsLst>
                <a:lin ang="5400000" scaled="0"/>
              </a:gradFill>
              <a:ea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pPr/>
              <a:t>4/25/2016 9:14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72</a:t>
            </a:fld>
            <a:endParaRPr lang="en-US" dirty="0"/>
          </a:p>
        </p:txBody>
      </p:sp>
    </p:spTree>
    <p:extLst>
      <p:ext uri="{BB962C8B-B14F-4D97-AF65-F5344CB8AC3E}">
        <p14:creationId xmlns:p14="http://schemas.microsoft.com/office/powerpoint/2010/main" val="138871726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059" b="1" i="0" kern="1200" dirty="0" smtClean="0">
                <a:solidFill>
                  <a:schemeClr val="tx1"/>
                </a:solidFill>
                <a:effectLst/>
                <a:latin typeface="+mj-lt"/>
                <a:ea typeface="+mn-ea"/>
                <a:cs typeface="+mn-cs"/>
              </a:rPr>
              <a:t>Exposing too much data</a:t>
            </a:r>
            <a:r>
              <a:rPr lang="en-US" sz="1059" b="0" i="0" kern="1200" dirty="0" smtClean="0">
                <a:solidFill>
                  <a:schemeClr val="tx1"/>
                </a:solidFill>
                <a:effectLst/>
                <a:latin typeface="+mj-lt"/>
                <a:ea typeface="+mn-ea"/>
                <a:cs typeface="+mn-cs"/>
              </a:rPr>
              <a:t>. There are four cases where extracts can effectively improve security by reducing what data is made available:</a:t>
            </a:r>
          </a:p>
          <a:p>
            <a:pPr lvl="1" fontAlgn="base"/>
            <a:r>
              <a:rPr lang="en-US" sz="1059" b="0" i="0" kern="1200" dirty="0" smtClean="0">
                <a:solidFill>
                  <a:schemeClr val="tx1"/>
                </a:solidFill>
                <a:effectLst/>
                <a:latin typeface="+mn-lt"/>
                <a:ea typeface="+mn-ea"/>
                <a:cs typeface="+mn-cs"/>
              </a:rPr>
              <a:t>We can create extract filters on TDEs so only the necessary records are included.</a:t>
            </a:r>
          </a:p>
          <a:p>
            <a:pPr lvl="1" fontAlgn="base"/>
            <a:r>
              <a:rPr lang="en-US" sz="1059" b="0" i="0" kern="1200" dirty="0" smtClean="0">
                <a:solidFill>
                  <a:schemeClr val="tx1"/>
                </a:solidFill>
                <a:effectLst/>
                <a:latin typeface="+mn-lt"/>
                <a:ea typeface="+mn-ea"/>
                <a:cs typeface="+mn-cs"/>
              </a:rPr>
              <a:t>We can set up the extract to only include fields used in the workbook, in other words we can exclude columns from the extract.</a:t>
            </a:r>
          </a:p>
          <a:p>
            <a:pPr lvl="1" fontAlgn="base"/>
            <a:r>
              <a:rPr lang="en-US" sz="1059" b="0" i="0" kern="1200" dirty="0" smtClean="0">
                <a:solidFill>
                  <a:schemeClr val="tx1"/>
                </a:solidFill>
                <a:effectLst/>
                <a:latin typeface="+mn-lt"/>
                <a:ea typeface="+mn-ea"/>
                <a:cs typeface="+mn-cs"/>
              </a:rPr>
              <a:t>Extracts can be configured to aggregate the data and therefore hide record-level detail.</a:t>
            </a:r>
          </a:p>
          <a:p>
            <a:pPr lvl="1" fontAlgn="base"/>
            <a:r>
              <a:rPr lang="en-US" sz="1059" b="0" i="0" kern="1200" dirty="0" smtClean="0">
                <a:solidFill>
                  <a:schemeClr val="tx1"/>
                </a:solidFill>
                <a:effectLst/>
                <a:latin typeface="+mn-lt"/>
                <a:ea typeface="+mn-ea"/>
                <a:cs typeface="+mn-cs"/>
              </a:rPr>
              <a:t>For file-based sources when we include the files in a TWBX it’s the whole file, so for an Excel file that means that every worksheet in that file is included in the TWBX. If we extract the data then only the necessary data for the workbook is in the TDE</a:t>
            </a:r>
          </a:p>
        </p:txBody>
      </p:sp>
      <p:sp>
        <p:nvSpPr>
          <p:cNvPr id="4" name="Header Placeholder 3"/>
          <p:cNvSpPr>
            <a:spLocks noGrp="1"/>
          </p:cNvSpPr>
          <p:nvPr>
            <p:ph type="hdr" sz="quarter" idx="10"/>
          </p:nvPr>
        </p:nvSpPr>
        <p:spPr/>
        <p:txBody>
          <a:bodyPr/>
          <a:lstStyle/>
          <a:p>
            <a:r>
              <a:rPr lang="en-US" smtClean="0"/>
              <a:t>Tableau Conference 2015</a:t>
            </a:r>
            <a:endParaRPr lang="en-US" dirty="0"/>
          </a:p>
        </p:txBody>
      </p:sp>
      <p:sp>
        <p:nvSpPr>
          <p:cNvPr id="5" name="Footer Placeholder 4"/>
          <p:cNvSpPr>
            <a:spLocks noGrp="1"/>
          </p:cNvSpPr>
          <p:nvPr>
            <p:ph type="ftr" sz="quarter" idx="11"/>
          </p:nvPr>
        </p:nvSpPr>
        <p:spPr/>
        <p:txBody>
          <a:bodyPr/>
          <a:lstStyle/>
          <a:p>
            <a:pPr defTabSz="931467" eaLnBrk="0" hangingPunct="0"/>
            <a:r>
              <a:rPr lang="en-US" sz="400" smtClean="0">
                <a:gradFill>
                  <a:gsLst>
                    <a:gs pos="0">
                      <a:prstClr val="black"/>
                    </a:gs>
                    <a:gs pos="100000">
                      <a:prstClr val="black"/>
                    </a:gs>
                  </a:gsLst>
                  <a:lin ang="5400000" scaled="0"/>
                </a:gradFill>
                <a:ea typeface="Segoe UI" pitchFamily="34" charset="0"/>
              </a:rPr>
              <a:t>© 2015 Tableau Software. All rights reserved. </a:t>
            </a:r>
            <a:endParaRPr lang="en-US" sz="400" dirty="0" smtClean="0">
              <a:gradFill>
                <a:gsLst>
                  <a:gs pos="0">
                    <a:prstClr val="black"/>
                  </a:gs>
                  <a:gs pos="100000">
                    <a:prstClr val="black"/>
                  </a:gs>
                </a:gsLst>
                <a:lin ang="5400000" scaled="0"/>
              </a:gradFill>
              <a:ea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pPr/>
              <a:t>4/25/2016 9:14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73</a:t>
            </a:fld>
            <a:endParaRPr lang="en-US" dirty="0"/>
          </a:p>
        </p:txBody>
      </p:sp>
    </p:spTree>
    <p:extLst>
      <p:ext uri="{BB962C8B-B14F-4D97-AF65-F5344CB8AC3E}">
        <p14:creationId xmlns:p14="http://schemas.microsoft.com/office/powerpoint/2010/main" val="355924953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059" b="1" i="0" kern="1200" dirty="0" smtClean="0">
                <a:solidFill>
                  <a:schemeClr val="tx1"/>
                </a:solidFill>
                <a:effectLst/>
                <a:latin typeface="+mj-lt"/>
                <a:ea typeface="+mn-ea"/>
                <a:cs typeface="+mn-cs"/>
              </a:rPr>
              <a:t>Unable to handle the data volumes</a:t>
            </a:r>
            <a:r>
              <a:rPr lang="en-US" sz="1059" b="0" i="0" kern="1200" dirty="0" smtClean="0">
                <a:solidFill>
                  <a:schemeClr val="tx1"/>
                </a:solidFill>
                <a:effectLst/>
                <a:latin typeface="+mj-lt"/>
                <a:ea typeface="+mn-ea"/>
                <a:cs typeface="+mn-cs"/>
              </a:rPr>
              <a:t>. A related case is that since a TDE is highly compressed it can be a lot smaller than the original uncompressed source. I’ve seen people use TDEs instead of file-based sources to make distribution of packaged workbooks easier.</a:t>
            </a:r>
          </a:p>
        </p:txBody>
      </p:sp>
      <p:sp>
        <p:nvSpPr>
          <p:cNvPr id="4" name="Header Placeholder 3"/>
          <p:cNvSpPr>
            <a:spLocks noGrp="1"/>
          </p:cNvSpPr>
          <p:nvPr>
            <p:ph type="hdr" sz="quarter" idx="10"/>
          </p:nvPr>
        </p:nvSpPr>
        <p:spPr/>
        <p:txBody>
          <a:bodyPr/>
          <a:lstStyle/>
          <a:p>
            <a:r>
              <a:rPr lang="en-US" smtClean="0"/>
              <a:t>Tableau Conference 2015</a:t>
            </a:r>
            <a:endParaRPr lang="en-US" dirty="0"/>
          </a:p>
        </p:txBody>
      </p:sp>
      <p:sp>
        <p:nvSpPr>
          <p:cNvPr id="5" name="Footer Placeholder 4"/>
          <p:cNvSpPr>
            <a:spLocks noGrp="1"/>
          </p:cNvSpPr>
          <p:nvPr>
            <p:ph type="ftr" sz="quarter" idx="11"/>
          </p:nvPr>
        </p:nvSpPr>
        <p:spPr/>
        <p:txBody>
          <a:bodyPr/>
          <a:lstStyle/>
          <a:p>
            <a:pPr defTabSz="931467" eaLnBrk="0" hangingPunct="0"/>
            <a:r>
              <a:rPr lang="en-US" sz="400" smtClean="0">
                <a:gradFill>
                  <a:gsLst>
                    <a:gs pos="0">
                      <a:prstClr val="black"/>
                    </a:gs>
                    <a:gs pos="100000">
                      <a:prstClr val="black"/>
                    </a:gs>
                  </a:gsLst>
                  <a:lin ang="5400000" scaled="0"/>
                </a:gradFill>
                <a:ea typeface="Segoe UI" pitchFamily="34" charset="0"/>
              </a:rPr>
              <a:t>© 2015 Tableau Software. All rights reserved. </a:t>
            </a:r>
            <a:endParaRPr lang="en-US" sz="400" dirty="0" smtClean="0">
              <a:gradFill>
                <a:gsLst>
                  <a:gs pos="0">
                    <a:prstClr val="black"/>
                  </a:gs>
                  <a:gs pos="100000">
                    <a:prstClr val="black"/>
                  </a:gs>
                </a:gsLst>
                <a:lin ang="5400000" scaled="0"/>
              </a:gradFill>
              <a:ea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pPr/>
              <a:t>4/25/2016 9:14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74</a:t>
            </a:fld>
            <a:endParaRPr lang="en-US" dirty="0"/>
          </a:p>
        </p:txBody>
      </p:sp>
    </p:spTree>
    <p:extLst>
      <p:ext uri="{BB962C8B-B14F-4D97-AF65-F5344CB8AC3E}">
        <p14:creationId xmlns:p14="http://schemas.microsoft.com/office/powerpoint/2010/main" val="355604885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059" b="1" i="0" kern="1200" dirty="0" smtClean="0">
                <a:solidFill>
                  <a:schemeClr val="tx1"/>
                </a:solidFill>
                <a:effectLst/>
                <a:latin typeface="+mj-lt"/>
                <a:ea typeface="+mn-ea"/>
                <a:cs typeface="+mn-cs"/>
              </a:rPr>
              <a:t>Not supporting certain calculations</a:t>
            </a:r>
            <a:r>
              <a:rPr lang="en-US" sz="1059" b="0" i="0" kern="1200" dirty="0" smtClean="0">
                <a:solidFill>
                  <a:schemeClr val="tx1"/>
                </a:solidFill>
                <a:effectLst/>
                <a:latin typeface="+mj-lt"/>
                <a:ea typeface="+mn-ea"/>
                <a:cs typeface="+mn-cs"/>
              </a:rPr>
              <a:t>. Tableau data extracts have generally supported more functions than any particular data source (with the exception of RAWSQL functions). One example is that in the “old days” before Tableau 8.2 with the new Excel/text connector we were stuck with the MS Jet engine for connecting with Excel &amp; text files and that couldn’t handle COUNTD(), MEDIAN(), In/Out of Sets among other drawbacks, so we’d create an extract. Another example is that currently not all sources support the Level of Detail Expressions introduced in v9.0 and again we can work around that by creating an extract.</a:t>
            </a:r>
          </a:p>
        </p:txBody>
      </p:sp>
      <p:sp>
        <p:nvSpPr>
          <p:cNvPr id="4" name="Header Placeholder 3"/>
          <p:cNvSpPr>
            <a:spLocks noGrp="1"/>
          </p:cNvSpPr>
          <p:nvPr>
            <p:ph type="hdr" sz="quarter" idx="10"/>
          </p:nvPr>
        </p:nvSpPr>
        <p:spPr/>
        <p:txBody>
          <a:bodyPr/>
          <a:lstStyle/>
          <a:p>
            <a:r>
              <a:rPr lang="en-US" smtClean="0"/>
              <a:t>Tableau Conference 2015</a:t>
            </a:r>
            <a:endParaRPr lang="en-US" dirty="0"/>
          </a:p>
        </p:txBody>
      </p:sp>
      <p:sp>
        <p:nvSpPr>
          <p:cNvPr id="5" name="Footer Placeholder 4"/>
          <p:cNvSpPr>
            <a:spLocks noGrp="1"/>
          </p:cNvSpPr>
          <p:nvPr>
            <p:ph type="ftr" sz="quarter" idx="11"/>
          </p:nvPr>
        </p:nvSpPr>
        <p:spPr/>
        <p:txBody>
          <a:bodyPr/>
          <a:lstStyle/>
          <a:p>
            <a:pPr defTabSz="931467" eaLnBrk="0" hangingPunct="0"/>
            <a:r>
              <a:rPr lang="en-US" sz="400" smtClean="0">
                <a:gradFill>
                  <a:gsLst>
                    <a:gs pos="0">
                      <a:prstClr val="black"/>
                    </a:gs>
                    <a:gs pos="100000">
                      <a:prstClr val="black"/>
                    </a:gs>
                  </a:gsLst>
                  <a:lin ang="5400000" scaled="0"/>
                </a:gradFill>
                <a:ea typeface="Segoe UI" pitchFamily="34" charset="0"/>
              </a:rPr>
              <a:t>© 2015 Tableau Software. All rights reserved. </a:t>
            </a:r>
            <a:endParaRPr lang="en-US" sz="400" dirty="0" smtClean="0">
              <a:gradFill>
                <a:gsLst>
                  <a:gs pos="0">
                    <a:prstClr val="black"/>
                  </a:gs>
                  <a:gs pos="100000">
                    <a:prstClr val="black"/>
                  </a:gs>
                </a:gsLst>
                <a:lin ang="5400000" scaled="0"/>
              </a:gradFill>
              <a:ea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pPr/>
              <a:t>4/25/2016 9:14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75</a:t>
            </a:fld>
            <a:endParaRPr lang="en-US" dirty="0"/>
          </a:p>
        </p:txBody>
      </p:sp>
    </p:spTree>
    <p:extLst>
      <p:ext uri="{BB962C8B-B14F-4D97-AF65-F5344CB8AC3E}">
        <p14:creationId xmlns:p14="http://schemas.microsoft.com/office/powerpoint/2010/main" val="209161819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059" b="1" i="0" kern="1200" dirty="0" smtClean="0">
                <a:solidFill>
                  <a:schemeClr val="tx1"/>
                </a:solidFill>
                <a:effectLst/>
                <a:latin typeface="+mj-lt"/>
                <a:ea typeface="+mn-ea"/>
                <a:cs typeface="+mn-cs"/>
              </a:rPr>
              <a:t>Unable to handle the complexity</a:t>
            </a:r>
            <a:r>
              <a:rPr lang="en-US" sz="1059" b="0" i="0" kern="1200" dirty="0" smtClean="0">
                <a:solidFill>
                  <a:schemeClr val="tx1"/>
                </a:solidFill>
                <a:effectLst/>
                <a:latin typeface="+mj-lt"/>
                <a:ea typeface="+mn-ea"/>
                <a:cs typeface="+mn-cs"/>
              </a:rPr>
              <a:t>. There are various computations (such as using top and conditional filters, nested calculated fields, etc.) that TDEs can handle in combined ways that some data sources can’t. For example MS Access databases are one of my main data sources and in some Tableau worksheets if I switch from the TDE to the live connection the MS JET engine gives me a “query too complex” error.</a:t>
            </a:r>
            <a:endParaRPr lang="en-US" dirty="0"/>
          </a:p>
        </p:txBody>
      </p:sp>
      <p:sp>
        <p:nvSpPr>
          <p:cNvPr id="4" name="Header Placeholder 3"/>
          <p:cNvSpPr>
            <a:spLocks noGrp="1"/>
          </p:cNvSpPr>
          <p:nvPr>
            <p:ph type="hdr" sz="quarter" idx="10"/>
          </p:nvPr>
        </p:nvSpPr>
        <p:spPr/>
        <p:txBody>
          <a:bodyPr/>
          <a:lstStyle/>
          <a:p>
            <a:r>
              <a:rPr lang="en-US" smtClean="0"/>
              <a:t>Tableau Conference 2015</a:t>
            </a:r>
            <a:endParaRPr lang="en-US" dirty="0"/>
          </a:p>
        </p:txBody>
      </p:sp>
      <p:sp>
        <p:nvSpPr>
          <p:cNvPr id="5" name="Footer Placeholder 4"/>
          <p:cNvSpPr>
            <a:spLocks noGrp="1"/>
          </p:cNvSpPr>
          <p:nvPr>
            <p:ph type="ftr" sz="quarter" idx="11"/>
          </p:nvPr>
        </p:nvSpPr>
        <p:spPr/>
        <p:txBody>
          <a:bodyPr/>
          <a:lstStyle/>
          <a:p>
            <a:pPr defTabSz="931467" eaLnBrk="0" hangingPunct="0"/>
            <a:r>
              <a:rPr lang="en-US" sz="400" smtClean="0">
                <a:gradFill>
                  <a:gsLst>
                    <a:gs pos="0">
                      <a:prstClr val="black"/>
                    </a:gs>
                    <a:gs pos="100000">
                      <a:prstClr val="black"/>
                    </a:gs>
                  </a:gsLst>
                  <a:lin ang="5400000" scaled="0"/>
                </a:gradFill>
                <a:ea typeface="Segoe UI" pitchFamily="34" charset="0"/>
              </a:rPr>
              <a:t>© 2015 Tableau Software. All rights reserved. </a:t>
            </a:r>
            <a:endParaRPr lang="en-US" sz="400" dirty="0" smtClean="0">
              <a:gradFill>
                <a:gsLst>
                  <a:gs pos="0">
                    <a:prstClr val="black"/>
                  </a:gs>
                  <a:gs pos="100000">
                    <a:prstClr val="black"/>
                  </a:gs>
                </a:gsLst>
                <a:lin ang="5400000" scaled="0"/>
              </a:gradFill>
              <a:ea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pPr/>
              <a:t>4/25/2016 9:14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76</a:t>
            </a:fld>
            <a:endParaRPr lang="en-US" dirty="0"/>
          </a:p>
        </p:txBody>
      </p:sp>
    </p:spTree>
    <p:extLst>
      <p:ext uri="{BB962C8B-B14F-4D97-AF65-F5344CB8AC3E}">
        <p14:creationId xmlns:p14="http://schemas.microsoft.com/office/powerpoint/2010/main" val="34154476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059" b="1" i="0" kern="1200" dirty="0" smtClean="0">
                <a:solidFill>
                  <a:schemeClr val="tx1"/>
                </a:solidFill>
                <a:effectLst/>
                <a:latin typeface="+mj-lt"/>
                <a:ea typeface="+mn-ea"/>
                <a:cs typeface="+mn-cs"/>
              </a:rPr>
              <a:t>Actually a situation where multiple file-based sources needed to be put together</a:t>
            </a:r>
            <a:r>
              <a:rPr lang="en-US" sz="1059" b="0" i="0" kern="1200" dirty="0" smtClean="0">
                <a:solidFill>
                  <a:schemeClr val="tx1"/>
                </a:solidFill>
                <a:effectLst/>
                <a:latin typeface="+mj-lt"/>
                <a:ea typeface="+mn-ea"/>
                <a:cs typeface="+mn-cs"/>
              </a:rPr>
              <a:t>…with TDEs it’s possible to add data to an extract from multiple file-based sources, which can be handy when you are integrating data from various producers at different times. Tableau is working on improving this: At the 2015 Tableau Conference they demoed a feature for creating federated queries across multiple data sources (including server-based sources, other TDEs, etc.). From what I saw Tableau will be able to do this in a live connection, however I’m guessing that we’ll often want to be using TDEs for performance reasons.</a:t>
            </a:r>
          </a:p>
          <a:p>
            <a:endParaRPr lang="en-US" dirty="0"/>
          </a:p>
        </p:txBody>
      </p:sp>
      <p:sp>
        <p:nvSpPr>
          <p:cNvPr id="4" name="Header Placeholder 3"/>
          <p:cNvSpPr>
            <a:spLocks noGrp="1"/>
          </p:cNvSpPr>
          <p:nvPr>
            <p:ph type="hdr" sz="quarter" idx="10"/>
          </p:nvPr>
        </p:nvSpPr>
        <p:spPr/>
        <p:txBody>
          <a:bodyPr/>
          <a:lstStyle/>
          <a:p>
            <a:r>
              <a:rPr lang="en-US" smtClean="0"/>
              <a:t>Tableau Conference 2015</a:t>
            </a:r>
            <a:endParaRPr lang="en-US" dirty="0"/>
          </a:p>
        </p:txBody>
      </p:sp>
      <p:sp>
        <p:nvSpPr>
          <p:cNvPr id="5" name="Footer Placeholder 4"/>
          <p:cNvSpPr>
            <a:spLocks noGrp="1"/>
          </p:cNvSpPr>
          <p:nvPr>
            <p:ph type="ftr" sz="quarter" idx="11"/>
          </p:nvPr>
        </p:nvSpPr>
        <p:spPr/>
        <p:txBody>
          <a:bodyPr/>
          <a:lstStyle/>
          <a:p>
            <a:pPr defTabSz="931467" eaLnBrk="0" hangingPunct="0"/>
            <a:r>
              <a:rPr lang="en-US" sz="400" smtClean="0">
                <a:gradFill>
                  <a:gsLst>
                    <a:gs pos="0">
                      <a:prstClr val="black"/>
                    </a:gs>
                    <a:gs pos="100000">
                      <a:prstClr val="black"/>
                    </a:gs>
                  </a:gsLst>
                  <a:lin ang="5400000" scaled="0"/>
                </a:gradFill>
                <a:ea typeface="Segoe UI" pitchFamily="34" charset="0"/>
              </a:rPr>
              <a:t>© 2015 Tableau Software. All rights reserved. </a:t>
            </a:r>
            <a:endParaRPr lang="en-US" sz="400" dirty="0" smtClean="0">
              <a:gradFill>
                <a:gsLst>
                  <a:gs pos="0">
                    <a:prstClr val="black"/>
                  </a:gs>
                  <a:gs pos="100000">
                    <a:prstClr val="black"/>
                  </a:gs>
                </a:gsLst>
                <a:lin ang="5400000" scaled="0"/>
              </a:gradFill>
              <a:ea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pPr/>
              <a:t>4/25/2016 9:15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77</a:t>
            </a:fld>
            <a:endParaRPr lang="en-US" dirty="0"/>
          </a:p>
        </p:txBody>
      </p:sp>
    </p:spTree>
    <p:extLst>
      <p:ext uri="{BB962C8B-B14F-4D97-AF65-F5344CB8AC3E}">
        <p14:creationId xmlns:p14="http://schemas.microsoft.com/office/powerpoint/2010/main" val="34438173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059" b="1" i="0" kern="1200" dirty="0" smtClean="0">
                <a:solidFill>
                  <a:schemeClr val="tx1"/>
                </a:solidFill>
                <a:effectLst/>
                <a:latin typeface="+mj-lt"/>
                <a:ea typeface="+mn-ea"/>
                <a:cs typeface="+mn-cs"/>
              </a:rPr>
              <a:t>Other Features of Tableau Data Extracts</a:t>
            </a:r>
          </a:p>
          <a:p>
            <a:pPr fontAlgn="base"/>
            <a:r>
              <a:rPr lang="en-US" sz="1059" b="0" i="0" kern="1200" dirty="0" smtClean="0">
                <a:solidFill>
                  <a:schemeClr val="tx1"/>
                </a:solidFill>
                <a:effectLst/>
                <a:latin typeface="+mj-lt"/>
                <a:ea typeface="+mn-ea"/>
                <a:cs typeface="+mn-cs"/>
              </a:rPr>
              <a:t>A few other advantages of TDEs are:</a:t>
            </a:r>
          </a:p>
          <a:p>
            <a:pPr fontAlgn="base"/>
            <a:r>
              <a:rPr lang="en-US" sz="1059" b="1" i="0" kern="1200" dirty="0" smtClean="0">
                <a:solidFill>
                  <a:schemeClr val="tx1"/>
                </a:solidFill>
                <a:effectLst/>
                <a:latin typeface="+mj-lt"/>
                <a:ea typeface="+mn-ea"/>
                <a:cs typeface="+mn-cs"/>
              </a:rPr>
              <a:t>Materialized expressions</a:t>
            </a:r>
            <a:r>
              <a:rPr lang="en-US" sz="1059" b="0" i="0" kern="1200" dirty="0" smtClean="0">
                <a:solidFill>
                  <a:schemeClr val="tx1"/>
                </a:solidFill>
                <a:effectLst/>
                <a:latin typeface="+mj-lt"/>
                <a:ea typeface="+mn-ea"/>
                <a:cs typeface="+mn-cs"/>
              </a:rPr>
              <a:t>. Tableau will “materialize” record-level calculations that use only fields from a single data source and are not dependent on run-time values — i.e. not using TODAY(), NOW(), USERNAME(), ISMEMBEROF(), or a parameter — as fully indexed &amp; compressed fields in an extract. This can improve performance in many cases, for example when splitting name or address fields and/or creating </a:t>
            </a:r>
            <a:r>
              <a:rPr lang="en-US" sz="1059" b="0" i="0" kern="1200" dirty="0" err="1" smtClean="0">
                <a:solidFill>
                  <a:schemeClr val="tx1"/>
                </a:solidFill>
                <a:effectLst/>
                <a:latin typeface="+mj-lt"/>
                <a:ea typeface="+mn-ea"/>
                <a:cs typeface="+mn-cs"/>
              </a:rPr>
              <a:t>datetime</a:t>
            </a:r>
            <a:r>
              <a:rPr lang="en-US" sz="1059" b="0" i="0" kern="1200" dirty="0" smtClean="0">
                <a:solidFill>
                  <a:schemeClr val="tx1"/>
                </a:solidFill>
                <a:effectLst/>
                <a:latin typeface="+mj-lt"/>
                <a:ea typeface="+mn-ea"/>
                <a:cs typeface="+mn-cs"/>
              </a:rPr>
              <a:t> fields out of strings.</a:t>
            </a:r>
          </a:p>
          <a:p>
            <a:pPr fontAlgn="base"/>
            <a:r>
              <a:rPr lang="en-US" sz="1059" b="1" i="0" kern="1200" dirty="0" smtClean="0">
                <a:solidFill>
                  <a:schemeClr val="tx1"/>
                </a:solidFill>
                <a:effectLst/>
                <a:latin typeface="+mj-lt"/>
                <a:ea typeface="+mn-ea"/>
                <a:cs typeface="+mn-cs"/>
              </a:rPr>
              <a:t>Access to cloud-based data sources</a:t>
            </a:r>
            <a:r>
              <a:rPr lang="en-US" sz="1059" b="0" i="0" kern="1200" dirty="0" smtClean="0">
                <a:solidFill>
                  <a:schemeClr val="tx1"/>
                </a:solidFill>
                <a:effectLst/>
                <a:latin typeface="+mj-lt"/>
                <a:ea typeface="+mn-ea"/>
                <a:cs typeface="+mn-cs"/>
              </a:rPr>
              <a:t>. In order to make cloud-based sources such as Salesforce.com, Google Analytics, </a:t>
            </a:r>
            <a:r>
              <a:rPr lang="en-US" sz="1059" b="0" i="0" kern="1200" dirty="0" err="1" smtClean="0">
                <a:solidFill>
                  <a:schemeClr val="tx1"/>
                </a:solidFill>
                <a:effectLst/>
                <a:latin typeface="+mj-lt"/>
                <a:ea typeface="+mn-ea"/>
                <a:cs typeface="+mn-cs"/>
              </a:rPr>
              <a:t>oData</a:t>
            </a:r>
            <a:r>
              <a:rPr lang="en-US" sz="1059" b="0" i="0" kern="1200" dirty="0" smtClean="0">
                <a:solidFill>
                  <a:schemeClr val="tx1"/>
                </a:solidFill>
                <a:effectLst/>
                <a:latin typeface="+mj-lt"/>
                <a:ea typeface="+mn-ea"/>
                <a:cs typeface="+mn-cs"/>
              </a:rPr>
              <a:t>, and the Tableau Web Data Connectors useful for the kinds of at-the-speed-of-thought analytics that Tableau enables we have to use Tableau data extracts. Other cloud-based sources such as Amazon Redshift, Google </a:t>
            </a:r>
            <a:r>
              <a:rPr lang="en-US" sz="1059" b="0" i="0" kern="1200" dirty="0" err="1" smtClean="0">
                <a:solidFill>
                  <a:schemeClr val="tx1"/>
                </a:solidFill>
                <a:effectLst/>
                <a:latin typeface="+mj-lt"/>
                <a:ea typeface="+mn-ea"/>
                <a:cs typeface="+mn-cs"/>
              </a:rPr>
              <a:t>BigQuery</a:t>
            </a:r>
            <a:r>
              <a:rPr lang="en-US" sz="1059" b="0" i="0" kern="1200" dirty="0" smtClean="0">
                <a:solidFill>
                  <a:schemeClr val="tx1"/>
                </a:solidFill>
                <a:effectLst/>
                <a:latin typeface="+mj-lt"/>
                <a:ea typeface="+mn-ea"/>
                <a:cs typeface="+mn-cs"/>
              </a:rPr>
              <a:t>, and Microsoft Azure can be used as a live connection or extracted as needed.</a:t>
            </a:r>
          </a:p>
          <a:p>
            <a:pPr fontAlgn="base"/>
            <a:r>
              <a:rPr lang="en-US" sz="1059" b="1" i="0" kern="1200" dirty="0" smtClean="0">
                <a:solidFill>
                  <a:schemeClr val="tx1"/>
                </a:solidFill>
                <a:effectLst/>
                <a:latin typeface="+mj-lt"/>
                <a:ea typeface="+mn-ea"/>
                <a:cs typeface="+mn-cs"/>
              </a:rPr>
              <a:t>Option to publish to Tableau Public</a:t>
            </a:r>
            <a:r>
              <a:rPr lang="en-US" sz="1059" b="0" i="0" kern="1200" dirty="0" smtClean="0">
                <a:solidFill>
                  <a:schemeClr val="tx1"/>
                </a:solidFill>
                <a:effectLst/>
                <a:latin typeface="+mj-lt"/>
                <a:ea typeface="+mn-ea"/>
                <a:cs typeface="+mn-cs"/>
              </a:rPr>
              <a:t>. For performance reasons we can only use TDEs when publishing to Tableau Public.</a:t>
            </a:r>
          </a:p>
          <a:p>
            <a:endParaRPr lang="en-US" dirty="0"/>
          </a:p>
        </p:txBody>
      </p:sp>
      <p:sp>
        <p:nvSpPr>
          <p:cNvPr id="4" name="Header Placeholder 3"/>
          <p:cNvSpPr>
            <a:spLocks noGrp="1"/>
          </p:cNvSpPr>
          <p:nvPr>
            <p:ph type="hdr" sz="quarter" idx="10"/>
          </p:nvPr>
        </p:nvSpPr>
        <p:spPr/>
        <p:txBody>
          <a:bodyPr/>
          <a:lstStyle/>
          <a:p>
            <a:r>
              <a:rPr lang="en-US" smtClean="0"/>
              <a:t>Tableau Conference 2015</a:t>
            </a:r>
            <a:endParaRPr lang="en-US" dirty="0"/>
          </a:p>
        </p:txBody>
      </p:sp>
      <p:sp>
        <p:nvSpPr>
          <p:cNvPr id="5" name="Footer Placeholder 4"/>
          <p:cNvSpPr>
            <a:spLocks noGrp="1"/>
          </p:cNvSpPr>
          <p:nvPr>
            <p:ph type="ftr" sz="quarter" idx="11"/>
          </p:nvPr>
        </p:nvSpPr>
        <p:spPr/>
        <p:txBody>
          <a:bodyPr/>
          <a:lstStyle/>
          <a:p>
            <a:pPr defTabSz="931467" eaLnBrk="0" hangingPunct="0"/>
            <a:r>
              <a:rPr lang="en-US" sz="400" smtClean="0">
                <a:gradFill>
                  <a:gsLst>
                    <a:gs pos="0">
                      <a:prstClr val="black"/>
                    </a:gs>
                    <a:gs pos="100000">
                      <a:prstClr val="black"/>
                    </a:gs>
                  </a:gsLst>
                  <a:lin ang="5400000" scaled="0"/>
                </a:gradFill>
                <a:ea typeface="Segoe UI" pitchFamily="34" charset="0"/>
              </a:rPr>
              <a:t>© 2015 Tableau Software. All rights reserved. </a:t>
            </a:r>
            <a:endParaRPr lang="en-US" sz="400" dirty="0" smtClean="0">
              <a:gradFill>
                <a:gsLst>
                  <a:gs pos="0">
                    <a:prstClr val="black"/>
                  </a:gs>
                  <a:gs pos="100000">
                    <a:prstClr val="black"/>
                  </a:gs>
                </a:gsLst>
                <a:lin ang="5400000" scaled="0"/>
              </a:gradFill>
              <a:ea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pPr/>
              <a:t>4/25/2016 9:41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78</a:t>
            </a:fld>
            <a:endParaRPr lang="en-US" dirty="0"/>
          </a:p>
        </p:txBody>
      </p:sp>
    </p:spTree>
    <p:extLst>
      <p:ext uri="{BB962C8B-B14F-4D97-AF65-F5344CB8AC3E}">
        <p14:creationId xmlns:p14="http://schemas.microsoft.com/office/powerpoint/2010/main" val="72843229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45058"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atin typeface="BentonSans Book" charset="0"/>
              </a:rPr>
              <a:t>Numbered List</a:t>
            </a:r>
          </a:p>
        </p:txBody>
      </p:sp>
    </p:spTree>
    <p:extLst>
      <p:ext uri="{BB962C8B-B14F-4D97-AF65-F5344CB8AC3E}">
        <p14:creationId xmlns:p14="http://schemas.microsoft.com/office/powerpoint/2010/main" val="420596090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45058"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atin typeface="BentonSans Book" charset="0"/>
              </a:rPr>
              <a:t>Numbered List</a:t>
            </a:r>
          </a:p>
        </p:txBody>
      </p:sp>
    </p:spTree>
    <p:extLst>
      <p:ext uri="{BB962C8B-B14F-4D97-AF65-F5344CB8AC3E}">
        <p14:creationId xmlns:p14="http://schemas.microsoft.com/office/powerpoint/2010/main" val="17401291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lvl="0" indent="-228600">
              <a:buFont typeface="+mj-lt"/>
              <a:buAutoNum type="arabicPeriod"/>
            </a:pPr>
            <a:r>
              <a:rPr lang="en-US" sz="1200" kern="1200" dirty="0" smtClean="0">
                <a:solidFill>
                  <a:schemeClr val="tx1"/>
                </a:solidFill>
                <a:effectLst/>
                <a:latin typeface="+mn-lt"/>
                <a:ea typeface="+mn-ea"/>
                <a:cs typeface="+mn-cs"/>
              </a:rPr>
              <a:t>At the very foundation of your enterprise lies your raw data sources. You then have ETL processes in place that serve data up to your data marts, cubes, and data warehouses. </a:t>
            </a:r>
          </a:p>
          <a:p>
            <a:pPr marL="228600" lvl="0" indent="-228600">
              <a:buFont typeface="+mj-lt"/>
              <a:buAutoNum type="arabicPeriod"/>
            </a:pPr>
            <a:r>
              <a:rPr lang="en-US" sz="1200" kern="1200" dirty="0" smtClean="0">
                <a:solidFill>
                  <a:schemeClr val="tx1"/>
                </a:solidFill>
                <a:effectLst/>
                <a:latin typeface="+mn-lt"/>
                <a:ea typeface="+mn-ea"/>
                <a:cs typeface="+mn-cs"/>
              </a:rPr>
              <a:t>Then you have the Enterprise BI stack that includes a Semantic model and dashboards and reports that sit on top.</a:t>
            </a:r>
          </a:p>
          <a:p>
            <a:pPr marL="228600" lvl="0" indent="-228600">
              <a:buFont typeface="+mj-lt"/>
              <a:buAutoNum type="arabicPeriod"/>
            </a:pPr>
            <a:r>
              <a:rPr lang="en-US" sz="1200" kern="1200" dirty="0" smtClean="0">
                <a:solidFill>
                  <a:schemeClr val="tx1"/>
                </a:solidFill>
                <a:effectLst/>
                <a:latin typeface="+mn-lt"/>
                <a:ea typeface="+mn-ea"/>
                <a:cs typeface="+mn-cs"/>
              </a:rPr>
              <a:t>Then we have Norm, our BI Architect. He has access the underlying data, monitors the ETL processes, manages the data infrastructure, and builds metadata to support the needs of the business. This is where he authors all</a:t>
            </a:r>
            <a:r>
              <a:rPr lang="en-US" sz="1200" kern="1200" baseline="0" dirty="0" smtClean="0">
                <a:solidFill>
                  <a:schemeClr val="tx1"/>
                </a:solidFill>
                <a:effectLst/>
                <a:latin typeface="+mn-lt"/>
                <a:ea typeface="+mn-ea"/>
                <a:cs typeface="+mn-cs"/>
              </a:rPr>
              <a:t> the reports to answer questions the business has.</a:t>
            </a:r>
            <a:endParaRPr lang="en-US" sz="1200" kern="1200" dirty="0" smtClean="0">
              <a:solidFill>
                <a:schemeClr val="tx1"/>
              </a:solidFill>
              <a:effectLst/>
              <a:latin typeface="+mn-lt"/>
              <a:ea typeface="+mn-ea"/>
              <a:cs typeface="+mn-cs"/>
            </a:endParaRPr>
          </a:p>
          <a:p>
            <a:pPr marL="228600" lvl="0" indent="-228600">
              <a:buFont typeface="+mj-lt"/>
              <a:buAutoNum type="arabicPeriod"/>
            </a:pPr>
            <a:r>
              <a:rPr lang="en-US" sz="1200" kern="1200" dirty="0" smtClean="0">
                <a:solidFill>
                  <a:schemeClr val="tx1"/>
                </a:solidFill>
                <a:effectLst/>
                <a:latin typeface="+mn-lt"/>
                <a:ea typeface="+mn-ea"/>
                <a:cs typeface="+mn-cs"/>
              </a:rPr>
              <a:t>Then we have Peter, a business analyst that has question so he connects to a report Norm built to get his answer.</a:t>
            </a:r>
          </a:p>
          <a:p>
            <a:pPr marL="228600" lvl="0" indent="-228600">
              <a:buFont typeface="+mj-lt"/>
              <a:buAutoNum type="arabicPeriod"/>
            </a:pPr>
            <a:r>
              <a:rPr lang="en-US" sz="1200" kern="1200" dirty="0" smtClean="0">
                <a:solidFill>
                  <a:schemeClr val="tx1"/>
                </a:solidFill>
                <a:effectLst/>
                <a:latin typeface="+mn-lt"/>
                <a:ea typeface="+mn-ea"/>
                <a:cs typeface="+mn-cs"/>
              </a:rPr>
              <a:t>That report is really just serving as a proxy to the underlying data and security is either managed at the data source level or more likely, within the semantic layer. </a:t>
            </a:r>
          </a:p>
          <a:p>
            <a:pPr marL="228600" lvl="0" indent="-228600">
              <a:buFont typeface="+mj-lt"/>
              <a:buAutoNum type="arabicPeriod"/>
            </a:pPr>
            <a:r>
              <a:rPr lang="en-US" sz="1200" kern="1200" dirty="0" smtClean="0">
                <a:solidFill>
                  <a:schemeClr val="tx1"/>
                </a:solidFill>
                <a:effectLst/>
                <a:latin typeface="+mn-lt"/>
                <a:ea typeface="+mn-ea"/>
                <a:cs typeface="+mn-cs"/>
              </a:rPr>
              <a:t>But here lies the challenge, inevitably Peter is going to ask a question that isn’t answered by the reports he has access to. So to get at the data he needs, he files a support ticket. That ticket makes its way over to Norm, but Norm is a busy guy and Peter is not the only one with change requests so it gets put on top of the pile. </a:t>
            </a:r>
          </a:p>
          <a:p>
            <a:pPr marL="228600" lvl="0" indent="-228600">
              <a:buFont typeface="+mj-lt"/>
              <a:buAutoNum type="arabicPeriod"/>
            </a:pPr>
            <a:r>
              <a:rPr lang="en-US" sz="1200" kern="1200" dirty="0" smtClean="0">
                <a:solidFill>
                  <a:schemeClr val="tx1"/>
                </a:solidFill>
                <a:effectLst/>
                <a:latin typeface="+mn-lt"/>
                <a:ea typeface="+mn-ea"/>
                <a:cs typeface="+mn-cs"/>
              </a:rPr>
              <a:t>Let’s look at this que for a moment, because as this fills up Peter is going to have to wait longer and longer to get his answer. Now what Peter doesn’t realize, is that what he thinks is a simple change request, is not so simple. Let’s say Peter is just asking for a couple fields to be added to the report. But those fields don’t exist in the report because they are not in the semantic layer,</a:t>
            </a:r>
            <a:r>
              <a:rPr lang="en-US" sz="1200" kern="1200" baseline="0" dirty="0" smtClean="0">
                <a:solidFill>
                  <a:schemeClr val="tx1"/>
                </a:solidFill>
                <a:effectLst/>
                <a:latin typeface="+mn-lt"/>
                <a:ea typeface="+mn-ea"/>
                <a:cs typeface="+mn-cs"/>
              </a:rPr>
              <a:t> or the data mart, or the ETL job, because they come from </a:t>
            </a:r>
            <a:r>
              <a:rPr lang="en-US" sz="1200" kern="1200" dirty="0" smtClean="0">
                <a:solidFill>
                  <a:schemeClr val="tx1"/>
                </a:solidFill>
                <a:effectLst/>
                <a:latin typeface="+mn-lt"/>
                <a:ea typeface="+mn-ea"/>
                <a:cs typeface="+mn-cs"/>
              </a:rPr>
              <a:t>a separate data source that was not previously included. Norm is forced to go through a time consuming waterfall process that requires changes in every layer of the BI stack. And remember this is just one request.</a:t>
            </a:r>
            <a:r>
              <a:rPr lang="en-US" sz="1200" kern="1200" baseline="0" dirty="0" smtClean="0">
                <a:solidFill>
                  <a:schemeClr val="tx1"/>
                </a:solidFill>
                <a:effectLst/>
                <a:latin typeface="+mn-lt"/>
                <a:ea typeface="+mn-ea"/>
                <a:cs typeface="+mn-cs"/>
              </a:rPr>
              <a:t> </a:t>
            </a:r>
          </a:p>
          <a:p>
            <a:pPr marL="228600" lvl="0" indent="-228600">
              <a:buFont typeface="+mj-lt"/>
              <a:buAutoNum type="arabicPeriod"/>
            </a:pPr>
            <a:r>
              <a:rPr lang="en-US" sz="1200" kern="1200" dirty="0" smtClean="0">
                <a:solidFill>
                  <a:schemeClr val="tx1"/>
                </a:solidFill>
                <a:effectLst/>
                <a:latin typeface="+mn-lt"/>
                <a:ea typeface="+mn-ea"/>
                <a:cs typeface="+mn-cs"/>
              </a:rPr>
              <a:t>Eventually Norm</a:t>
            </a:r>
            <a:r>
              <a:rPr lang="en-US" sz="1200" kern="1200" baseline="0" dirty="0" smtClean="0">
                <a:solidFill>
                  <a:schemeClr val="tx1"/>
                </a:solidFill>
                <a:effectLst/>
                <a:latin typeface="+mn-lt"/>
                <a:ea typeface="+mn-ea"/>
                <a:cs typeface="+mn-cs"/>
              </a:rPr>
              <a:t> does make his way through the queue,</a:t>
            </a:r>
            <a:r>
              <a:rPr lang="en-US" sz="1200" kern="1200" dirty="0" smtClean="0">
                <a:solidFill>
                  <a:schemeClr val="tx1"/>
                </a:solidFill>
                <a:effectLst/>
                <a:latin typeface="+mn-lt"/>
                <a:ea typeface="+mn-ea"/>
                <a:cs typeface="+mn-cs"/>
              </a:rPr>
              <a:t> pushes out the enhancement, and Peter gets the answer he needs.</a:t>
            </a:r>
          </a:p>
          <a:p>
            <a:pPr marL="228600" lvl="0" indent="-228600">
              <a:buFont typeface="+mj-lt"/>
              <a:buAutoNum type="arabicPeriod"/>
            </a:pPr>
            <a:r>
              <a:rPr lang="en-US" sz="1200" kern="1200" dirty="0" smtClean="0">
                <a:solidFill>
                  <a:schemeClr val="tx1"/>
                </a:solidFill>
                <a:effectLst/>
                <a:latin typeface="+mn-lt"/>
                <a:ea typeface="+mn-ea"/>
                <a:cs typeface="+mn-cs"/>
              </a:rPr>
              <a:t>But then Peter has another question because the enhancement Norm made either didn’t quite answer the question he had or Peter saw something new and he wants to dive into it further. So the same process happens. Files a change request, which gets dumped into the que, Norm goes through  h the change process, Peter waits, Norm pushes out the enhancement, and Peter gets his answer, or at least a partial answer.</a:t>
            </a:r>
            <a:br>
              <a:rPr lang="en-US" sz="1200" kern="1200" dirty="0" smtClean="0">
                <a:solidFill>
                  <a:schemeClr val="tx1"/>
                </a:solidFill>
                <a:effectLst/>
                <a:latin typeface="+mn-lt"/>
                <a:ea typeface="+mn-ea"/>
                <a:cs typeface="+mn-cs"/>
              </a:rPr>
            </a:br>
            <a:r>
              <a:rPr lang="en-US" sz="1200" kern="1200" dirty="0" smtClean="0">
                <a:solidFill>
                  <a:schemeClr val="tx1"/>
                </a:solidFill>
                <a:effectLst/>
                <a:latin typeface="+mn-lt"/>
                <a:ea typeface="+mn-ea"/>
                <a:cs typeface="+mn-cs"/>
              </a:rPr>
              <a:t/>
            </a:r>
            <a:br>
              <a:rPr lang="en-US" sz="1200" kern="1200" dirty="0" smtClean="0">
                <a:solidFill>
                  <a:schemeClr val="tx1"/>
                </a:solidFill>
                <a:effectLst/>
                <a:latin typeface="+mn-lt"/>
                <a:ea typeface="+mn-ea"/>
                <a:cs typeface="+mn-cs"/>
              </a:rPr>
            </a:br>
            <a:r>
              <a:rPr lang="en-US" sz="1200" kern="1200" dirty="0" smtClean="0">
                <a:solidFill>
                  <a:schemeClr val="tx1"/>
                </a:solidFill>
                <a:effectLst/>
                <a:latin typeface="+mn-lt"/>
                <a:ea typeface="+mn-ea"/>
                <a:cs typeface="+mn-cs"/>
              </a:rPr>
              <a:t>We</a:t>
            </a:r>
            <a:r>
              <a:rPr lang="en-US" sz="1200" kern="1200" baseline="0" dirty="0" smtClean="0">
                <a:solidFill>
                  <a:schemeClr val="tx1"/>
                </a:solidFill>
                <a:effectLst/>
                <a:latin typeface="+mn-lt"/>
                <a:ea typeface="+mn-ea"/>
                <a:cs typeface="+mn-cs"/>
              </a:rPr>
              <a:t> call this process the report factory, is this something you see in your organization?</a:t>
            </a:r>
            <a:endParaRPr lang="en-US" sz="1200" kern="1200" dirty="0" smtClean="0">
              <a:solidFill>
                <a:schemeClr val="tx1"/>
              </a:solidFill>
              <a:effectLst/>
              <a:latin typeface="+mn-lt"/>
              <a:ea typeface="+mn-ea"/>
              <a:cs typeface="+mn-cs"/>
            </a:endParaRPr>
          </a:p>
          <a:p>
            <a:pPr marL="228600" lvl="0" indent="-228600">
              <a:buFont typeface="+mj-lt"/>
              <a:buAutoNum type="arabicPeriod"/>
            </a:pPr>
            <a:r>
              <a:rPr lang="en-US" sz="1200" kern="1200" dirty="0" smtClean="0">
                <a:solidFill>
                  <a:schemeClr val="tx1"/>
                </a:solidFill>
                <a:effectLst/>
                <a:latin typeface="+mn-lt"/>
                <a:ea typeface="+mn-ea"/>
                <a:cs typeface="+mn-cs"/>
              </a:rPr>
              <a:t>And this process repeats itself over and over eventually leaving both Peter and Norm very frustrated.</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kern="1200" dirty="0" smtClean="0">
                <a:solidFill>
                  <a:schemeClr val="tx1"/>
                </a:solidFill>
                <a:effectLst/>
                <a:latin typeface="+mn-lt"/>
                <a:ea typeface="+mn-ea"/>
                <a:cs typeface="+mn-cs"/>
              </a:rPr>
              <a:t>So what’s really going on here that causes a line in the sand to be drawn between IT and the business</a:t>
            </a:r>
            <a:r>
              <a:rPr lang="en-US" sz="1200" b="1"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When Peter sends Norm a change request, he is really asking him to answer a question he has about the business. But Norm doesn’t have the full context about the question Peter is asking, because lets face he is not a mind reader, so he probably doesn’t fully answer what Peter was asking. But even if Norm did fully answer Peter’s question, Peter may see something new and have 3 or 4 more questions. </a:t>
            </a:r>
            <a:r>
              <a:rPr lang="en-US" sz="1200" b="1" kern="1200" dirty="0" smtClean="0">
                <a:solidFill>
                  <a:schemeClr val="tx1"/>
                </a:solidFill>
                <a:effectLst/>
                <a:latin typeface="+mn-lt"/>
                <a:ea typeface="+mn-ea"/>
                <a:cs typeface="+mn-cs"/>
              </a:rPr>
              <a:t>The</a:t>
            </a:r>
            <a:r>
              <a:rPr lang="en-US" sz="1200" b="1" kern="1200" baseline="0" dirty="0" smtClean="0">
                <a:solidFill>
                  <a:schemeClr val="tx1"/>
                </a:solidFill>
                <a:effectLst/>
                <a:latin typeface="+mn-lt"/>
                <a:ea typeface="+mn-ea"/>
                <a:cs typeface="+mn-cs"/>
              </a:rPr>
              <a:t> crux of the matter is that the legacy platforms were really built to help answer the known-unknowns. These are the measures and metrics your organization already knows that they need to monitor to assess the health and performance of the company. These are things like the quarterly billing, bookings, and backlog reports. However, what Peter is really interested in is the unknown-unknowns. These are the questions that haven't yet been asked or are metrics that haven’t been looked at. The one off, ad-hoc, unanticipated questions that are not answered in existing reports. As we have seen, the challenge is the legacy platforms aren’t agile enough to get Peter the answers he needs in the time he needs them.</a:t>
            </a:r>
            <a:r>
              <a:rPr lang="en-US" sz="1200" kern="1200" dirty="0" smtClean="0">
                <a:solidFill>
                  <a:schemeClr val="tx1"/>
                </a:solidFill>
                <a:effectLst/>
                <a:latin typeface="+mn-lt"/>
                <a:ea typeface="+mn-ea"/>
                <a:cs typeface="+mn-cs"/>
              </a:rPr>
              <a:t/>
            </a:r>
            <a:br>
              <a:rPr lang="en-US" sz="1200" kern="1200" dirty="0" smtClean="0">
                <a:solidFill>
                  <a:schemeClr val="tx1"/>
                </a:solidFill>
                <a:effectLst/>
                <a:latin typeface="+mn-lt"/>
                <a:ea typeface="+mn-ea"/>
                <a:cs typeface="+mn-cs"/>
              </a:rPr>
            </a:br>
            <a:r>
              <a:rPr lang="en-US" sz="1200" kern="1200" dirty="0" smtClean="0">
                <a:solidFill>
                  <a:schemeClr val="tx1"/>
                </a:solidFill>
                <a:effectLst/>
                <a:latin typeface="+mn-lt"/>
                <a:ea typeface="+mn-ea"/>
                <a:cs typeface="+mn-cs"/>
              </a:rPr>
              <a:t/>
            </a:r>
            <a:br>
              <a:rPr lang="en-US" sz="1200" kern="1200" dirty="0" smtClean="0">
                <a:solidFill>
                  <a:schemeClr val="tx1"/>
                </a:solidFill>
                <a:effectLst/>
                <a:latin typeface="+mn-lt"/>
                <a:ea typeface="+mn-ea"/>
                <a:cs typeface="+mn-cs"/>
              </a:rPr>
            </a:br>
            <a:r>
              <a:rPr lang="en-US" sz="1200" kern="1200" dirty="0" smtClean="0">
                <a:solidFill>
                  <a:schemeClr val="tx1"/>
                </a:solidFill>
                <a:effectLst/>
                <a:latin typeface="+mn-lt"/>
                <a:ea typeface="+mn-ea"/>
                <a:cs typeface="+mn-cs"/>
              </a:rPr>
              <a:t>Is</a:t>
            </a:r>
            <a:r>
              <a:rPr lang="en-US" sz="1200" kern="1200" baseline="0" dirty="0" smtClean="0">
                <a:solidFill>
                  <a:schemeClr val="tx1"/>
                </a:solidFill>
                <a:effectLst/>
                <a:latin typeface="+mn-lt"/>
                <a:ea typeface="+mn-ea"/>
                <a:cs typeface="+mn-cs"/>
              </a:rPr>
              <a:t> this reflective of where the relationship is between IT and business for you?</a:t>
            </a:r>
            <a:endParaRPr lang="en-US" sz="1200" kern="1200" dirty="0" smtClean="0">
              <a:solidFill>
                <a:schemeClr val="tx1"/>
              </a:solidFill>
              <a:effectLst/>
              <a:latin typeface="+mn-lt"/>
              <a:ea typeface="+mn-ea"/>
              <a:cs typeface="+mn-cs"/>
            </a:endParaRPr>
          </a:p>
          <a:p>
            <a:pPr marL="228600" lvl="0" indent="-228600">
              <a:buFont typeface="+mj-lt"/>
              <a:buAutoNum type="arabicPeriod"/>
            </a:pPr>
            <a:r>
              <a:rPr lang="en-US" sz="1200" kern="1200" dirty="0" smtClean="0">
                <a:solidFill>
                  <a:schemeClr val="tx1"/>
                </a:solidFill>
                <a:effectLst/>
                <a:latin typeface="+mn-lt"/>
                <a:ea typeface="+mn-ea"/>
                <a:cs typeface="+mn-cs"/>
              </a:rPr>
              <a:t>So what inevitably happens? The system cracks– either literally or figuratively. Peter needs answers so he goes rouge. </a:t>
            </a:r>
          </a:p>
          <a:p>
            <a:pPr marL="228600" lvl="0" indent="-228600">
              <a:buFont typeface="+mj-lt"/>
              <a:buAutoNum type="arabicPeriod"/>
            </a:pPr>
            <a:r>
              <a:rPr lang="en-US" sz="1200" kern="1200" dirty="0" smtClean="0">
                <a:solidFill>
                  <a:schemeClr val="tx1"/>
                </a:solidFill>
                <a:effectLst/>
                <a:latin typeface="+mn-lt"/>
                <a:ea typeface="+mn-ea"/>
                <a:cs typeface="+mn-cs"/>
              </a:rPr>
              <a:t>He downloads the data he has access to into csv’s and then, out of the either emerges shadow IT. Shadow IT figures out a way to get access to the data, pulls that data into a SQL server they probably have running on a stolen desktop under someone’s desk, which allows Peter to pull out the data he needs.</a:t>
            </a:r>
          </a:p>
          <a:p>
            <a:pPr marL="228600" lvl="0" indent="-228600">
              <a:buFont typeface="+mj-lt"/>
              <a:buAutoNum type="arabicPeriod"/>
            </a:pPr>
            <a:r>
              <a:rPr lang="en-US" sz="1200" kern="1200" dirty="0" smtClean="0">
                <a:solidFill>
                  <a:schemeClr val="tx1"/>
                </a:solidFill>
                <a:effectLst/>
                <a:latin typeface="+mn-lt"/>
                <a:ea typeface="+mn-ea"/>
                <a:cs typeface="+mn-cs"/>
              </a:rPr>
              <a:t>But when Peter does this, any trace of security disappears and Peter spends countless hours having to curate all this data into his </a:t>
            </a:r>
            <a:r>
              <a:rPr lang="en-US" sz="1200" kern="1200" dirty="0" err="1" smtClean="0">
                <a:solidFill>
                  <a:schemeClr val="tx1"/>
                </a:solidFill>
                <a:effectLst/>
                <a:latin typeface="+mn-lt"/>
                <a:ea typeface="+mn-ea"/>
                <a:cs typeface="+mn-cs"/>
              </a:rPr>
              <a:t>spreadmart</a:t>
            </a:r>
            <a:r>
              <a:rPr lang="en-US" sz="1200" kern="1200" dirty="0" smtClean="0">
                <a:solidFill>
                  <a:schemeClr val="tx1"/>
                </a:solidFill>
                <a:effectLst/>
                <a:latin typeface="+mn-lt"/>
                <a:ea typeface="+mn-ea"/>
                <a:cs typeface="+mn-cs"/>
              </a:rPr>
              <a:t>. And this becomes a primary source of information that the Peter’s team used to make decisions. </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kern="1200" dirty="0" smtClean="0">
                <a:solidFill>
                  <a:schemeClr val="tx1"/>
                </a:solidFill>
                <a:effectLst/>
                <a:latin typeface="+mn-lt"/>
                <a:ea typeface="+mn-ea"/>
                <a:cs typeface="+mn-cs"/>
              </a:rPr>
              <a:t>What’s scary, is that Peter is not alone. There is a whole Army of Peters out their that are running the business on these self curated </a:t>
            </a:r>
            <a:r>
              <a:rPr lang="en-US" sz="1200" kern="1200" dirty="0" err="1" smtClean="0">
                <a:solidFill>
                  <a:schemeClr val="tx1"/>
                </a:solidFill>
                <a:effectLst/>
                <a:latin typeface="+mn-lt"/>
                <a:ea typeface="+mn-ea"/>
                <a:cs typeface="+mn-cs"/>
              </a:rPr>
              <a:t>Spreadmarts</a:t>
            </a:r>
            <a:endParaRPr lang="en-US" sz="1200" kern="1200" dirty="0" smtClean="0">
              <a:solidFill>
                <a:schemeClr val="tx1"/>
              </a:solidFill>
              <a:effectLst/>
              <a:latin typeface="+mn-lt"/>
              <a:ea typeface="+mn-ea"/>
              <a:cs typeface="+mn-cs"/>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kern="1200" dirty="0" smtClean="0">
                <a:solidFill>
                  <a:schemeClr val="tx1"/>
                </a:solidFill>
                <a:effectLst/>
                <a:latin typeface="+mn-lt"/>
                <a:ea typeface="+mn-ea"/>
                <a:cs typeface="+mn-cs"/>
              </a:rPr>
              <a:t>Most would agree that running the business off spread marts is not ideal for a couple reasons. Once the data is pulled into Excel, any investment into security is lost. We start to see multiple versions of the truth emerge because the Peter’s of the world pull in their data a bit differently. And maintaining these spread marts comes at a huge cost to Peter’s time. </a:t>
            </a:r>
            <a:r>
              <a:rPr lang="en-US" sz="1200" kern="1200" baseline="0" dirty="0" smtClean="0">
                <a:solidFill>
                  <a:schemeClr val="tx1"/>
                </a:solidFill>
                <a:effectLst/>
                <a:latin typeface="+mn-lt"/>
                <a:ea typeface="+mn-ea"/>
                <a:cs typeface="+mn-cs"/>
              </a:rPr>
              <a:t/>
            </a:r>
            <a:br>
              <a:rPr lang="en-US" sz="1200" kern="1200" baseline="0" dirty="0" smtClean="0">
                <a:solidFill>
                  <a:schemeClr val="tx1"/>
                </a:solidFill>
                <a:effectLst/>
                <a:latin typeface="+mn-lt"/>
                <a:ea typeface="+mn-ea"/>
                <a:cs typeface="+mn-cs"/>
              </a:rPr>
            </a:br>
            <a:r>
              <a:rPr lang="en-US" sz="1200" kern="1200" baseline="0" dirty="0" smtClean="0">
                <a:solidFill>
                  <a:schemeClr val="tx1"/>
                </a:solidFill>
                <a:effectLst/>
                <a:latin typeface="+mn-lt"/>
                <a:ea typeface="+mn-ea"/>
                <a:cs typeface="+mn-cs"/>
              </a:rPr>
              <a:t/>
            </a:r>
            <a:br>
              <a:rPr lang="en-US" sz="1200" kern="1200" baseline="0" dirty="0" smtClean="0">
                <a:solidFill>
                  <a:schemeClr val="tx1"/>
                </a:solidFill>
                <a:effectLst/>
                <a:latin typeface="+mn-lt"/>
                <a:ea typeface="+mn-ea"/>
                <a:cs typeface="+mn-cs"/>
              </a:rPr>
            </a:br>
            <a:r>
              <a:rPr lang="en-US" sz="1200" kern="1200" baseline="0" dirty="0" smtClean="0">
                <a:solidFill>
                  <a:schemeClr val="tx1"/>
                </a:solidFill>
                <a:effectLst/>
                <a:latin typeface="+mn-lt"/>
                <a:ea typeface="+mn-ea"/>
                <a:cs typeface="+mn-cs"/>
              </a:rPr>
              <a:t>Out of curiosity, how well does this describe your current environment?</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742C387F-ADC4-46C2-9FED-C90562E14794}" type="slidenum">
              <a:rPr lang="en-AU" smtClean="0"/>
              <a:t>10</a:t>
            </a:fld>
            <a:endParaRPr lang="en-AU"/>
          </a:p>
        </p:txBody>
      </p:sp>
    </p:spTree>
    <p:extLst>
      <p:ext uri="{BB962C8B-B14F-4D97-AF65-F5344CB8AC3E}">
        <p14:creationId xmlns:p14="http://schemas.microsoft.com/office/powerpoint/2010/main" val="81123690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45058"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atin typeface="BentonSans Book" charset="0"/>
              </a:rPr>
              <a:t>Numbered List</a:t>
            </a:r>
          </a:p>
        </p:txBody>
      </p:sp>
    </p:spTree>
    <p:extLst>
      <p:ext uri="{BB962C8B-B14F-4D97-AF65-F5344CB8AC3E}">
        <p14:creationId xmlns:p14="http://schemas.microsoft.com/office/powerpoint/2010/main" val="246307314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45058"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atin typeface="BentonSans Book" charset="0"/>
              </a:rPr>
              <a:t>Numbered List</a:t>
            </a:r>
          </a:p>
        </p:txBody>
      </p:sp>
    </p:spTree>
    <p:extLst>
      <p:ext uri="{BB962C8B-B14F-4D97-AF65-F5344CB8AC3E}">
        <p14:creationId xmlns:p14="http://schemas.microsoft.com/office/powerpoint/2010/main" val="122029361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45058"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atin typeface="BentonSans Book" charset="0"/>
              </a:rPr>
              <a:t>Numbered List</a:t>
            </a:r>
          </a:p>
        </p:txBody>
      </p:sp>
    </p:spTree>
    <p:extLst>
      <p:ext uri="{BB962C8B-B14F-4D97-AF65-F5344CB8AC3E}">
        <p14:creationId xmlns:p14="http://schemas.microsoft.com/office/powerpoint/2010/main" val="415629180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45058"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atin typeface="BentonSans Book" charset="0"/>
              </a:rPr>
              <a:t>Numbered List</a:t>
            </a:r>
          </a:p>
        </p:txBody>
      </p:sp>
    </p:spTree>
    <p:extLst>
      <p:ext uri="{BB962C8B-B14F-4D97-AF65-F5344CB8AC3E}">
        <p14:creationId xmlns:p14="http://schemas.microsoft.com/office/powerpoint/2010/main" val="427911702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45058"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atin typeface="BentonSans Book" charset="0"/>
              </a:rPr>
              <a:t>Numbered List</a:t>
            </a:r>
          </a:p>
        </p:txBody>
      </p:sp>
    </p:spTree>
    <p:extLst>
      <p:ext uri="{BB962C8B-B14F-4D97-AF65-F5344CB8AC3E}">
        <p14:creationId xmlns:p14="http://schemas.microsoft.com/office/powerpoint/2010/main" val="140490532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45058"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atin typeface="BentonSans Book" charset="0"/>
              </a:rPr>
              <a:t>Numbered List</a:t>
            </a:r>
          </a:p>
        </p:txBody>
      </p:sp>
    </p:spTree>
    <p:extLst>
      <p:ext uri="{BB962C8B-B14F-4D97-AF65-F5344CB8AC3E}">
        <p14:creationId xmlns:p14="http://schemas.microsoft.com/office/powerpoint/2010/main" val="361067284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45058"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atin typeface="BentonSans Book" charset="0"/>
              </a:rPr>
              <a:t>Numbered List</a:t>
            </a:r>
          </a:p>
        </p:txBody>
      </p:sp>
    </p:spTree>
    <p:extLst>
      <p:ext uri="{BB962C8B-B14F-4D97-AF65-F5344CB8AC3E}">
        <p14:creationId xmlns:p14="http://schemas.microsoft.com/office/powerpoint/2010/main" val="117931288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45058"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atin typeface="BentonSans Book" charset="0"/>
              </a:rPr>
              <a:t>Numbered List</a:t>
            </a:r>
          </a:p>
        </p:txBody>
      </p:sp>
    </p:spTree>
    <p:extLst>
      <p:ext uri="{BB962C8B-B14F-4D97-AF65-F5344CB8AC3E}">
        <p14:creationId xmlns:p14="http://schemas.microsoft.com/office/powerpoint/2010/main" val="83866628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45058"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atin typeface="BentonSans Book" charset="0"/>
              </a:rPr>
              <a:t>Numbered List</a:t>
            </a:r>
          </a:p>
        </p:txBody>
      </p:sp>
    </p:spTree>
    <p:extLst>
      <p:ext uri="{BB962C8B-B14F-4D97-AF65-F5344CB8AC3E}">
        <p14:creationId xmlns:p14="http://schemas.microsoft.com/office/powerpoint/2010/main" val="68539104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45058"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atin typeface="BentonSans Book" charset="0"/>
              </a:rPr>
              <a:t>Numbered List</a:t>
            </a:r>
          </a:p>
        </p:txBody>
      </p:sp>
    </p:spTree>
    <p:extLst>
      <p:ext uri="{BB962C8B-B14F-4D97-AF65-F5344CB8AC3E}">
        <p14:creationId xmlns:p14="http://schemas.microsoft.com/office/powerpoint/2010/main" val="36378163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smtClean="0">
                <a:solidFill>
                  <a:schemeClr val="tx1"/>
                </a:solidFill>
                <a:effectLst/>
                <a:latin typeface="+mn-lt"/>
                <a:ea typeface="+mn-ea"/>
                <a:cs typeface="+mn-cs"/>
              </a:rPr>
              <a:t>So the question now is, how does Tableau fit in and how are we different.</a:t>
            </a:r>
          </a:p>
          <a:p>
            <a:pPr marL="228600" lvl="0" indent="-228600">
              <a:buFont typeface="+mj-lt"/>
              <a:buAutoNum type="arabicPeriod"/>
            </a:pPr>
            <a:r>
              <a:rPr lang="en-US" sz="1200" kern="1200" dirty="0" smtClean="0">
                <a:solidFill>
                  <a:schemeClr val="tx1"/>
                </a:solidFill>
                <a:effectLst/>
                <a:latin typeface="+mn-lt"/>
                <a:ea typeface="+mn-ea"/>
                <a:cs typeface="+mn-cs"/>
              </a:rPr>
              <a:t>At Tableau, we believe that everyone should be able to see and understand their data which means that anyone can both ask and answer their own questions. From</a:t>
            </a:r>
            <a:r>
              <a:rPr lang="en-US" sz="1200" kern="1200" baseline="0" dirty="0" smtClean="0">
                <a:solidFill>
                  <a:schemeClr val="tx1"/>
                </a:solidFill>
                <a:effectLst/>
                <a:latin typeface="+mn-lt"/>
                <a:ea typeface="+mn-ea"/>
                <a:cs typeface="+mn-cs"/>
              </a:rPr>
              <a:t> a business perspective this makes a lot of sense the business really the ones best equipped to answer their own questions rather than trying to have Norm read their minds. Often, this why Peter goes rogue because he just wants to get answer. </a:t>
            </a:r>
            <a:r>
              <a:rPr lang="en-US" sz="1200" kern="1200" dirty="0" smtClean="0">
                <a:solidFill>
                  <a:schemeClr val="tx1"/>
                </a:solidFill>
                <a:effectLst/>
                <a:latin typeface="+mn-lt"/>
                <a:ea typeface="+mn-ea"/>
                <a:cs typeface="+mn-cs"/>
              </a:rPr>
              <a:t>But from an IT perspective, it raises the question of</a:t>
            </a:r>
            <a:r>
              <a:rPr lang="en-US" sz="1200" kern="1200" baseline="0" dirty="0" smtClean="0">
                <a:solidFill>
                  <a:schemeClr val="tx1"/>
                </a:solidFill>
                <a:effectLst/>
                <a:latin typeface="+mn-lt"/>
                <a:ea typeface="+mn-ea"/>
                <a:cs typeface="+mn-cs"/>
              </a:rPr>
              <a:t> how do you enable the business in a secure and governed way. </a:t>
            </a:r>
            <a:r>
              <a:rPr lang="en-US" sz="1200" kern="1200" dirty="0" smtClean="0">
                <a:solidFill>
                  <a:schemeClr val="tx1"/>
                </a:solidFill>
                <a:effectLst/>
                <a:latin typeface="+mn-lt"/>
                <a:ea typeface="+mn-ea"/>
                <a:cs typeface="+mn-cs"/>
              </a:rPr>
              <a:t>We</a:t>
            </a:r>
            <a:r>
              <a:rPr lang="en-US" sz="1200" kern="1200" baseline="0" dirty="0" smtClean="0">
                <a:solidFill>
                  <a:schemeClr val="tx1"/>
                </a:solidFill>
                <a:effectLst/>
                <a:latin typeface="+mn-lt"/>
                <a:ea typeface="+mn-ea"/>
                <a:cs typeface="+mn-cs"/>
              </a:rPr>
              <a:t> cant just open the kimono and let the business roll around naked in their data. So lets go through a day in the life with Tableau and see how we can enable the business without losing ?</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742C387F-ADC4-46C2-9FED-C90562E14794}" type="slidenum">
              <a:rPr lang="en-AU" smtClean="0"/>
              <a:t>11</a:t>
            </a:fld>
            <a:endParaRPr lang="en-AU"/>
          </a:p>
        </p:txBody>
      </p:sp>
    </p:spTree>
    <p:extLst>
      <p:ext uri="{BB962C8B-B14F-4D97-AF65-F5344CB8AC3E}">
        <p14:creationId xmlns:p14="http://schemas.microsoft.com/office/powerpoint/2010/main" val="44152844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45058"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atin typeface="BentonSans Book" charset="0"/>
              </a:rPr>
              <a:t>Numbered List</a:t>
            </a:r>
          </a:p>
        </p:txBody>
      </p:sp>
    </p:spTree>
    <p:extLst>
      <p:ext uri="{BB962C8B-B14F-4D97-AF65-F5344CB8AC3E}">
        <p14:creationId xmlns:p14="http://schemas.microsoft.com/office/powerpoint/2010/main" val="387821134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156559-A059-4803-A7D9-959B92A99551}"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93748916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156559-A059-4803-A7D9-959B92A99551}"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93643968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156559-A059-4803-A7D9-959B92A99551}"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1136886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156559-A059-4803-A7D9-959B92A99551}"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31979524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059" b="1" i="0" kern="1200" dirty="0" smtClean="0">
                <a:solidFill>
                  <a:schemeClr val="tx1"/>
                </a:solidFill>
                <a:effectLst/>
                <a:latin typeface="+mj-lt"/>
                <a:ea typeface="+mn-ea"/>
                <a:cs typeface="+mn-cs"/>
              </a:rPr>
              <a:t>Other Features of Tableau Data Extracts</a:t>
            </a:r>
          </a:p>
          <a:p>
            <a:pPr fontAlgn="base"/>
            <a:r>
              <a:rPr lang="en-US" sz="1059" b="0" i="0" kern="1200" dirty="0" smtClean="0">
                <a:solidFill>
                  <a:schemeClr val="tx1"/>
                </a:solidFill>
                <a:effectLst/>
                <a:latin typeface="+mj-lt"/>
                <a:ea typeface="+mn-ea"/>
                <a:cs typeface="+mn-cs"/>
              </a:rPr>
              <a:t>A few other advantages of TDEs are:</a:t>
            </a:r>
          </a:p>
          <a:p>
            <a:pPr fontAlgn="base"/>
            <a:r>
              <a:rPr lang="en-US" sz="1059" b="1" i="0" kern="1200" dirty="0" smtClean="0">
                <a:solidFill>
                  <a:schemeClr val="tx1"/>
                </a:solidFill>
                <a:effectLst/>
                <a:latin typeface="+mj-lt"/>
                <a:ea typeface="+mn-ea"/>
                <a:cs typeface="+mn-cs"/>
              </a:rPr>
              <a:t>Materialized expressions</a:t>
            </a:r>
            <a:r>
              <a:rPr lang="en-US" sz="1059" b="0" i="0" kern="1200" dirty="0" smtClean="0">
                <a:solidFill>
                  <a:schemeClr val="tx1"/>
                </a:solidFill>
                <a:effectLst/>
                <a:latin typeface="+mj-lt"/>
                <a:ea typeface="+mn-ea"/>
                <a:cs typeface="+mn-cs"/>
              </a:rPr>
              <a:t>. Tableau will “materialize” record-level calculations that use only fields from a single data source and are not dependent on run-time values — i.e. not using TODAY(), NOW(), USERNAME(), ISMEMBEROF(), or a parameter — as fully indexed &amp; compressed fields in an extract. This can improve performance in many cases, for example when splitting name or address fields and/or creating </a:t>
            </a:r>
            <a:r>
              <a:rPr lang="en-US" sz="1059" b="0" i="0" kern="1200" dirty="0" err="1" smtClean="0">
                <a:solidFill>
                  <a:schemeClr val="tx1"/>
                </a:solidFill>
                <a:effectLst/>
                <a:latin typeface="+mj-lt"/>
                <a:ea typeface="+mn-ea"/>
                <a:cs typeface="+mn-cs"/>
              </a:rPr>
              <a:t>datetime</a:t>
            </a:r>
            <a:r>
              <a:rPr lang="en-US" sz="1059" b="0" i="0" kern="1200" dirty="0" smtClean="0">
                <a:solidFill>
                  <a:schemeClr val="tx1"/>
                </a:solidFill>
                <a:effectLst/>
                <a:latin typeface="+mj-lt"/>
                <a:ea typeface="+mn-ea"/>
                <a:cs typeface="+mn-cs"/>
              </a:rPr>
              <a:t> fields out of strings.</a:t>
            </a:r>
          </a:p>
          <a:p>
            <a:pPr fontAlgn="base"/>
            <a:r>
              <a:rPr lang="en-US" sz="1059" b="1" i="0" kern="1200" dirty="0" smtClean="0">
                <a:solidFill>
                  <a:schemeClr val="tx1"/>
                </a:solidFill>
                <a:effectLst/>
                <a:latin typeface="+mj-lt"/>
                <a:ea typeface="+mn-ea"/>
                <a:cs typeface="+mn-cs"/>
              </a:rPr>
              <a:t>Access to cloud-based data sources</a:t>
            </a:r>
            <a:r>
              <a:rPr lang="en-US" sz="1059" b="0" i="0" kern="1200" dirty="0" smtClean="0">
                <a:solidFill>
                  <a:schemeClr val="tx1"/>
                </a:solidFill>
                <a:effectLst/>
                <a:latin typeface="+mj-lt"/>
                <a:ea typeface="+mn-ea"/>
                <a:cs typeface="+mn-cs"/>
              </a:rPr>
              <a:t>. In order to make cloud-based sources such as Salesforce.com, Google Analytics, </a:t>
            </a:r>
            <a:r>
              <a:rPr lang="en-US" sz="1059" b="0" i="0" kern="1200" dirty="0" err="1" smtClean="0">
                <a:solidFill>
                  <a:schemeClr val="tx1"/>
                </a:solidFill>
                <a:effectLst/>
                <a:latin typeface="+mj-lt"/>
                <a:ea typeface="+mn-ea"/>
                <a:cs typeface="+mn-cs"/>
              </a:rPr>
              <a:t>oData</a:t>
            </a:r>
            <a:r>
              <a:rPr lang="en-US" sz="1059" b="0" i="0" kern="1200" dirty="0" smtClean="0">
                <a:solidFill>
                  <a:schemeClr val="tx1"/>
                </a:solidFill>
                <a:effectLst/>
                <a:latin typeface="+mj-lt"/>
                <a:ea typeface="+mn-ea"/>
                <a:cs typeface="+mn-cs"/>
              </a:rPr>
              <a:t>, and the Tableau Web Data Connectors useful for the kinds of at-the-speed-of-thought analytics that Tableau enables we have to use Tableau data extracts. Other cloud-based sources such as Amazon Redshift, Google </a:t>
            </a:r>
            <a:r>
              <a:rPr lang="en-US" sz="1059" b="0" i="0" kern="1200" dirty="0" err="1" smtClean="0">
                <a:solidFill>
                  <a:schemeClr val="tx1"/>
                </a:solidFill>
                <a:effectLst/>
                <a:latin typeface="+mj-lt"/>
                <a:ea typeface="+mn-ea"/>
                <a:cs typeface="+mn-cs"/>
              </a:rPr>
              <a:t>BigQuery</a:t>
            </a:r>
            <a:r>
              <a:rPr lang="en-US" sz="1059" b="0" i="0" kern="1200" dirty="0" smtClean="0">
                <a:solidFill>
                  <a:schemeClr val="tx1"/>
                </a:solidFill>
                <a:effectLst/>
                <a:latin typeface="+mj-lt"/>
                <a:ea typeface="+mn-ea"/>
                <a:cs typeface="+mn-cs"/>
              </a:rPr>
              <a:t>, and Microsoft Azure can be used as a live connection or extracted as needed.</a:t>
            </a:r>
          </a:p>
          <a:p>
            <a:pPr fontAlgn="base"/>
            <a:r>
              <a:rPr lang="en-US" sz="1059" b="1" i="0" kern="1200" dirty="0" smtClean="0">
                <a:solidFill>
                  <a:schemeClr val="tx1"/>
                </a:solidFill>
                <a:effectLst/>
                <a:latin typeface="+mj-lt"/>
                <a:ea typeface="+mn-ea"/>
                <a:cs typeface="+mn-cs"/>
              </a:rPr>
              <a:t>Option to publish to Tableau Public</a:t>
            </a:r>
            <a:r>
              <a:rPr lang="en-US" sz="1059" b="0" i="0" kern="1200" dirty="0" smtClean="0">
                <a:solidFill>
                  <a:schemeClr val="tx1"/>
                </a:solidFill>
                <a:effectLst/>
                <a:latin typeface="+mj-lt"/>
                <a:ea typeface="+mn-ea"/>
                <a:cs typeface="+mn-cs"/>
              </a:rPr>
              <a:t>. </a:t>
            </a:r>
            <a:r>
              <a:rPr lang="en-US" sz="1059" b="0" i="0" kern="1200" smtClean="0">
                <a:solidFill>
                  <a:schemeClr val="tx1"/>
                </a:solidFill>
                <a:effectLst/>
                <a:latin typeface="+mj-lt"/>
                <a:ea typeface="+mn-ea"/>
                <a:cs typeface="+mn-cs"/>
              </a:rPr>
              <a:t>For performance reasons we can only use TDEs when publishing to Tableau Public.</a:t>
            </a:r>
          </a:p>
          <a:p>
            <a:endParaRPr lang="en-US" dirty="0"/>
          </a:p>
        </p:txBody>
      </p:sp>
      <p:sp>
        <p:nvSpPr>
          <p:cNvPr id="4" name="Header Placeholder 3"/>
          <p:cNvSpPr>
            <a:spLocks noGrp="1"/>
          </p:cNvSpPr>
          <p:nvPr>
            <p:ph type="hdr" sz="quarter" idx="10"/>
          </p:nvPr>
        </p:nvSpPr>
        <p:spPr/>
        <p:txBody>
          <a:bodyPr/>
          <a:lstStyle/>
          <a:p>
            <a:r>
              <a:rPr lang="en-US" smtClean="0"/>
              <a:t>Tableau Conference 2015</a:t>
            </a:r>
            <a:endParaRPr lang="en-US" dirty="0"/>
          </a:p>
        </p:txBody>
      </p:sp>
      <p:sp>
        <p:nvSpPr>
          <p:cNvPr id="5" name="Footer Placeholder 4"/>
          <p:cNvSpPr>
            <a:spLocks noGrp="1"/>
          </p:cNvSpPr>
          <p:nvPr>
            <p:ph type="ftr" sz="quarter" idx="11"/>
          </p:nvPr>
        </p:nvSpPr>
        <p:spPr/>
        <p:txBody>
          <a:bodyPr/>
          <a:lstStyle/>
          <a:p>
            <a:pPr defTabSz="931467" eaLnBrk="0" hangingPunct="0"/>
            <a:r>
              <a:rPr lang="en-US" sz="400" smtClean="0">
                <a:gradFill>
                  <a:gsLst>
                    <a:gs pos="0">
                      <a:prstClr val="black"/>
                    </a:gs>
                    <a:gs pos="100000">
                      <a:prstClr val="black"/>
                    </a:gs>
                  </a:gsLst>
                  <a:lin ang="5400000" scaled="0"/>
                </a:gradFill>
                <a:ea typeface="Segoe UI" pitchFamily="34" charset="0"/>
              </a:rPr>
              <a:t>© 2015 Tableau Software. All rights reserved. </a:t>
            </a:r>
            <a:endParaRPr lang="en-US" sz="400" dirty="0" smtClean="0">
              <a:gradFill>
                <a:gsLst>
                  <a:gs pos="0">
                    <a:prstClr val="black"/>
                  </a:gs>
                  <a:gs pos="100000">
                    <a:prstClr val="black"/>
                  </a:gs>
                </a:gsLst>
                <a:lin ang="5400000" scaled="0"/>
              </a:gradFill>
              <a:ea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pPr/>
              <a:t>4/25/2016 9:42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124</a:t>
            </a:fld>
            <a:endParaRPr lang="en-US" dirty="0"/>
          </a:p>
        </p:txBody>
      </p:sp>
    </p:spTree>
    <p:extLst>
      <p:ext uri="{BB962C8B-B14F-4D97-AF65-F5344CB8AC3E}">
        <p14:creationId xmlns:p14="http://schemas.microsoft.com/office/powerpoint/2010/main" val="231559379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Tableau Conference 2015</a:t>
            </a:r>
            <a:endParaRPr lang="en-US" dirty="0"/>
          </a:p>
        </p:txBody>
      </p:sp>
      <p:sp>
        <p:nvSpPr>
          <p:cNvPr id="5" name="Footer Placeholder 4"/>
          <p:cNvSpPr>
            <a:spLocks noGrp="1"/>
          </p:cNvSpPr>
          <p:nvPr>
            <p:ph type="ftr" sz="quarter" idx="11"/>
          </p:nvPr>
        </p:nvSpPr>
        <p:spPr/>
        <p:txBody>
          <a:bodyPr/>
          <a:lstStyle/>
          <a:p>
            <a:pPr defTabSz="931467" eaLnBrk="0" hangingPunct="0"/>
            <a:r>
              <a:rPr lang="en-US" sz="400" smtClean="0">
                <a:gradFill>
                  <a:gsLst>
                    <a:gs pos="0">
                      <a:prstClr val="black"/>
                    </a:gs>
                    <a:gs pos="100000">
                      <a:prstClr val="black"/>
                    </a:gs>
                  </a:gsLst>
                  <a:lin ang="5400000" scaled="0"/>
                </a:gradFill>
                <a:ea typeface="Segoe UI" pitchFamily="34" charset="0"/>
              </a:rPr>
              <a:t>© 2015 Tableau Software. All rights reserved. </a:t>
            </a:r>
            <a:endParaRPr lang="en-US" sz="400" dirty="0" smtClean="0">
              <a:gradFill>
                <a:gsLst>
                  <a:gs pos="0">
                    <a:prstClr val="black"/>
                  </a:gs>
                  <a:gs pos="100000">
                    <a:prstClr val="black"/>
                  </a:gs>
                </a:gsLst>
                <a:lin ang="5400000" scaled="0"/>
              </a:gradFill>
              <a:ea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pPr/>
              <a:t>4/25/2016 9:40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125</a:t>
            </a:fld>
            <a:endParaRPr lang="en-US" dirty="0"/>
          </a:p>
        </p:txBody>
      </p:sp>
    </p:spTree>
    <p:extLst>
      <p:ext uri="{BB962C8B-B14F-4D97-AF65-F5344CB8AC3E}">
        <p14:creationId xmlns:p14="http://schemas.microsoft.com/office/powerpoint/2010/main" val="424184499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59" b="0" i="0" u="none" strike="noStrike" kern="1200" dirty="0" smtClean="0">
                <a:solidFill>
                  <a:schemeClr val="tx1"/>
                </a:solidFill>
                <a:effectLst/>
                <a:latin typeface="+mj-lt"/>
                <a:ea typeface="+mn-ea"/>
                <a:cs typeface="+mn-cs"/>
                <a:hlinkClick r:id="rId3"/>
              </a:rPr>
              <a:t>Enrico </a:t>
            </a:r>
            <a:r>
              <a:rPr lang="en-US" sz="1059" b="0" i="0" u="none" strike="noStrike" kern="1200" dirty="0" err="1" smtClean="0">
                <a:solidFill>
                  <a:schemeClr val="tx1"/>
                </a:solidFill>
                <a:effectLst/>
                <a:latin typeface="+mj-lt"/>
                <a:ea typeface="+mn-ea"/>
                <a:cs typeface="+mn-cs"/>
                <a:hlinkClick r:id="rId3"/>
              </a:rPr>
              <a:t>Bertini</a:t>
            </a:r>
            <a:r>
              <a:rPr lang="en-US" sz="1059" b="0" i="0" u="none" strike="noStrike" kern="1200" dirty="0" smtClean="0">
                <a:solidFill>
                  <a:schemeClr val="tx1"/>
                </a:solidFill>
                <a:effectLst/>
                <a:latin typeface="+mj-lt"/>
                <a:ea typeface="+mn-ea"/>
                <a:cs typeface="+mn-cs"/>
              </a:rPr>
              <a:t> of http://fellinlovewithdata.com/</a:t>
            </a:r>
          </a:p>
          <a:p>
            <a:endParaRPr lang="en-US" sz="1059" b="0" i="0" u="none" strike="noStrike" kern="1200" dirty="0" smtClean="0">
              <a:solidFill>
                <a:schemeClr val="tx1"/>
              </a:solidFill>
              <a:effectLst/>
              <a:latin typeface="+mj-lt"/>
              <a:ea typeface="+mn-ea"/>
              <a:cs typeface="+mn-cs"/>
            </a:endParaRPr>
          </a:p>
          <a:p>
            <a:r>
              <a:rPr lang="en-US" sz="1059" b="0" i="0" kern="1200" dirty="0" smtClean="0">
                <a:solidFill>
                  <a:schemeClr val="tx1"/>
                </a:solidFill>
                <a:effectLst/>
                <a:latin typeface="+mj-lt"/>
                <a:ea typeface="+mn-ea"/>
                <a:cs typeface="+mn-cs"/>
              </a:rPr>
              <a:t>This comment really hits a nerve on me as I have been thinking about this issue quite a lot lately. I must confess I am no longer satisfied with the word “visualization”. And I am even less satisfied by all the other paraphernalia people like to use: data visualization, interactive visualization, information visualization, visual analytics, infographics, etc.</a:t>
            </a:r>
          </a:p>
          <a:p>
            <a:r>
              <a:rPr lang="en-US" sz="1059" b="0" i="0" kern="1200" dirty="0" smtClean="0">
                <a:solidFill>
                  <a:schemeClr val="tx1"/>
                </a:solidFill>
                <a:effectLst/>
                <a:latin typeface="+mj-lt"/>
                <a:ea typeface="+mn-ea"/>
                <a:cs typeface="+mn-cs"/>
              </a:rPr>
              <a:t>The reason is that I think all these words do not describe well the work I and many other people do. While visualization seems to be appropriate when the main purpose is data presentation, I don’t think it captures the value of visualization when it is used as a data </a:t>
            </a:r>
            <a:r>
              <a:rPr lang="en-US" sz="1059" b="0" i="0" kern="1200" dirty="0" err="1" smtClean="0">
                <a:solidFill>
                  <a:schemeClr val="tx1"/>
                </a:solidFill>
                <a:effectLst/>
                <a:latin typeface="+mj-lt"/>
                <a:ea typeface="+mn-ea"/>
                <a:cs typeface="+mn-cs"/>
              </a:rPr>
              <a:t>sensemaking</a:t>
            </a:r>
            <a:r>
              <a:rPr lang="en-US" sz="1059" b="0" i="0" kern="1200" dirty="0" smtClean="0">
                <a:solidFill>
                  <a:schemeClr val="tx1"/>
                </a:solidFill>
                <a:effectLst/>
                <a:latin typeface="+mj-lt"/>
                <a:ea typeface="+mn-ea"/>
                <a:cs typeface="+mn-cs"/>
              </a:rPr>
              <a:t> tool.</a:t>
            </a:r>
          </a:p>
          <a:p>
            <a:r>
              <a:rPr lang="en-US" sz="1059" b="0" i="0" kern="1200" dirty="0" smtClean="0">
                <a:solidFill>
                  <a:schemeClr val="tx1"/>
                </a:solidFill>
                <a:effectLst/>
                <a:latin typeface="+mj-lt"/>
                <a:ea typeface="+mn-ea"/>
                <a:cs typeface="+mn-cs"/>
              </a:rPr>
              <a:t>When used for this purpose interaction is crucial. Analysis looks more like a continuous loop between these steps:</a:t>
            </a:r>
          </a:p>
          <a:p>
            <a:r>
              <a:rPr lang="en-US" sz="1059" b="0" i="0" kern="1200" dirty="0" smtClean="0">
                <a:solidFill>
                  <a:schemeClr val="tx1"/>
                </a:solidFill>
                <a:effectLst/>
                <a:latin typeface="+mj-lt"/>
                <a:ea typeface="+mn-ea"/>
                <a:cs typeface="+mn-cs"/>
              </a:rPr>
              <a:t>specify to the computer what you want to see and how (the specific visual representation)</a:t>
            </a:r>
          </a:p>
          <a:p>
            <a:r>
              <a:rPr lang="en-US" sz="1059" b="0" i="0" kern="1200" dirty="0" smtClean="0">
                <a:solidFill>
                  <a:schemeClr val="tx1"/>
                </a:solidFill>
                <a:effectLst/>
                <a:latin typeface="+mj-lt"/>
                <a:ea typeface="+mn-ea"/>
                <a:cs typeface="+mn-cs"/>
              </a:rPr>
              <a:t>detect patterns, interpret the results and generate questions</a:t>
            </a:r>
          </a:p>
          <a:p>
            <a:r>
              <a:rPr lang="en-US" sz="1059" b="0" i="0" kern="1200" dirty="0" smtClean="0">
                <a:solidFill>
                  <a:schemeClr val="tx1"/>
                </a:solidFill>
                <a:effectLst/>
                <a:latin typeface="+mj-lt"/>
                <a:ea typeface="+mn-ea"/>
                <a:cs typeface="+mn-cs"/>
              </a:rPr>
              <a:t>ask the computer to change the data and/or the visualization to accommodate the new question(s)</a:t>
            </a:r>
          </a:p>
          <a:p>
            <a:r>
              <a:rPr lang="en-US" sz="1059" b="0" i="0" kern="1200" dirty="0" smtClean="0">
                <a:solidFill>
                  <a:schemeClr val="tx1"/>
                </a:solidFill>
                <a:effectLst/>
                <a:latin typeface="+mj-lt"/>
                <a:ea typeface="+mn-ea"/>
                <a:cs typeface="+mn-cs"/>
              </a:rPr>
              <a:t>assess the results … repeat …</a:t>
            </a:r>
          </a:p>
          <a:p>
            <a:r>
              <a:rPr lang="en-US" sz="1059" b="0" i="1" kern="1200" dirty="0" smtClean="0">
                <a:solidFill>
                  <a:schemeClr val="tx1"/>
                </a:solidFill>
                <a:effectLst/>
                <a:latin typeface="+mj-lt"/>
                <a:ea typeface="+mn-ea"/>
                <a:cs typeface="+mn-cs"/>
              </a:rPr>
              <a:t>Analytical discourse</a:t>
            </a:r>
            <a:r>
              <a:rPr lang="en-US" sz="1059" b="0" i="0" kern="1200" dirty="0" smtClean="0">
                <a:solidFill>
                  <a:schemeClr val="tx1"/>
                </a:solidFill>
                <a:effectLst/>
                <a:latin typeface="+mj-lt"/>
                <a:ea typeface="+mn-ea"/>
                <a:cs typeface="+mn-cs"/>
              </a:rPr>
              <a:t> is a term I saw used in the </a:t>
            </a:r>
            <a:r>
              <a:rPr lang="en-US" sz="1059" b="0" i="0" u="sng" kern="1200" dirty="0" smtClean="0">
                <a:solidFill>
                  <a:schemeClr val="tx1"/>
                </a:solidFill>
                <a:effectLst/>
                <a:latin typeface="+mj-lt"/>
                <a:ea typeface="+mn-ea"/>
                <a:cs typeface="+mn-cs"/>
                <a:hlinkClick r:id="rId4"/>
              </a:rPr>
              <a:t>visual analytics agenda</a:t>
            </a:r>
            <a:r>
              <a:rPr lang="en-US" sz="1059" b="0" i="0" kern="1200" dirty="0" smtClean="0">
                <a:solidFill>
                  <a:schemeClr val="tx1"/>
                </a:solidFill>
                <a:effectLst/>
                <a:latin typeface="+mj-lt"/>
                <a:ea typeface="+mn-ea"/>
                <a:cs typeface="+mn-cs"/>
              </a:rPr>
              <a:t> a few years back and I think it captures very well this concept. This all interplay and discourse between the machine and the human. This is what many of us are after and I am not sure the term visualization is able to express this concept in its entirety. The value of these tools is not exclusively in the visual representation; interaction plays a major role.</a:t>
            </a:r>
          </a:p>
          <a:p>
            <a:r>
              <a:rPr lang="en-US" sz="1059" b="0" i="0" kern="1200" dirty="0" smtClean="0">
                <a:solidFill>
                  <a:schemeClr val="tx1"/>
                </a:solidFill>
                <a:effectLst/>
                <a:latin typeface="+mj-lt"/>
                <a:ea typeface="+mn-ea"/>
                <a:cs typeface="+mn-cs"/>
              </a:rPr>
              <a:t>This became even more apparent to me while teaching my </a:t>
            </a:r>
            <a:r>
              <a:rPr lang="en-US" sz="1059" b="0" i="0" kern="1200" dirty="0" err="1" smtClean="0">
                <a:solidFill>
                  <a:schemeClr val="tx1"/>
                </a:solidFill>
                <a:effectLst/>
                <a:latin typeface="+mj-lt"/>
                <a:ea typeface="+mn-ea"/>
                <a:cs typeface="+mn-cs"/>
              </a:rPr>
              <a:t>InfoVis</a:t>
            </a:r>
            <a:r>
              <a:rPr lang="en-US" sz="1059" b="0" i="0" kern="1200" dirty="0" smtClean="0">
                <a:solidFill>
                  <a:schemeClr val="tx1"/>
                </a:solidFill>
                <a:effectLst/>
                <a:latin typeface="+mj-lt"/>
                <a:ea typeface="+mn-ea"/>
                <a:cs typeface="+mn-cs"/>
              </a:rPr>
              <a:t> course this semester. I teach a lot of things about visual representation but when students come down to building software for their projects, what they are really working on is a fully-fledged user interface. They have multiple linked views, search boxes, dynamic query sliders and all the rest. It’s interactive user interface design they end up doing, not visualization. And user interface design carries a lot of additional challenges that go beyond visual representation. Sure, designing the appropriate representation is still very important but many other choices impact the final results.</a:t>
            </a:r>
          </a:p>
          <a:p>
            <a:r>
              <a:rPr lang="en-US" sz="1059" b="0" i="0" kern="1200" dirty="0" smtClean="0">
                <a:solidFill>
                  <a:schemeClr val="tx1"/>
                </a:solidFill>
                <a:effectLst/>
                <a:latin typeface="+mj-lt"/>
                <a:ea typeface="+mn-ea"/>
                <a:cs typeface="+mn-cs"/>
              </a:rPr>
              <a:t>For instance all my students’ projects have multiple interactive views, maybe sometime just a main visualization, a list of terms and a couple of query sliders for dynamic filtering, but how do you call that? I call that visualization but in practice it’s a complex user interface. Or a “data interface” as suggested by Yin.</a:t>
            </a:r>
          </a:p>
          <a:p>
            <a:r>
              <a:rPr lang="en-US" sz="1059" b="0" i="0" kern="1200" dirty="0" smtClean="0">
                <a:solidFill>
                  <a:schemeClr val="tx1"/>
                </a:solidFill>
                <a:effectLst/>
                <a:latin typeface="+mj-lt"/>
                <a:ea typeface="+mn-ea"/>
                <a:cs typeface="+mn-cs"/>
              </a:rPr>
              <a:t>One last note. While thinking about this whole idea I recalled that </a:t>
            </a:r>
            <a:r>
              <a:rPr lang="en-US" sz="1059" b="0" i="0" u="sng" kern="1200" dirty="0" smtClean="0">
                <a:solidFill>
                  <a:schemeClr val="tx1"/>
                </a:solidFill>
                <a:effectLst/>
                <a:latin typeface="+mj-lt"/>
                <a:ea typeface="+mn-ea"/>
                <a:cs typeface="+mn-cs"/>
                <a:hlinkClick r:id="rId5"/>
              </a:rPr>
              <a:t>Jeff </a:t>
            </a:r>
            <a:r>
              <a:rPr lang="en-US" sz="1059" b="0" i="0" u="sng" kern="1200" dirty="0" err="1" smtClean="0">
                <a:solidFill>
                  <a:schemeClr val="tx1"/>
                </a:solidFill>
                <a:effectLst/>
                <a:latin typeface="+mj-lt"/>
                <a:ea typeface="+mn-ea"/>
                <a:cs typeface="+mn-cs"/>
                <a:hlinkClick r:id="rId5"/>
              </a:rPr>
              <a:t>Heer</a:t>
            </a:r>
            <a:r>
              <a:rPr lang="en-US" sz="1059" b="0" i="0" kern="1200" dirty="0" err="1" smtClean="0">
                <a:solidFill>
                  <a:schemeClr val="tx1"/>
                </a:solidFill>
                <a:effectLst/>
                <a:latin typeface="+mj-lt"/>
                <a:ea typeface="+mn-ea"/>
                <a:cs typeface="+mn-cs"/>
              </a:rPr>
              <a:t>‘s</a:t>
            </a:r>
            <a:r>
              <a:rPr lang="en-US" sz="1059" b="0" i="0" kern="1200" dirty="0" smtClean="0">
                <a:solidFill>
                  <a:schemeClr val="tx1"/>
                </a:solidFill>
                <a:effectLst/>
                <a:latin typeface="+mj-lt"/>
                <a:ea typeface="+mn-ea"/>
                <a:cs typeface="+mn-cs"/>
              </a:rPr>
              <a:t> lab at UW is </a:t>
            </a:r>
            <a:r>
              <a:rPr lang="en-US" sz="1059" b="0" i="0" kern="1200" dirty="0" err="1" smtClean="0">
                <a:solidFill>
                  <a:schemeClr val="tx1"/>
                </a:solidFill>
                <a:effectLst/>
                <a:latin typeface="+mj-lt"/>
                <a:ea typeface="+mn-ea"/>
                <a:cs typeface="+mn-cs"/>
              </a:rPr>
              <a:t>called</a:t>
            </a:r>
            <a:r>
              <a:rPr lang="en-US" sz="1059" b="0" i="0" u="sng" kern="1200" dirty="0" err="1" smtClean="0">
                <a:solidFill>
                  <a:schemeClr val="tx1"/>
                </a:solidFill>
                <a:effectLst/>
                <a:latin typeface="+mj-lt"/>
                <a:ea typeface="+mn-ea"/>
                <a:cs typeface="+mn-cs"/>
                <a:hlinkClick r:id="rId6"/>
              </a:rPr>
              <a:t>Interactive</a:t>
            </a:r>
            <a:r>
              <a:rPr lang="en-US" sz="1059" b="0" i="0" u="sng" kern="1200" dirty="0" smtClean="0">
                <a:solidFill>
                  <a:schemeClr val="tx1"/>
                </a:solidFill>
                <a:effectLst/>
                <a:latin typeface="+mj-lt"/>
                <a:ea typeface="+mn-ea"/>
                <a:cs typeface="+mn-cs"/>
                <a:hlinkClick r:id="rId6"/>
              </a:rPr>
              <a:t> Data Lab</a:t>
            </a:r>
            <a:r>
              <a:rPr lang="en-US" sz="1059" b="0" i="0" kern="1200" dirty="0" smtClean="0">
                <a:solidFill>
                  <a:schemeClr val="tx1"/>
                </a:solidFill>
                <a:effectLst/>
                <a:latin typeface="+mj-lt"/>
                <a:ea typeface="+mn-ea"/>
                <a:cs typeface="+mn-cs"/>
              </a:rPr>
              <a:t> and I think he’s got it right. Interaction with the data is the main thing, visualization is the medium we use to create part of this interaction.</a:t>
            </a:r>
          </a:p>
          <a:p>
            <a:endParaRPr lang="en-US" dirty="0"/>
          </a:p>
        </p:txBody>
      </p:sp>
      <p:sp>
        <p:nvSpPr>
          <p:cNvPr id="4" name="Header Placeholder 3"/>
          <p:cNvSpPr>
            <a:spLocks noGrp="1"/>
          </p:cNvSpPr>
          <p:nvPr>
            <p:ph type="hdr" sz="quarter" idx="10"/>
          </p:nvPr>
        </p:nvSpPr>
        <p:spPr/>
        <p:txBody>
          <a:bodyPr/>
          <a:lstStyle/>
          <a:p>
            <a:r>
              <a:rPr lang="en-US" smtClean="0"/>
              <a:t>Tableau Conference 2015</a:t>
            </a:r>
            <a:endParaRPr lang="en-US" dirty="0"/>
          </a:p>
        </p:txBody>
      </p:sp>
      <p:sp>
        <p:nvSpPr>
          <p:cNvPr id="5" name="Footer Placeholder 4"/>
          <p:cNvSpPr>
            <a:spLocks noGrp="1"/>
          </p:cNvSpPr>
          <p:nvPr>
            <p:ph type="ftr" sz="quarter" idx="11"/>
          </p:nvPr>
        </p:nvSpPr>
        <p:spPr/>
        <p:txBody>
          <a:bodyPr/>
          <a:lstStyle/>
          <a:p>
            <a:pPr defTabSz="931467" eaLnBrk="0" hangingPunct="0"/>
            <a:r>
              <a:rPr lang="en-US" sz="400" smtClean="0">
                <a:gradFill>
                  <a:gsLst>
                    <a:gs pos="0">
                      <a:prstClr val="black"/>
                    </a:gs>
                    <a:gs pos="100000">
                      <a:prstClr val="black"/>
                    </a:gs>
                  </a:gsLst>
                  <a:lin ang="5400000" scaled="0"/>
                </a:gradFill>
                <a:ea typeface="Segoe UI" pitchFamily="34" charset="0"/>
              </a:rPr>
              <a:t>© 2015 Tableau Software. All rights reserved. </a:t>
            </a:r>
            <a:endParaRPr lang="en-US" sz="400" dirty="0" smtClean="0">
              <a:gradFill>
                <a:gsLst>
                  <a:gs pos="0">
                    <a:prstClr val="black"/>
                  </a:gs>
                  <a:gs pos="100000">
                    <a:prstClr val="black"/>
                  </a:gs>
                </a:gsLst>
                <a:lin ang="5400000" scaled="0"/>
              </a:gradFill>
              <a:ea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pPr/>
              <a:t>4/25/2016 8:18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131</a:t>
            </a:fld>
            <a:endParaRPr lang="en-US" dirty="0"/>
          </a:p>
        </p:txBody>
      </p:sp>
    </p:spTree>
    <p:extLst>
      <p:ext uri="{BB962C8B-B14F-4D97-AF65-F5344CB8AC3E}">
        <p14:creationId xmlns:p14="http://schemas.microsoft.com/office/powerpoint/2010/main" val="139868895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67" eaLnBrk="0" hangingPunct="0"/>
            <a:r>
              <a:rPr lang="en-US" sz="400" dirty="0">
                <a:gradFill>
                  <a:gsLst>
                    <a:gs pos="0">
                      <a:prstClr val="black"/>
                    </a:gs>
                    <a:gs pos="100000">
                      <a:prstClr val="black"/>
                    </a:gs>
                  </a:gsLst>
                  <a:lin ang="5400000" scaled="0"/>
                </a:gradFill>
                <a:ea typeface="Segoe UI" pitchFamily="34" charset="0"/>
              </a:rPr>
              <a:t>© 2015 Tableau Software. All rights reserved. </a:t>
            </a: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4/26/2016 4:01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132</a:t>
            </a:fld>
            <a:endParaRPr lang="en-US" dirty="0">
              <a:solidFill>
                <a:prstClr val="black"/>
              </a:solidFill>
            </a:endParaRPr>
          </a:p>
        </p:txBody>
      </p:sp>
    </p:spTree>
    <p:extLst>
      <p:ext uri="{BB962C8B-B14F-4D97-AF65-F5344CB8AC3E}">
        <p14:creationId xmlns:p14="http://schemas.microsoft.com/office/powerpoint/2010/main" val="306423842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67" eaLnBrk="0" hangingPunct="0"/>
            <a:r>
              <a:rPr lang="en-US" sz="400" dirty="0">
                <a:gradFill>
                  <a:gsLst>
                    <a:gs pos="0">
                      <a:prstClr val="black"/>
                    </a:gs>
                    <a:gs pos="100000">
                      <a:prstClr val="black"/>
                    </a:gs>
                  </a:gsLst>
                  <a:lin ang="5400000" scaled="0"/>
                </a:gradFill>
                <a:ea typeface="Segoe UI" pitchFamily="34" charset="0"/>
              </a:rPr>
              <a:t>© 2015 Tableau Software. All rights reserved. </a:t>
            </a: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4/26/2016 4:01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133</a:t>
            </a:fld>
            <a:endParaRPr lang="en-US" dirty="0">
              <a:solidFill>
                <a:prstClr val="black"/>
              </a:solidFill>
            </a:endParaRPr>
          </a:p>
        </p:txBody>
      </p:sp>
    </p:spTree>
    <p:extLst>
      <p:ext uri="{BB962C8B-B14F-4D97-AF65-F5344CB8AC3E}">
        <p14:creationId xmlns:p14="http://schemas.microsoft.com/office/powerpoint/2010/main" val="33671117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lvl="0" indent="-228600">
              <a:buFont typeface="+mj-lt"/>
              <a:buAutoNum type="arabicPeriod"/>
            </a:pPr>
            <a:r>
              <a:rPr lang="en-US" sz="1200" b="1" i="0" kern="1200" dirty="0" smtClean="0">
                <a:solidFill>
                  <a:srgbClr val="FE2401"/>
                </a:solidFill>
                <a:effectLst/>
                <a:latin typeface="+mn-lt"/>
                <a:ea typeface="+mn-ea"/>
                <a:cs typeface="+mn-cs"/>
              </a:rPr>
              <a:t>Let’s start where most organizations bring in Tableau. Typically,</a:t>
            </a:r>
            <a:r>
              <a:rPr lang="en-US" sz="1200" b="1" i="0" kern="1200" baseline="0" dirty="0" smtClean="0">
                <a:solidFill>
                  <a:srgbClr val="FE2401"/>
                </a:solidFill>
                <a:effectLst/>
                <a:latin typeface="+mn-lt"/>
                <a:ea typeface="+mn-ea"/>
                <a:cs typeface="+mn-cs"/>
              </a:rPr>
              <a:t> we see s</a:t>
            </a:r>
            <a:r>
              <a:rPr lang="en-US" sz="1200" b="1" i="0" kern="1200" dirty="0" smtClean="0">
                <a:solidFill>
                  <a:srgbClr val="FE2401"/>
                </a:solidFill>
                <a:effectLst/>
                <a:latin typeface="+mn-lt"/>
                <a:ea typeface="+mn-ea"/>
                <a:cs typeface="+mn-cs"/>
              </a:rPr>
              <a:t>omeone from the business who</a:t>
            </a:r>
            <a:r>
              <a:rPr lang="en-US" sz="1200" b="1" i="0" kern="1200" baseline="0" dirty="0" smtClean="0">
                <a:solidFill>
                  <a:srgbClr val="FE2401"/>
                </a:solidFill>
                <a:effectLst/>
                <a:latin typeface="+mn-lt"/>
                <a:ea typeface="+mn-ea"/>
                <a:cs typeface="+mn-cs"/>
              </a:rPr>
              <a:t> tiered of spending all their time in Excel, want </a:t>
            </a:r>
            <a:r>
              <a:rPr lang="en-US" sz="1200" b="1" i="0" kern="1200" dirty="0" smtClean="0">
                <a:solidFill>
                  <a:srgbClr val="FE2401"/>
                </a:solidFill>
                <a:effectLst/>
                <a:latin typeface="+mn-lt"/>
                <a:ea typeface="+mn-ea"/>
                <a:cs typeface="+mn-cs"/>
              </a:rPr>
              <a:t>to make better visualizations, or has some other need so they bring in Tableau. At first they just connect to the spread marts and build out interactive dashboards that they then share with their team. Nothing</a:t>
            </a:r>
            <a:r>
              <a:rPr lang="en-US" sz="1200" b="1" i="0" kern="1200" baseline="0" dirty="0" smtClean="0">
                <a:solidFill>
                  <a:srgbClr val="FE2401"/>
                </a:solidFill>
                <a:effectLst/>
                <a:latin typeface="+mn-lt"/>
                <a:ea typeface="+mn-ea"/>
                <a:cs typeface="+mn-cs"/>
              </a:rPr>
              <a:t> has changed process wise, Peter just can make better sense of all his data in Excel.</a:t>
            </a:r>
            <a:endParaRPr lang="en-US" sz="1200" b="1" i="0" kern="1200" dirty="0" smtClean="0">
              <a:solidFill>
                <a:srgbClr val="FE2401"/>
              </a:solidFill>
              <a:effectLst/>
              <a:latin typeface="+mn-lt"/>
              <a:ea typeface="+mn-ea"/>
              <a:cs typeface="+mn-cs"/>
            </a:endParaRPr>
          </a:p>
          <a:p>
            <a:pPr marL="228600" lvl="0" indent="-228600">
              <a:buFont typeface="+mj-lt"/>
              <a:buAutoNum type="arabicPeriod"/>
            </a:pPr>
            <a:r>
              <a:rPr lang="en-US" sz="1200" b="1" kern="1200" dirty="0" smtClean="0">
                <a:solidFill>
                  <a:schemeClr val="tx1"/>
                </a:solidFill>
                <a:effectLst/>
                <a:latin typeface="+mn-lt"/>
                <a:ea typeface="+mn-ea"/>
                <a:cs typeface="+mn-cs"/>
              </a:rPr>
              <a:t>Eventually, they realize the need a better way to share content and so they get started on Tableau Server</a:t>
            </a:r>
            <a:r>
              <a:rPr lang="en-US" sz="1200" b="1" kern="1200" baseline="0" dirty="0" smtClean="0">
                <a:solidFill>
                  <a:schemeClr val="tx1"/>
                </a:solidFill>
                <a:effectLst/>
                <a:latin typeface="+mn-lt"/>
                <a:ea typeface="+mn-ea"/>
                <a:cs typeface="+mn-cs"/>
              </a:rPr>
              <a:t> where </a:t>
            </a:r>
            <a:r>
              <a:rPr lang="en-US" sz="1200" b="1" kern="1200" dirty="0" smtClean="0">
                <a:solidFill>
                  <a:schemeClr val="tx1"/>
                </a:solidFill>
                <a:effectLst/>
                <a:latin typeface="+mn-lt"/>
                <a:ea typeface="+mn-ea"/>
                <a:cs typeface="+mn-cs"/>
              </a:rPr>
              <a:t>Peter can publish his content and have Susie and the rest of the team consume it there.</a:t>
            </a:r>
            <a:r>
              <a:rPr lang="en-US" sz="1200" b="1" kern="1200" baseline="0" dirty="0" smtClean="0">
                <a:solidFill>
                  <a:schemeClr val="tx1"/>
                </a:solidFill>
                <a:effectLst/>
                <a:latin typeface="+mn-lt"/>
                <a:ea typeface="+mn-ea"/>
                <a:cs typeface="+mn-cs"/>
              </a:rPr>
              <a:t> Now it’s important to call out that the legacy platform doesn’t go away, we just use it for what its good at, answering those known-unknowns . And we are now using Tableau to address the unknown-unknowns.</a:t>
            </a:r>
            <a:endParaRPr lang="en-US" sz="1200" b="1" kern="1200" dirty="0" smtClean="0">
              <a:solidFill>
                <a:schemeClr val="tx1"/>
              </a:solidFill>
              <a:effectLst/>
              <a:latin typeface="+mn-lt"/>
              <a:ea typeface="+mn-ea"/>
              <a:cs typeface="+mn-cs"/>
            </a:endParaRPr>
          </a:p>
          <a:p>
            <a:pPr marL="228600" lvl="0" indent="-228600">
              <a:buFont typeface="+mj-lt"/>
              <a:buAutoNum type="arabicPeriod"/>
            </a:pPr>
            <a:r>
              <a:rPr lang="en-US" sz="1200" b="1" kern="1200" dirty="0" smtClean="0">
                <a:solidFill>
                  <a:schemeClr val="tx1"/>
                </a:solidFill>
                <a:effectLst/>
                <a:latin typeface="+mn-lt"/>
                <a:ea typeface="+mn-ea"/>
                <a:cs typeface="+mn-cs"/>
              </a:rPr>
              <a:t>Once</a:t>
            </a:r>
            <a:r>
              <a:rPr lang="en-US" sz="1200" b="1" kern="1200" baseline="0" dirty="0" smtClean="0">
                <a:solidFill>
                  <a:schemeClr val="tx1"/>
                </a:solidFill>
                <a:effectLst/>
                <a:latin typeface="+mn-lt"/>
                <a:ea typeface="+mn-ea"/>
                <a:cs typeface="+mn-cs"/>
              </a:rPr>
              <a:t> server gets set up, Norm is typically brought in for the first time and a lot of times feels a bit overwhelmed. He is tasked to manage something that has grown organically and may have become a bit unwieldly. But what Norm will soon find out though, is that Tableau Server has just as much, if not more, that will benefit him as it does the business. </a:t>
            </a:r>
            <a:r>
              <a:rPr lang="en-US" sz="1200" b="1" kern="1200" dirty="0" smtClean="0">
                <a:solidFill>
                  <a:schemeClr val="tx1"/>
                </a:solidFill>
                <a:effectLst/>
                <a:latin typeface="+mn-lt"/>
                <a:ea typeface="+mn-ea"/>
                <a:cs typeface="+mn-cs"/>
              </a:rPr>
              <a:t>With</a:t>
            </a:r>
            <a:r>
              <a:rPr lang="en-US" sz="1200" b="1" kern="1200" baseline="0" dirty="0" smtClean="0">
                <a:solidFill>
                  <a:schemeClr val="tx1"/>
                </a:solidFill>
                <a:effectLst/>
                <a:latin typeface="+mn-lt"/>
                <a:ea typeface="+mn-ea"/>
                <a:cs typeface="+mn-cs"/>
              </a:rPr>
              <a:t> Tableau Server, Norm has a central place to manage the environment which allows him to do things like monitor usage, update configuration, and build out security and governance. Through the presentation layer, he can control if users can interact, download, or edit a dashboard. He can also manage what content Peter and his team can access and where they can publish. </a:t>
            </a:r>
            <a:r>
              <a:rPr lang="en-US" sz="1200" b="1" kern="1200" dirty="0" smtClean="0">
                <a:solidFill>
                  <a:schemeClr val="tx1"/>
                </a:solidFill>
                <a:effectLst/>
                <a:latin typeface="+mn-lt"/>
                <a:ea typeface="+mn-ea"/>
                <a:cs typeface="+mn-cs"/>
              </a:rPr>
              <a:t>Tableau Server also keeps</a:t>
            </a:r>
            <a:r>
              <a:rPr lang="en-US" sz="1200" b="1" kern="1200" baseline="0" dirty="0" smtClean="0">
                <a:solidFill>
                  <a:schemeClr val="tx1"/>
                </a:solidFill>
                <a:effectLst/>
                <a:latin typeface="+mn-lt"/>
                <a:ea typeface="+mn-ea"/>
                <a:cs typeface="+mn-cs"/>
              </a:rPr>
              <a:t> track of </a:t>
            </a:r>
            <a:r>
              <a:rPr lang="en-US" sz="1200" b="1" kern="1200" dirty="0" smtClean="0">
                <a:solidFill>
                  <a:schemeClr val="tx1"/>
                </a:solidFill>
                <a:effectLst/>
                <a:latin typeface="+mn-lt"/>
                <a:ea typeface="+mn-ea"/>
                <a:cs typeface="+mn-cs"/>
              </a:rPr>
              <a:t>everything that’s going on in the environment</a:t>
            </a:r>
            <a:r>
              <a:rPr lang="en-US" sz="1200" b="1" kern="1200" baseline="0" dirty="0" smtClean="0">
                <a:solidFill>
                  <a:schemeClr val="tx1"/>
                </a:solidFill>
                <a:effectLst/>
                <a:latin typeface="+mn-lt"/>
                <a:ea typeface="+mn-ea"/>
                <a:cs typeface="+mn-cs"/>
              </a:rPr>
              <a:t> so Norm can see </a:t>
            </a:r>
            <a:r>
              <a:rPr lang="en-US" sz="1200" b="1" kern="1200" dirty="0" smtClean="0">
                <a:solidFill>
                  <a:schemeClr val="tx1"/>
                </a:solidFill>
                <a:effectLst/>
                <a:latin typeface="+mn-lt"/>
                <a:ea typeface="+mn-ea"/>
                <a:cs typeface="+mn-cs"/>
              </a:rPr>
              <a:t>what users are actually using the system, which reports get the most traffic,</a:t>
            </a:r>
            <a:r>
              <a:rPr lang="en-US" sz="1200" b="1" kern="1200" baseline="0" dirty="0" smtClean="0">
                <a:solidFill>
                  <a:schemeClr val="tx1"/>
                </a:solidFill>
                <a:effectLst/>
                <a:latin typeface="+mn-lt"/>
                <a:ea typeface="+mn-ea"/>
                <a:cs typeface="+mn-cs"/>
              </a:rPr>
              <a:t> and </a:t>
            </a:r>
            <a:r>
              <a:rPr lang="en-US" sz="1200" b="1" kern="1200" dirty="0" smtClean="0">
                <a:solidFill>
                  <a:schemeClr val="tx1"/>
                </a:solidFill>
                <a:effectLst/>
                <a:latin typeface="+mn-lt"/>
                <a:ea typeface="+mn-ea"/>
                <a:cs typeface="+mn-cs"/>
              </a:rPr>
              <a:t>what data sources are being used. Server even has built in visualizations of this information so all these questions can be answered out of the box. This allows </a:t>
            </a:r>
            <a:r>
              <a:rPr lang="en-US" sz="1200" kern="1200" dirty="0" smtClean="0">
                <a:solidFill>
                  <a:schemeClr val="tx1"/>
                </a:solidFill>
                <a:effectLst/>
                <a:latin typeface="+mn-lt"/>
                <a:ea typeface="+mn-ea"/>
                <a:cs typeface="+mn-cs"/>
              </a:rPr>
              <a:t>Norm to see that Peter’s built a great dashboard and</a:t>
            </a:r>
            <a:r>
              <a:rPr lang="en-US" sz="1200" kern="1200" baseline="0" dirty="0" smtClean="0">
                <a:solidFill>
                  <a:schemeClr val="tx1"/>
                </a:solidFill>
                <a:effectLst/>
                <a:latin typeface="+mn-lt"/>
                <a:ea typeface="+mn-ea"/>
                <a:cs typeface="+mn-cs"/>
              </a:rPr>
              <a:t> it’s </a:t>
            </a:r>
            <a:r>
              <a:rPr lang="en-US" sz="1200" kern="1200" dirty="0" smtClean="0">
                <a:solidFill>
                  <a:schemeClr val="tx1"/>
                </a:solidFill>
                <a:effectLst/>
                <a:latin typeface="+mn-lt"/>
                <a:ea typeface="+mn-ea"/>
                <a:cs typeface="+mn-cs"/>
              </a:rPr>
              <a:t>getting a lot of visibility but it is built off an Excel file. So Norm reaches out to Peter and tells him that he can build out</a:t>
            </a:r>
            <a:r>
              <a:rPr lang="en-US" sz="1200" kern="1200" baseline="0" dirty="0" smtClean="0">
                <a:solidFill>
                  <a:schemeClr val="tx1"/>
                </a:solidFill>
                <a:effectLst/>
                <a:latin typeface="+mn-lt"/>
                <a:ea typeface="+mn-ea"/>
                <a:cs typeface="+mn-cs"/>
              </a:rPr>
              <a:t> a data source that will be updated automatically so Peter won’t have to keep maintaining his spread mart. Because Norm can see the dashboard Peter built, Norm doesn’t need to read his mind, he can see what Peter needs.</a:t>
            </a:r>
            <a:endParaRPr lang="en-US" sz="1200" kern="1200" dirty="0" smtClean="0">
              <a:solidFill>
                <a:schemeClr val="tx1"/>
              </a:solidFill>
              <a:effectLst/>
              <a:latin typeface="+mn-lt"/>
              <a:ea typeface="+mn-ea"/>
              <a:cs typeface="+mn-cs"/>
            </a:endParaRPr>
          </a:p>
          <a:p>
            <a:pPr marL="228600" lvl="0" indent="-228600">
              <a:buFont typeface="+mj-lt"/>
              <a:buAutoNum type="arabicPeriod"/>
            </a:pPr>
            <a:r>
              <a:rPr lang="en-US" sz="1200" kern="1200" dirty="0" smtClean="0">
                <a:solidFill>
                  <a:schemeClr val="tx1"/>
                </a:solidFill>
                <a:effectLst/>
                <a:latin typeface="+mn-lt"/>
                <a:ea typeface="+mn-ea"/>
                <a:cs typeface="+mn-cs"/>
              </a:rPr>
              <a:t>Norm can now use Tableau Desktop to connect to their data marts either live or as an extract, he can add business rules and calculations, rename fields or define hierarchy's</a:t>
            </a:r>
            <a:r>
              <a:rPr lang="en-US" sz="1200" kern="1200" baseline="0" dirty="0" smtClean="0">
                <a:solidFill>
                  <a:schemeClr val="tx1"/>
                </a:solidFill>
                <a:effectLst/>
                <a:latin typeface="+mn-lt"/>
                <a:ea typeface="+mn-ea"/>
                <a:cs typeface="+mn-cs"/>
              </a:rPr>
              <a:t> and aggregations</a:t>
            </a:r>
            <a:r>
              <a:rPr lang="en-US" sz="1200" kern="1200" dirty="0" smtClean="0">
                <a:solidFill>
                  <a:schemeClr val="tx1"/>
                </a:solidFill>
                <a:effectLst/>
                <a:latin typeface="+mn-lt"/>
                <a:ea typeface="+mn-ea"/>
                <a:cs typeface="+mn-cs"/>
              </a:rPr>
              <a:t>.</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Essentially,</a:t>
            </a:r>
            <a:r>
              <a:rPr lang="en-US" sz="1200" kern="1200" baseline="0" dirty="0" smtClean="0">
                <a:solidFill>
                  <a:schemeClr val="tx1"/>
                </a:solidFill>
                <a:effectLst/>
                <a:latin typeface="+mn-lt"/>
                <a:ea typeface="+mn-ea"/>
                <a:cs typeface="+mn-cs"/>
              </a:rPr>
              <a:t> he is building out a business friendly semantic layer and </a:t>
            </a:r>
            <a:r>
              <a:rPr lang="en-US" sz="1200" kern="1200" dirty="0" smtClean="0">
                <a:solidFill>
                  <a:schemeClr val="tx1"/>
                </a:solidFill>
                <a:effectLst/>
                <a:latin typeface="+mn-lt"/>
                <a:ea typeface="+mn-ea"/>
                <a:cs typeface="+mn-cs"/>
              </a:rPr>
              <a:t>then publishing it to Tableau Server.</a:t>
            </a:r>
          </a:p>
          <a:p>
            <a:pPr marL="228600" lvl="0" indent="-228600">
              <a:buFont typeface="+mj-lt"/>
              <a:buAutoNum type="arabicPeriod"/>
            </a:pPr>
            <a:r>
              <a:rPr lang="en-US" sz="1200" kern="1200" dirty="0" smtClean="0">
                <a:solidFill>
                  <a:schemeClr val="tx1"/>
                </a:solidFill>
                <a:effectLst/>
                <a:latin typeface="+mn-lt"/>
                <a:ea typeface="+mn-ea"/>
                <a:cs typeface="+mn-cs"/>
              </a:rPr>
              <a:t>Once Norm publishes it up to server, Peter can connect to the new governed, business friendly data source Norm created. And remember, this is really just serving as a proxy to the underlying data. So if there is an existing</a:t>
            </a:r>
            <a:r>
              <a:rPr lang="en-US" sz="1200" kern="1200" baseline="0" dirty="0" smtClean="0">
                <a:solidFill>
                  <a:schemeClr val="tx1"/>
                </a:solidFill>
                <a:effectLst/>
                <a:latin typeface="+mn-lt"/>
                <a:ea typeface="+mn-ea"/>
                <a:cs typeface="+mn-cs"/>
              </a:rPr>
              <a:t> security model built into the source system, Norm can leverage that to ensure Peter only see’s the data he has access to. If not, Norm can add row level security to the Tableau data to provide additional security.</a:t>
            </a:r>
            <a:endParaRPr lang="en-US" sz="1200" kern="1200" dirty="0" smtClean="0">
              <a:solidFill>
                <a:schemeClr val="tx1"/>
              </a:solidFill>
              <a:effectLst/>
              <a:latin typeface="+mn-lt"/>
              <a:ea typeface="+mn-ea"/>
              <a:cs typeface="+mn-cs"/>
            </a:endParaRPr>
          </a:p>
          <a:p>
            <a:pPr marL="228600" lvl="0" indent="-228600">
              <a:buFont typeface="+mj-lt"/>
              <a:buAutoNum type="arabicPeriod"/>
            </a:pPr>
            <a:r>
              <a:rPr lang="en-US" sz="1200" kern="1200" dirty="0" smtClean="0">
                <a:solidFill>
                  <a:schemeClr val="tx1"/>
                </a:solidFill>
                <a:effectLst/>
                <a:latin typeface="+mn-lt"/>
                <a:ea typeface="+mn-ea"/>
                <a:cs typeface="+mn-cs"/>
              </a:rPr>
              <a:t>Peter can now set aside his </a:t>
            </a:r>
            <a:r>
              <a:rPr lang="en-US" sz="1200" kern="1200" dirty="0" err="1" smtClean="0">
                <a:solidFill>
                  <a:schemeClr val="tx1"/>
                </a:solidFill>
                <a:effectLst/>
                <a:latin typeface="+mn-lt"/>
                <a:ea typeface="+mn-ea"/>
                <a:cs typeface="+mn-cs"/>
              </a:rPr>
              <a:t>spreadmart</a:t>
            </a:r>
            <a:r>
              <a:rPr lang="en-US" sz="1200" kern="1200" dirty="0" smtClean="0">
                <a:solidFill>
                  <a:schemeClr val="tx1"/>
                </a:solidFill>
                <a:effectLst/>
                <a:latin typeface="+mn-lt"/>
                <a:ea typeface="+mn-ea"/>
                <a:cs typeface="+mn-cs"/>
              </a:rPr>
              <a:t> and instead use to the newly published data source that Norm created for him. </a:t>
            </a:r>
          </a:p>
          <a:p>
            <a:pPr marL="228600" lvl="0" indent="-228600">
              <a:buFont typeface="+mj-lt"/>
              <a:buAutoNum type="arabicPeriod"/>
            </a:pPr>
            <a:r>
              <a:rPr lang="en-US" sz="1200" b="1" kern="1200" dirty="0" smtClean="0">
                <a:solidFill>
                  <a:schemeClr val="tx1"/>
                </a:solidFill>
                <a:effectLst/>
                <a:latin typeface="+mn-lt"/>
                <a:ea typeface="+mn-ea"/>
                <a:cs typeface="+mn-cs"/>
              </a:rPr>
              <a:t>Rather than the waterfall process </a:t>
            </a:r>
            <a:r>
              <a:rPr lang="en-US" sz="1200" b="1" kern="1200" baseline="0" dirty="0" smtClean="0">
                <a:solidFill>
                  <a:schemeClr val="tx1"/>
                </a:solidFill>
                <a:effectLst/>
                <a:latin typeface="+mn-lt"/>
                <a:ea typeface="+mn-ea"/>
                <a:cs typeface="+mn-cs"/>
              </a:rPr>
              <a:t>we saw before, we now see something called the cycle of visual analysis. This is similar to the agile methodology for software development except for analytics. In the cycle of visual analytics, you start with a task, get some data, chose a mapping, view the data, develop and insight, and then share it. But this process is not linear because once you look at your data you may realize you don’t have the right data and need to go back and get more or different data. It’s important that both Peter and Norm are at the center of the process because it allows Peter to focus on the creative, analytical work while Norm focuses on providing Peter with access to data and guidance on data mapping. In other words, Norm becomes the data broker and enables Peter to ask and answer his own questions. </a:t>
            </a:r>
            <a:br>
              <a:rPr lang="en-US" sz="1200" b="1" kern="1200" baseline="0" dirty="0" smtClean="0">
                <a:solidFill>
                  <a:schemeClr val="tx1"/>
                </a:solidFill>
                <a:effectLst/>
                <a:latin typeface="+mn-lt"/>
                <a:ea typeface="+mn-ea"/>
                <a:cs typeface="+mn-cs"/>
              </a:rPr>
            </a:br>
            <a:r>
              <a:rPr lang="en-US" sz="1200" b="1" kern="1200" baseline="0" dirty="0" smtClean="0">
                <a:solidFill>
                  <a:schemeClr val="tx1"/>
                </a:solidFill>
                <a:effectLst/>
                <a:latin typeface="+mn-lt"/>
                <a:ea typeface="+mn-ea"/>
                <a:cs typeface="+mn-cs"/>
              </a:rPr>
              <a:t/>
            </a:r>
            <a:br>
              <a:rPr lang="en-US" sz="1200" b="1" kern="1200" baseline="0" dirty="0" smtClean="0">
                <a:solidFill>
                  <a:schemeClr val="tx1"/>
                </a:solidFill>
                <a:effectLst/>
                <a:latin typeface="+mn-lt"/>
                <a:ea typeface="+mn-ea"/>
                <a:cs typeface="+mn-cs"/>
              </a:rPr>
            </a:br>
            <a:r>
              <a:rPr lang="en-US" sz="1200" b="1" kern="1200" baseline="0" dirty="0" smtClean="0">
                <a:solidFill>
                  <a:schemeClr val="tx1"/>
                </a:solidFill>
                <a:effectLst/>
                <a:latin typeface="+mn-lt"/>
                <a:ea typeface="+mn-ea"/>
                <a:cs typeface="+mn-cs"/>
              </a:rPr>
              <a:t>Does this process make sense?</a:t>
            </a:r>
          </a:p>
          <a:p>
            <a:pPr marL="228600" lvl="0" indent="-228600">
              <a:buFont typeface="+mj-lt"/>
              <a:buAutoNum type="arabicPeriod"/>
            </a:pPr>
            <a:r>
              <a:rPr lang="en-US" sz="1200" b="1" kern="1200" baseline="0" dirty="0" smtClean="0">
                <a:solidFill>
                  <a:schemeClr val="tx1"/>
                </a:solidFill>
                <a:effectLst/>
                <a:latin typeface="+mn-lt"/>
                <a:ea typeface="+mn-ea"/>
                <a:cs typeface="+mn-cs"/>
              </a:rPr>
              <a:t>Allowing Peter and Norm to go through this process together has a really interesting impact on the queue we talked about earlier. As Peter goes through this cycle, he doesn't need to file a change request as often because he can answer his own question. And when he does need Norm’s help, he has already got it 80% of the way there and can show Norm exactly what he is trying to do so Norm doesn’t have to read his mind.</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b="1" kern="1200" baseline="0" dirty="0" smtClean="0">
                <a:solidFill>
                  <a:schemeClr val="tx1"/>
                </a:solidFill>
                <a:effectLst/>
                <a:latin typeface="+mn-lt"/>
                <a:ea typeface="+mn-ea"/>
                <a:cs typeface="+mn-cs"/>
              </a:rPr>
              <a:t>This means that the queue is actually going to go down</a:t>
            </a:r>
            <a:r>
              <a:rPr lang="en-US" sz="1200" b="1" kern="1200" dirty="0" smtClean="0">
                <a:solidFill>
                  <a:schemeClr val="tx1"/>
                </a:solidFill>
                <a:effectLst/>
                <a:latin typeface="+mn-lt"/>
                <a:ea typeface="+mn-ea"/>
                <a:cs typeface="+mn-cs"/>
              </a:rPr>
              <a:t>. In just 3 months after deploying Tableau server, Cisco saw a 15% reduction in new report requests an</a:t>
            </a:r>
            <a:r>
              <a:rPr lang="en-US" sz="1200" b="1" kern="1200" baseline="0" dirty="0" smtClean="0">
                <a:solidFill>
                  <a:schemeClr val="tx1"/>
                </a:solidFill>
                <a:effectLst/>
                <a:latin typeface="+mn-lt"/>
                <a:ea typeface="+mn-ea"/>
                <a:cs typeface="+mn-cs"/>
              </a:rPr>
              <a:t>d a major credit card company phased out </a:t>
            </a:r>
            <a:r>
              <a:rPr lang="en-US" sz="1200" b="1" kern="1200" dirty="0" smtClean="0">
                <a:solidFill>
                  <a:schemeClr val="tx1"/>
                </a:solidFill>
                <a:effectLst/>
                <a:latin typeface="+mn-lt"/>
                <a:ea typeface="+mn-ea"/>
                <a:cs typeface="+mn-cs"/>
              </a:rPr>
              <a:t>75% of their </a:t>
            </a:r>
            <a:r>
              <a:rPr lang="en-US" sz="1200" b="1" kern="1200" dirty="0" err="1" smtClean="0">
                <a:solidFill>
                  <a:schemeClr val="tx1"/>
                </a:solidFill>
                <a:effectLst/>
                <a:latin typeface="+mn-lt"/>
                <a:ea typeface="+mn-ea"/>
                <a:cs typeface="+mn-cs"/>
              </a:rPr>
              <a:t>Cognos</a:t>
            </a:r>
            <a:r>
              <a:rPr lang="en-US" sz="1200" b="1" kern="1200" dirty="0" smtClean="0">
                <a:solidFill>
                  <a:schemeClr val="tx1"/>
                </a:solidFill>
                <a:effectLst/>
                <a:latin typeface="+mn-lt"/>
                <a:ea typeface="+mn-ea"/>
                <a:cs typeface="+mn-cs"/>
              </a:rPr>
              <a:t> reports</a:t>
            </a:r>
            <a:r>
              <a:rPr lang="en-US" sz="1200" b="1" kern="1200" baseline="0" dirty="0" smtClean="0">
                <a:solidFill>
                  <a:schemeClr val="tx1"/>
                </a:solidFill>
                <a:effectLst/>
                <a:latin typeface="+mn-lt"/>
                <a:ea typeface="+mn-ea"/>
                <a:cs typeface="+mn-cs"/>
              </a:rPr>
              <a:t> over a 2 year period</a:t>
            </a:r>
            <a:r>
              <a:rPr lang="en-US" sz="1200" b="1" kern="1200" dirty="0" smtClean="0">
                <a:solidFill>
                  <a:schemeClr val="tx1"/>
                </a:solidFill>
                <a:effectLst/>
                <a:latin typeface="+mn-lt"/>
                <a:ea typeface="+mn-ea"/>
                <a:cs typeface="+mn-cs"/>
              </a:rPr>
              <a:t>. From</a:t>
            </a:r>
            <a:r>
              <a:rPr lang="en-US" sz="1200" b="1" kern="1200" baseline="0" dirty="0" smtClean="0">
                <a:solidFill>
                  <a:schemeClr val="tx1"/>
                </a:solidFill>
                <a:effectLst/>
                <a:latin typeface="+mn-lt"/>
                <a:ea typeface="+mn-ea"/>
                <a:cs typeface="+mn-cs"/>
              </a:rPr>
              <a:t> an IT perspective, this may be a bit alarming. We have had customers joke about Tableau is going to put them out of a job. But that’s not the case at all because while IT was previously bogged down with keeping the lights on, things like optimizing database performance, MDM, high value ETL, and data quality didn’t get the time they deserved. </a:t>
            </a:r>
            <a:br>
              <a:rPr lang="en-US" sz="1200" b="1" kern="1200" baseline="0" dirty="0" smtClean="0">
                <a:solidFill>
                  <a:schemeClr val="tx1"/>
                </a:solidFill>
                <a:effectLst/>
                <a:latin typeface="+mn-lt"/>
                <a:ea typeface="+mn-ea"/>
                <a:cs typeface="+mn-cs"/>
              </a:rPr>
            </a:br>
            <a:r>
              <a:rPr lang="en-US" sz="1200" b="1" kern="1200" baseline="0" dirty="0" smtClean="0">
                <a:solidFill>
                  <a:schemeClr val="tx1"/>
                </a:solidFill>
                <a:effectLst/>
                <a:latin typeface="+mn-lt"/>
                <a:ea typeface="+mn-ea"/>
                <a:cs typeface="+mn-cs"/>
              </a:rPr>
              <a:t/>
            </a:r>
            <a:br>
              <a:rPr lang="en-US" sz="1200" b="1" kern="1200" baseline="0" dirty="0" smtClean="0">
                <a:solidFill>
                  <a:schemeClr val="tx1"/>
                </a:solidFill>
                <a:effectLst/>
                <a:latin typeface="+mn-lt"/>
                <a:ea typeface="+mn-ea"/>
                <a:cs typeface="+mn-cs"/>
              </a:rPr>
            </a:br>
            <a:r>
              <a:rPr lang="en-US" sz="1200" b="1" kern="1200" baseline="0" dirty="0" smtClean="0">
                <a:solidFill>
                  <a:schemeClr val="tx1"/>
                </a:solidFill>
                <a:effectLst/>
                <a:latin typeface="+mn-lt"/>
                <a:ea typeface="+mn-ea"/>
                <a:cs typeface="+mn-cs"/>
              </a:rPr>
              <a:t>Use the word neglect</a:t>
            </a:r>
            <a:br>
              <a:rPr lang="en-US" sz="1200" b="1" kern="1200" baseline="0" dirty="0" smtClean="0">
                <a:solidFill>
                  <a:schemeClr val="tx1"/>
                </a:solidFill>
                <a:effectLst/>
                <a:latin typeface="+mn-lt"/>
                <a:ea typeface="+mn-ea"/>
                <a:cs typeface="+mn-cs"/>
              </a:rPr>
            </a:br>
            <a:r>
              <a:rPr lang="en-US" sz="1200" b="1" kern="1200" baseline="0" dirty="0" smtClean="0">
                <a:solidFill>
                  <a:schemeClr val="tx1"/>
                </a:solidFill>
                <a:effectLst/>
                <a:latin typeface="+mn-lt"/>
                <a:ea typeface="+mn-ea"/>
                <a:cs typeface="+mn-cs"/>
              </a:rPr>
              <a:t>position how their big data initiative-is it going as fast-do you have enough resources. </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b="1" i="1" kern="1200" baseline="0" dirty="0" smtClean="0">
                <a:solidFill>
                  <a:schemeClr val="tx1"/>
                </a:solidFill>
                <a:effectLst/>
                <a:latin typeface="+mn-lt"/>
                <a:ea typeface="+mn-ea"/>
                <a:cs typeface="+mn-cs"/>
              </a:rPr>
              <a:t>Transitioning</a:t>
            </a:r>
            <a:r>
              <a:rPr lang="en-US" sz="1200" b="1" kern="1200" baseline="0" dirty="0" smtClean="0">
                <a:solidFill>
                  <a:schemeClr val="tx1"/>
                </a:solidFill>
                <a:effectLst/>
                <a:latin typeface="+mn-lt"/>
                <a:ea typeface="+mn-ea"/>
                <a:cs typeface="+mn-cs"/>
              </a:rPr>
              <a:t> IT out of the reporting business means they can really sink their teeth into some technical challenges and allow them to do what they do best. And as we will see, as Tableau scales out, the demand for data and better performance will only multiply helping to establish IT as the essential piece to empower and enable the business.</a:t>
            </a:r>
            <a:endParaRPr lang="en-US" sz="1200" kern="1200" baseline="0" dirty="0" smtClean="0">
              <a:solidFill>
                <a:schemeClr val="tx1"/>
              </a:solidFill>
              <a:effectLst/>
              <a:latin typeface="+mn-lt"/>
              <a:ea typeface="+mn-ea"/>
              <a:cs typeface="+mn-cs"/>
            </a:endParaRPr>
          </a:p>
          <a:p>
            <a:pPr marL="228600" lvl="0" indent="-228600">
              <a:buFont typeface="+mj-lt"/>
              <a:buAutoNum type="arabicPeriod"/>
            </a:pPr>
            <a:r>
              <a:rPr lang="en-US" sz="1200" b="1" kern="1200" dirty="0" smtClean="0">
                <a:solidFill>
                  <a:schemeClr val="tx1"/>
                </a:solidFill>
                <a:effectLst/>
                <a:latin typeface="+mn-lt"/>
                <a:ea typeface="+mn-ea"/>
                <a:cs typeface="+mn-cs"/>
              </a:rPr>
              <a:t>Now that</a:t>
            </a:r>
            <a:r>
              <a:rPr lang="en-US" sz="1200" b="1" kern="1200" baseline="0" dirty="0" smtClean="0">
                <a:solidFill>
                  <a:schemeClr val="tx1"/>
                </a:solidFill>
                <a:effectLst/>
                <a:latin typeface="+mn-lt"/>
                <a:ea typeface="+mn-ea"/>
                <a:cs typeface="+mn-cs"/>
              </a:rPr>
              <a:t> Peter and Norm have worked together to build a great dashboard that is connected to properly secure and governed data, </a:t>
            </a:r>
            <a:r>
              <a:rPr lang="en-US" sz="1200" b="1" kern="1200" dirty="0" smtClean="0">
                <a:solidFill>
                  <a:schemeClr val="tx1"/>
                </a:solidFill>
                <a:effectLst/>
                <a:latin typeface="+mn-lt"/>
                <a:ea typeface="+mn-ea"/>
                <a:cs typeface="+mn-cs"/>
              </a:rPr>
              <a:t>Kelly, the executive wants to use Peter’s dashboard. Right</a:t>
            </a:r>
            <a:r>
              <a:rPr lang="en-US" sz="1200" b="1" kern="1200" baseline="0" dirty="0" smtClean="0">
                <a:solidFill>
                  <a:schemeClr val="tx1"/>
                </a:solidFill>
                <a:effectLst/>
                <a:latin typeface="+mn-lt"/>
                <a:ea typeface="+mn-ea"/>
                <a:cs typeface="+mn-cs"/>
              </a:rPr>
              <a:t> now, Peter’s dashboard is sitting in the sandbox because Norm set up permissions that only allowed him to publish there. Because this content now needs a higher level of scrutiny, Susie can push the dashboard through a QA process.</a:t>
            </a:r>
          </a:p>
          <a:p>
            <a:pPr marL="228600" lvl="0" indent="-228600">
              <a:buFont typeface="+mj-lt"/>
              <a:buAutoNum type="arabicPeriod"/>
            </a:pPr>
            <a:r>
              <a:rPr lang="en-US" sz="1200" b="1" kern="1200" baseline="0" dirty="0" smtClean="0">
                <a:solidFill>
                  <a:schemeClr val="tx1"/>
                </a:solidFill>
                <a:effectLst/>
                <a:latin typeface="+mn-lt"/>
                <a:ea typeface="+mn-ea"/>
                <a:cs typeface="+mn-cs"/>
              </a:rPr>
              <a:t>She </a:t>
            </a:r>
            <a:r>
              <a:rPr lang="en-US" sz="1200" b="1" kern="1200" dirty="0" smtClean="0">
                <a:solidFill>
                  <a:schemeClr val="tx1"/>
                </a:solidFill>
                <a:effectLst/>
                <a:latin typeface="+mn-lt"/>
                <a:ea typeface="+mn-ea"/>
                <a:cs typeface="+mn-cs"/>
              </a:rPr>
              <a:t>is able to log into Tableau server, move it to the QA holding tank, make any needed changes, and finally promote the content to the production folder. It’s important</a:t>
            </a:r>
            <a:r>
              <a:rPr lang="en-US" sz="1200" b="1" kern="1200" baseline="0" dirty="0" smtClean="0">
                <a:solidFill>
                  <a:schemeClr val="tx1"/>
                </a:solidFill>
                <a:effectLst/>
                <a:latin typeface="+mn-lt"/>
                <a:ea typeface="+mn-ea"/>
                <a:cs typeface="+mn-cs"/>
              </a:rPr>
              <a:t> to call out here that this is not the typical development cycle. Peter or Norm didn’t have to write any code so there is not any notion of branching, merging, or check In/Out. Because Norm built in content security, you can implement these processes to ensure that everything be widely distributed in the production folder can be trusted.</a:t>
            </a:r>
            <a:endParaRPr lang="en-US" sz="1200" b="1" kern="1200" dirty="0" smtClean="0">
              <a:solidFill>
                <a:schemeClr val="tx1"/>
              </a:solidFill>
              <a:effectLst/>
              <a:latin typeface="+mn-lt"/>
              <a:ea typeface="+mn-ea"/>
              <a:cs typeface="+mn-cs"/>
            </a:endParaRPr>
          </a:p>
          <a:p>
            <a:pPr marL="228600" lvl="0" indent="-228600">
              <a:buFont typeface="+mj-lt"/>
              <a:buAutoNum type="arabicPeriod"/>
            </a:pPr>
            <a:r>
              <a:rPr lang="en-US" sz="1200" kern="1200" dirty="0" smtClean="0">
                <a:solidFill>
                  <a:schemeClr val="tx1"/>
                </a:solidFill>
                <a:effectLst/>
                <a:latin typeface="+mn-lt"/>
                <a:ea typeface="+mn-ea"/>
                <a:cs typeface="+mn-cs"/>
              </a:rPr>
              <a:t>Once Susie publishes Peter’s to production, Kelly is able to login</a:t>
            </a:r>
            <a:r>
              <a:rPr lang="en-US" sz="1200" kern="1200" baseline="0" dirty="0" smtClean="0">
                <a:solidFill>
                  <a:schemeClr val="tx1"/>
                </a:solidFill>
                <a:effectLst/>
                <a:latin typeface="+mn-lt"/>
                <a:ea typeface="+mn-ea"/>
                <a:cs typeface="+mn-cs"/>
              </a:rPr>
              <a:t> and interact with the dashboard Peter created. In addition, </a:t>
            </a:r>
            <a:r>
              <a:rPr lang="en-US" sz="1200" kern="1200" dirty="0" smtClean="0">
                <a:solidFill>
                  <a:schemeClr val="tx1"/>
                </a:solidFill>
                <a:effectLst/>
                <a:latin typeface="+mn-lt"/>
                <a:ea typeface="+mn-ea"/>
                <a:cs typeface="+mn-cs"/>
              </a:rPr>
              <a:t>another analyst</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Chris can login and see the report. Now Chris</a:t>
            </a:r>
            <a:r>
              <a:rPr lang="en-US" sz="1200" kern="1200" baseline="0" dirty="0" smtClean="0">
                <a:solidFill>
                  <a:schemeClr val="tx1"/>
                </a:solidFill>
                <a:effectLst/>
                <a:latin typeface="+mn-lt"/>
                <a:ea typeface="+mn-ea"/>
                <a:cs typeface="+mn-cs"/>
              </a:rPr>
              <a:t> is in another business unit so the Peter’s report isn’t exactly what he needs, but it prompts a thought. An unanticipated question.</a:t>
            </a:r>
            <a:endParaRPr lang="en-US" sz="1200" kern="1200" dirty="0" smtClean="0">
              <a:solidFill>
                <a:schemeClr val="tx1"/>
              </a:solidFill>
              <a:effectLst/>
              <a:latin typeface="+mn-lt"/>
              <a:ea typeface="+mn-ea"/>
              <a:cs typeface="+mn-cs"/>
            </a:endParaRPr>
          </a:p>
          <a:p>
            <a:pPr marL="228600" lvl="0" indent="-228600">
              <a:buFont typeface="+mj-lt"/>
              <a:buAutoNum type="arabicPeriod"/>
            </a:pPr>
            <a:r>
              <a:rPr lang="en-US" sz="1200" kern="1200" dirty="0" smtClean="0">
                <a:solidFill>
                  <a:schemeClr val="tx1"/>
                </a:solidFill>
                <a:effectLst/>
                <a:latin typeface="+mn-lt"/>
                <a:ea typeface="+mn-ea"/>
                <a:cs typeface="+mn-cs"/>
              </a:rPr>
              <a:t>Previously,</a:t>
            </a:r>
            <a:r>
              <a:rPr lang="en-US" sz="1200" kern="1200" baseline="0" dirty="0" smtClean="0">
                <a:solidFill>
                  <a:schemeClr val="tx1"/>
                </a:solidFill>
                <a:effectLst/>
                <a:latin typeface="+mn-lt"/>
                <a:ea typeface="+mn-ea"/>
                <a:cs typeface="+mn-cs"/>
              </a:rPr>
              <a:t> to answer that question,</a:t>
            </a:r>
            <a:r>
              <a:rPr lang="en-US" sz="1200" kern="1200" dirty="0" smtClean="0">
                <a:solidFill>
                  <a:schemeClr val="tx1"/>
                </a:solidFill>
                <a:effectLst/>
                <a:latin typeface="+mn-lt"/>
                <a:ea typeface="+mn-ea"/>
                <a:cs typeface="+mn-cs"/>
              </a:rPr>
              <a:t> Chris would have to fill out a change request and wait for Norm to push out the enhancement. </a:t>
            </a:r>
          </a:p>
          <a:p>
            <a:pPr marL="228600" lvl="0" indent="-228600">
              <a:buFont typeface="+mj-lt"/>
              <a:buAutoNum type="arabicPeriod"/>
            </a:pPr>
            <a:r>
              <a:rPr lang="en-US" sz="1200" kern="1200" dirty="0" smtClean="0">
                <a:solidFill>
                  <a:schemeClr val="tx1"/>
                </a:solidFill>
                <a:effectLst/>
                <a:latin typeface="+mn-lt"/>
                <a:ea typeface="+mn-ea"/>
                <a:cs typeface="+mn-cs"/>
              </a:rPr>
              <a:t>But with Tableau Server, Chris can connect directly to the data Peter built the report off of, augment with the data needed to answer his own question, and drive to the insight he was looking for. And this process starts</a:t>
            </a:r>
            <a:r>
              <a:rPr lang="en-US" sz="1200" kern="1200" baseline="0" dirty="0" smtClean="0">
                <a:solidFill>
                  <a:schemeClr val="tx1"/>
                </a:solidFill>
                <a:effectLst/>
                <a:latin typeface="+mn-lt"/>
                <a:ea typeface="+mn-ea"/>
                <a:cs typeface="+mn-cs"/>
              </a:rPr>
              <a:t> to self propagate. As more and more users are able to ask those unanticipated questions, customers literally start to find those golden nuggets in their data. We had a customer that during their 2 week trial found $168 million in booking errors spanning 4 years.  </a:t>
            </a:r>
            <a:br>
              <a:rPr lang="en-US" sz="1200" kern="1200" baseline="0" dirty="0" smtClean="0">
                <a:solidFill>
                  <a:schemeClr val="tx1"/>
                </a:solidFill>
                <a:effectLst/>
                <a:latin typeface="+mn-lt"/>
                <a:ea typeface="+mn-ea"/>
                <a:cs typeface="+mn-cs"/>
              </a:rPr>
            </a:br>
            <a:r>
              <a:rPr lang="en-US" sz="1200" kern="1200" baseline="0" dirty="0" smtClean="0">
                <a:solidFill>
                  <a:schemeClr val="tx1"/>
                </a:solidFill>
                <a:effectLst/>
                <a:latin typeface="+mn-lt"/>
                <a:ea typeface="+mn-ea"/>
                <a:cs typeface="+mn-cs"/>
              </a:rPr>
              <a:t/>
            </a:r>
            <a:br>
              <a:rPr lang="en-US" sz="1200" kern="1200" baseline="0" dirty="0" smtClean="0">
                <a:solidFill>
                  <a:schemeClr val="tx1"/>
                </a:solidFill>
                <a:effectLst/>
                <a:latin typeface="+mn-lt"/>
                <a:ea typeface="+mn-ea"/>
                <a:cs typeface="+mn-cs"/>
              </a:rPr>
            </a:br>
            <a:r>
              <a:rPr lang="en-US" sz="1200" kern="1200" baseline="0" dirty="0" smtClean="0">
                <a:solidFill>
                  <a:schemeClr val="tx1"/>
                </a:solidFill>
                <a:effectLst/>
                <a:latin typeface="+mn-lt"/>
                <a:ea typeface="+mn-ea"/>
                <a:cs typeface="+mn-cs"/>
              </a:rPr>
              <a:t>Need to take a deep breath, presenting against the grain, feels threatening, tell me what do you thin, how does this feel, </a:t>
            </a:r>
            <a:br>
              <a:rPr lang="en-US" sz="1200" kern="1200" baseline="0" dirty="0" smtClean="0">
                <a:solidFill>
                  <a:schemeClr val="tx1"/>
                </a:solidFill>
                <a:effectLst/>
                <a:latin typeface="+mn-lt"/>
                <a:ea typeface="+mn-ea"/>
                <a:cs typeface="+mn-cs"/>
              </a:rPr>
            </a:br>
            <a:r>
              <a:rPr lang="en-US" sz="1200" kern="1200" baseline="0" dirty="0" smtClean="0">
                <a:solidFill>
                  <a:schemeClr val="tx1"/>
                </a:solidFill>
                <a:effectLst/>
                <a:latin typeface="+mn-lt"/>
                <a:ea typeface="+mn-ea"/>
                <a:cs typeface="+mn-cs"/>
              </a:rPr>
              <a:t>I have done a lot of these presentations – lot of interesting </a:t>
            </a:r>
            <a:r>
              <a:rPr lang="en-US" sz="1200" kern="1200" baseline="0" dirty="0" err="1" smtClean="0">
                <a:solidFill>
                  <a:schemeClr val="tx1"/>
                </a:solidFill>
                <a:effectLst/>
                <a:latin typeface="+mn-lt"/>
                <a:ea typeface="+mn-ea"/>
                <a:cs typeface="+mn-cs"/>
              </a:rPr>
              <a:t>presnetations</a:t>
            </a:r>
            <a:r>
              <a:rPr lang="en-US" sz="1200" kern="1200" baseline="0" dirty="0" smtClean="0">
                <a:solidFill>
                  <a:schemeClr val="tx1"/>
                </a:solidFill>
                <a:effectLst/>
                <a:latin typeface="+mn-lt"/>
                <a:ea typeface="+mn-ea"/>
                <a:cs typeface="+mn-cs"/>
              </a:rPr>
              <a:t>, people have feel </a:t>
            </a:r>
            <a:r>
              <a:rPr lang="en-US" sz="1200" kern="1200" baseline="0" dirty="0" err="1" smtClean="0">
                <a:solidFill>
                  <a:schemeClr val="tx1"/>
                </a:solidFill>
                <a:effectLst/>
                <a:latin typeface="+mn-lt"/>
                <a:ea typeface="+mn-ea"/>
                <a:cs typeface="+mn-cs"/>
              </a:rPr>
              <a:t>threatedn</a:t>
            </a:r>
            <a:r>
              <a:rPr lang="en-US" sz="1200" kern="1200" baseline="0" dirty="0" smtClean="0">
                <a:solidFill>
                  <a:schemeClr val="tx1"/>
                </a:solidFill>
                <a:effectLst/>
                <a:latin typeface="+mn-lt"/>
                <a:ea typeface="+mn-ea"/>
                <a:cs typeface="+mn-cs"/>
              </a:rPr>
              <a:t>, you may feel this way, I want you to keep an open mind, I think there is a huge change coming to the place, bare with me, I will ask </a:t>
            </a:r>
          </a:p>
          <a:p>
            <a:pPr marL="228600" lvl="0" indent="-228600">
              <a:buFont typeface="+mj-lt"/>
              <a:buAutoNum type="arabicPeriod"/>
            </a:pPr>
            <a:endParaRPr lang="en-US" sz="1200" kern="1200" baseline="0" dirty="0" smtClean="0">
              <a:solidFill>
                <a:schemeClr val="tx1"/>
              </a:solidFill>
              <a:effectLst/>
              <a:latin typeface="+mn-lt"/>
              <a:ea typeface="+mn-ea"/>
              <a:cs typeface="+mn-cs"/>
            </a:endParaRPr>
          </a:p>
          <a:p>
            <a:pPr marL="228600" lvl="0" indent="-228600">
              <a:buFont typeface="+mj-lt"/>
              <a:buAutoNum type="arabicPeriod"/>
            </a:pPr>
            <a:r>
              <a:rPr lang="en-US" sz="1200" kern="1200" baseline="0" dirty="0" smtClean="0">
                <a:solidFill>
                  <a:schemeClr val="tx1"/>
                </a:solidFill>
                <a:effectLst/>
                <a:latin typeface="+mn-lt"/>
                <a:ea typeface="+mn-ea"/>
                <a:cs typeface="+mn-cs"/>
              </a:rPr>
              <a:t>We make no bones about it, we do things </a:t>
            </a:r>
            <a:r>
              <a:rPr lang="en-US" sz="1200" kern="1200" baseline="0" dirty="0" err="1" smtClean="0">
                <a:solidFill>
                  <a:schemeClr val="tx1"/>
                </a:solidFill>
                <a:effectLst/>
                <a:latin typeface="+mn-lt"/>
                <a:ea typeface="+mn-ea"/>
                <a:cs typeface="+mn-cs"/>
              </a:rPr>
              <a:t>differnting</a:t>
            </a:r>
            <a:r>
              <a:rPr lang="en-US" sz="1200" kern="1200" baseline="0" dirty="0" smtClean="0">
                <a:solidFill>
                  <a:schemeClr val="tx1"/>
                </a:solidFill>
                <a:effectLst/>
                <a:latin typeface="+mn-lt"/>
                <a:ea typeface="+mn-ea"/>
                <a:cs typeface="+mn-cs"/>
              </a:rPr>
              <a:t>, the market has spoken to our success, lets go on a journey that may be comfortable</a:t>
            </a:r>
            <a:endParaRPr lang="en-US" sz="1200" kern="1200" dirty="0" smtClean="0">
              <a:solidFill>
                <a:schemeClr val="tx1"/>
              </a:solidFill>
              <a:effectLst/>
              <a:latin typeface="+mn-lt"/>
              <a:ea typeface="+mn-ea"/>
              <a:cs typeface="+mn-cs"/>
            </a:endParaRPr>
          </a:p>
          <a:p>
            <a:pPr marL="228600" indent="-228600">
              <a:buFont typeface="+mj-lt"/>
              <a:buAutoNum type="arabicPeriod"/>
            </a:pPr>
            <a:endParaRPr lang="en-US" dirty="0"/>
          </a:p>
        </p:txBody>
      </p:sp>
      <p:sp>
        <p:nvSpPr>
          <p:cNvPr id="4" name="Slide Number Placeholder 3"/>
          <p:cNvSpPr>
            <a:spLocks noGrp="1"/>
          </p:cNvSpPr>
          <p:nvPr>
            <p:ph type="sldNum" sz="quarter" idx="10"/>
          </p:nvPr>
        </p:nvSpPr>
        <p:spPr/>
        <p:txBody>
          <a:bodyPr/>
          <a:lstStyle/>
          <a:p>
            <a:fld id="{742C387F-ADC4-46C2-9FED-C90562E14794}" type="slidenum">
              <a:rPr lang="en-AU" smtClean="0"/>
              <a:t>12</a:t>
            </a:fld>
            <a:endParaRPr lang="en-AU" dirty="0"/>
          </a:p>
        </p:txBody>
      </p:sp>
    </p:spTree>
    <p:extLst>
      <p:ext uri="{BB962C8B-B14F-4D97-AF65-F5344CB8AC3E}">
        <p14:creationId xmlns:p14="http://schemas.microsoft.com/office/powerpoint/2010/main" val="33053398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67" eaLnBrk="0" hangingPunct="0"/>
            <a:r>
              <a:rPr lang="en-US" sz="400" dirty="0">
                <a:gradFill>
                  <a:gsLst>
                    <a:gs pos="0">
                      <a:prstClr val="black"/>
                    </a:gs>
                    <a:gs pos="100000">
                      <a:prstClr val="black"/>
                    </a:gs>
                  </a:gsLst>
                  <a:lin ang="5400000" scaled="0"/>
                </a:gradFill>
                <a:ea typeface="Segoe UI" pitchFamily="34" charset="0"/>
              </a:rPr>
              <a:t>© 2015 Tableau Software. All rights reserved. </a:t>
            </a: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4/26/2016 1:55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14</a:t>
            </a:fld>
            <a:endParaRPr lang="en-US" dirty="0">
              <a:solidFill>
                <a:prstClr val="black"/>
              </a:solidFill>
            </a:endParaRPr>
          </a:p>
        </p:txBody>
      </p:sp>
    </p:spTree>
    <p:extLst>
      <p:ext uri="{BB962C8B-B14F-4D97-AF65-F5344CB8AC3E}">
        <p14:creationId xmlns:p14="http://schemas.microsoft.com/office/powerpoint/2010/main" val="31912280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Column</a:t>
            </a:r>
            <a:endParaRPr lang="en-US" baseline="0" dirty="0" smtClean="0"/>
          </a:p>
          <a:p>
            <a:r>
              <a:rPr lang="en-US" dirty="0" smtClean="0"/>
              <a:t>Comprise a record</a:t>
            </a:r>
          </a:p>
          <a:p>
            <a:r>
              <a:rPr lang="en-US" dirty="0" smtClean="0"/>
              <a:t>Has a single data type per column / field</a:t>
            </a:r>
          </a:p>
          <a:p>
            <a:endParaRPr lang="en-US" dirty="0"/>
          </a:p>
        </p:txBody>
      </p:sp>
      <p:sp>
        <p:nvSpPr>
          <p:cNvPr id="4" name="Slide Number Placeholder 3"/>
          <p:cNvSpPr>
            <a:spLocks noGrp="1"/>
          </p:cNvSpPr>
          <p:nvPr>
            <p:ph type="sldNum" sz="quarter" idx="10"/>
          </p:nvPr>
        </p:nvSpPr>
        <p:spPr/>
        <p:txBody>
          <a:bodyPr/>
          <a:lstStyle/>
          <a:p>
            <a:fld id="{85553024-1616-4149-B10D-29D493036312}" type="slidenum">
              <a:rPr lang="en-US" smtClean="0"/>
              <a:t>18</a:t>
            </a:fld>
            <a:endParaRPr lang="en-US"/>
          </a:p>
        </p:txBody>
      </p:sp>
    </p:spTree>
    <p:extLst>
      <p:ext uri="{BB962C8B-B14F-4D97-AF65-F5344CB8AC3E}">
        <p14:creationId xmlns:p14="http://schemas.microsoft.com/office/powerpoint/2010/main" val="245504093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4.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5.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5.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9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9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19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19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20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6.xml"/></Relationships>
</file>

<file path=ppt/slideLayouts/_rels/slideLayout20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20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6.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20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6.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11.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Walkin">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87"/>
            <a:ext cx="14631668" cy="8230313"/>
          </a:xfrm>
          <a:prstGeom prst="rect">
            <a:avLst/>
          </a:prstGeom>
        </p:spPr>
      </p:pic>
      <p:sp>
        <p:nvSpPr>
          <p:cNvPr id="2" name="Rectangle 1"/>
          <p:cNvSpPr/>
          <p:nvPr/>
        </p:nvSpPr>
        <p:spPr bwMode="auto">
          <a:xfrm>
            <a:off x="323087" y="2493360"/>
            <a:ext cx="7529968" cy="323523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15142" tIns="172114" rIns="215142" bIns="172114" numCol="1" spcCol="0" rtlCol="0" fromWordArt="0" anchor="t" anchorCtr="0" forceAA="0" compatLnSpc="1">
            <a:prstTxWarp prst="textNoShape">
              <a:avLst/>
            </a:prstTxWarp>
            <a:noAutofit/>
          </a:bodyPr>
          <a:lstStyle/>
          <a:p>
            <a:pPr algn="ctr" defTabSz="1096960" fontAlgn="base">
              <a:lnSpc>
                <a:spcPct val="90000"/>
              </a:lnSpc>
              <a:spcBef>
                <a:spcPct val="0"/>
              </a:spcBef>
              <a:spcAft>
                <a:spcPct val="0"/>
              </a:spcAft>
            </a:pPr>
            <a:endParaRPr lang="en-US" sz="2823" dirty="0" err="1" smtClean="0">
              <a:gradFill>
                <a:gsLst>
                  <a:gs pos="0">
                    <a:srgbClr val="FFFFFF"/>
                  </a:gs>
                  <a:gs pos="100000">
                    <a:srgbClr val="FFFFFF"/>
                  </a:gs>
                </a:gsLst>
                <a:lin ang="5400000" scaled="0"/>
              </a:gradFill>
              <a:ea typeface="Segoe UI" pitchFamily="34" charset="0"/>
              <a:cs typeface="Arial" panose="020B0604020202020204" pitchFamily="34" charset="0"/>
            </a:endParaRPr>
          </a:p>
        </p:txBody>
      </p:sp>
    </p:spTree>
    <p:extLst>
      <p:ext uri="{BB962C8B-B14F-4D97-AF65-F5344CB8AC3E}">
        <p14:creationId xmlns:p14="http://schemas.microsoft.com/office/powerpoint/2010/main" val="265596271"/>
      </p:ext>
    </p:extLst>
  </p:cSld>
  <p:clrMapOvr>
    <a:masterClrMapping/>
  </p:clrMapOvr>
  <p:transition>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Content Simp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323087" y="1427012"/>
            <a:ext cx="13984227" cy="2265236"/>
          </a:xfrm>
        </p:spPr>
        <p:txBody>
          <a:bodyPr/>
          <a:lstStyle>
            <a:lvl1pPr marL="0" indent="0">
              <a:spcBef>
                <a:spcPts val="1200"/>
              </a:spcBef>
              <a:buNone/>
              <a:defRPr>
                <a:gradFill>
                  <a:gsLst>
                    <a:gs pos="57576">
                      <a:schemeClr val="tx1"/>
                    </a:gs>
                    <a:gs pos="35000">
                      <a:schemeClr val="tx1"/>
                    </a:gs>
                  </a:gsLst>
                  <a:lin ang="5400000" scaled="0"/>
                </a:gradFill>
                <a:latin typeface="+mj-lt"/>
              </a:defRPr>
            </a:lvl1pPr>
            <a:lvl2pPr marL="0" indent="0">
              <a:spcBef>
                <a:spcPts val="600"/>
              </a:spcBef>
              <a:buFontTx/>
              <a:buNone/>
              <a:defRPr sz="2400">
                <a:gradFill>
                  <a:gsLst>
                    <a:gs pos="57576">
                      <a:schemeClr val="tx1"/>
                    </a:gs>
                    <a:gs pos="35000">
                      <a:schemeClr val="tx1"/>
                    </a:gs>
                  </a:gsLst>
                  <a:lin ang="5400000" scaled="0"/>
                </a:gradFill>
              </a:defRPr>
            </a:lvl2pPr>
            <a:lvl3pPr marL="268925" indent="0">
              <a:spcBef>
                <a:spcPts val="600"/>
              </a:spcBef>
              <a:buNone/>
              <a:defRPr sz="2400">
                <a:gradFill>
                  <a:gsLst>
                    <a:gs pos="57576">
                      <a:schemeClr val="tx1"/>
                    </a:gs>
                    <a:gs pos="35000">
                      <a:schemeClr val="tx1"/>
                    </a:gs>
                  </a:gsLst>
                  <a:lin ang="5400000" scaled="0"/>
                </a:gradFill>
              </a:defRPr>
            </a:lvl3pPr>
            <a:lvl4pPr marL="537850" indent="0">
              <a:spcBef>
                <a:spcPts val="600"/>
              </a:spcBef>
              <a:buNone/>
              <a:defRPr sz="2000">
                <a:gradFill>
                  <a:gsLst>
                    <a:gs pos="57576">
                      <a:schemeClr val="tx1"/>
                    </a:gs>
                    <a:gs pos="35000">
                      <a:schemeClr val="tx1"/>
                    </a:gs>
                  </a:gsLst>
                  <a:lin ang="5400000" scaled="0"/>
                </a:gradFill>
              </a:defRPr>
            </a:lvl4pPr>
            <a:lvl5pPr marL="806775" indent="0">
              <a:spcBef>
                <a:spcPts val="600"/>
              </a:spcBef>
              <a:buNone/>
              <a:defRPr sz="2000">
                <a:gradFill>
                  <a:gsLst>
                    <a:gs pos="57576">
                      <a:schemeClr val="tx1"/>
                    </a:gs>
                    <a:gs pos="35000">
                      <a:schemeClr val="tx1"/>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061056257"/>
      </p:ext>
    </p:extLst>
  </p:cSld>
  <p:clrMapOvr>
    <a:masterClrMapping/>
  </p:clrMapOvr>
  <p:transition>
    <p:fade/>
  </p:transition>
  <p:timing>
    <p:tnLst>
      <p:par>
        <p:cT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2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5" name="Text Placeholder 2"/>
          <p:cNvSpPr>
            <a:spLocks noGrp="1"/>
          </p:cNvSpPr>
          <p:nvPr>
            <p:ph type="body" sz="quarter" idx="16"/>
          </p:nvPr>
        </p:nvSpPr>
        <p:spPr>
          <a:xfrm>
            <a:off x="323088" y="3283095"/>
            <a:ext cx="6825384" cy="4937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0" tIns="0" bIns="0" rtlCol="0" anchor="ctr" anchorCtr="0">
            <a:normAutofit/>
          </a:bodyPr>
          <a:lstStyle>
            <a:lvl1pPr marL="0" indent="0">
              <a:buNone/>
              <a:defRPr lang="en-US" sz="2000" dirty="0" smtClean="0">
                <a:gradFill>
                  <a:gsLst>
                    <a:gs pos="57576">
                      <a:schemeClr val="tx1"/>
                    </a:gs>
                    <a:gs pos="35000">
                      <a:schemeClr val="tx1"/>
                    </a:gs>
                  </a:gsLst>
                  <a:lin ang="5400000" scaled="0"/>
                </a:gradFill>
              </a:defRPr>
            </a:lvl1pPr>
          </a:lstStyle>
          <a:p>
            <a:pPr marL="0" lvl="0">
              <a:lnSpc>
                <a:spcPct val="150000"/>
              </a:lnSpc>
            </a:pPr>
            <a:r>
              <a:rPr lang="en-US" dirty="0" smtClean="0"/>
              <a:t>Click to edit Master text styles</a:t>
            </a:r>
          </a:p>
        </p:txBody>
      </p:sp>
      <p:sp>
        <p:nvSpPr>
          <p:cNvPr id="7" name="Text Placeholder 2"/>
          <p:cNvSpPr>
            <a:spLocks noGrp="1"/>
          </p:cNvSpPr>
          <p:nvPr>
            <p:ph type="body" sz="quarter" idx="13"/>
          </p:nvPr>
        </p:nvSpPr>
        <p:spPr>
          <a:xfrm>
            <a:off x="325117" y="1427011"/>
            <a:ext cx="6825384" cy="97296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0" tIns="0" bIns="0" rtlCol="0" anchor="ctr">
            <a:normAutofit/>
          </a:bodyPr>
          <a:lstStyle>
            <a:lvl1pPr marL="0" indent="0">
              <a:buNone/>
              <a:defRPr lang="en-US" sz="3200" smtClean="0">
                <a:solidFill>
                  <a:schemeClr val="bg1"/>
                </a:solidFill>
                <a:latin typeface="+mj-lt"/>
              </a:defRPr>
            </a:lvl1pPr>
            <a:lvl2pPr marL="244916" indent="0">
              <a:buNone/>
              <a:defRPr lang="en-US" sz="2600" smtClean="0">
                <a:solidFill>
                  <a:schemeClr val="lt1"/>
                </a:solidFill>
              </a:defRPr>
            </a:lvl2pPr>
            <a:lvl3pPr marL="979665" indent="0">
              <a:buNone/>
              <a:defRPr lang="en-US" sz="2600" smtClean="0">
                <a:solidFill>
                  <a:schemeClr val="lt1"/>
                </a:solidFill>
              </a:defRPr>
            </a:lvl3pPr>
            <a:lvl4pPr marL="1632776" indent="0">
              <a:buNone/>
              <a:defRPr lang="en-US" sz="2600" smtClean="0">
                <a:solidFill>
                  <a:schemeClr val="lt1"/>
                </a:solidFill>
              </a:defRPr>
            </a:lvl4pPr>
            <a:lvl5pPr marL="2285886" indent="0">
              <a:buNone/>
              <a:defRPr lang="en-US" sz="2600">
                <a:solidFill>
                  <a:schemeClr val="lt1"/>
                </a:solidFill>
              </a:defRPr>
            </a:lvl5pPr>
          </a:lstStyle>
          <a:p>
            <a:pPr marL="0" lvl="0"/>
            <a:r>
              <a:rPr lang="en-US" dirty="0" smtClean="0"/>
              <a:t>Click to edit Master text styles</a:t>
            </a:r>
          </a:p>
        </p:txBody>
      </p:sp>
      <p:sp>
        <p:nvSpPr>
          <p:cNvPr id="8" name="Text Placeholder 2"/>
          <p:cNvSpPr>
            <a:spLocks noGrp="1"/>
          </p:cNvSpPr>
          <p:nvPr>
            <p:ph type="body" sz="quarter" idx="15"/>
          </p:nvPr>
        </p:nvSpPr>
        <p:spPr>
          <a:xfrm>
            <a:off x="323088" y="2514599"/>
            <a:ext cx="6825384" cy="65079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0" tIns="0" bIns="0" rtlCol="0" anchor="ctr">
            <a:normAutofit/>
          </a:bodyPr>
          <a:lstStyle>
            <a:lvl1pPr marL="0" indent="0">
              <a:buNone/>
              <a:defRPr lang="en-US" sz="2800" dirty="0" smtClean="0">
                <a:solidFill>
                  <a:srgbClr val="013B4E"/>
                </a:solidFill>
              </a:defRPr>
            </a:lvl1pPr>
          </a:lstStyle>
          <a:p>
            <a:pPr marL="0" lvl="0"/>
            <a:r>
              <a:rPr lang="en-US" dirty="0" smtClean="0"/>
              <a:t>Click to edit Master text styles</a:t>
            </a:r>
          </a:p>
        </p:txBody>
      </p:sp>
      <p:sp>
        <p:nvSpPr>
          <p:cNvPr id="9" name="Text Placeholder 2"/>
          <p:cNvSpPr>
            <a:spLocks noGrp="1"/>
          </p:cNvSpPr>
          <p:nvPr>
            <p:ph type="body" sz="quarter" idx="17"/>
          </p:nvPr>
        </p:nvSpPr>
        <p:spPr>
          <a:xfrm>
            <a:off x="323088" y="3894576"/>
            <a:ext cx="6825384" cy="4937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0" tIns="0" bIns="0" rtlCol="0" anchor="ctr" anchorCtr="0">
            <a:normAutofit/>
          </a:bodyPr>
          <a:lstStyle>
            <a:lvl1pPr marL="0" indent="0">
              <a:buNone/>
              <a:defRPr lang="en-US" sz="2000" dirty="0" smtClean="0">
                <a:gradFill>
                  <a:gsLst>
                    <a:gs pos="57576">
                      <a:schemeClr val="tx1"/>
                    </a:gs>
                    <a:gs pos="35000">
                      <a:schemeClr val="tx1"/>
                    </a:gs>
                  </a:gsLst>
                  <a:lin ang="5400000" scaled="0"/>
                </a:gradFill>
              </a:defRPr>
            </a:lvl1pPr>
          </a:lstStyle>
          <a:p>
            <a:pPr marL="0" lvl="0">
              <a:lnSpc>
                <a:spcPct val="150000"/>
              </a:lnSpc>
            </a:pPr>
            <a:r>
              <a:rPr lang="en-US" dirty="0" smtClean="0"/>
              <a:t>Click to edit Master text styles</a:t>
            </a:r>
          </a:p>
        </p:txBody>
      </p:sp>
      <p:sp>
        <p:nvSpPr>
          <p:cNvPr id="10" name="Text Placeholder 2"/>
          <p:cNvSpPr>
            <a:spLocks noGrp="1"/>
          </p:cNvSpPr>
          <p:nvPr>
            <p:ph type="body" sz="quarter" idx="18"/>
          </p:nvPr>
        </p:nvSpPr>
        <p:spPr>
          <a:xfrm>
            <a:off x="323088" y="4506057"/>
            <a:ext cx="6825384" cy="4937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0" tIns="0" bIns="0" rtlCol="0" anchor="ctr" anchorCtr="0">
            <a:normAutofit/>
          </a:bodyPr>
          <a:lstStyle>
            <a:lvl1pPr marL="0" indent="0">
              <a:buNone/>
              <a:defRPr lang="en-US" sz="2000" dirty="0" smtClean="0">
                <a:gradFill>
                  <a:gsLst>
                    <a:gs pos="57576">
                      <a:schemeClr val="tx1"/>
                    </a:gs>
                    <a:gs pos="35000">
                      <a:schemeClr val="tx1"/>
                    </a:gs>
                  </a:gsLst>
                  <a:lin ang="5400000" scaled="0"/>
                </a:gradFill>
              </a:defRPr>
            </a:lvl1pPr>
          </a:lstStyle>
          <a:p>
            <a:pPr marL="0" lvl="0">
              <a:lnSpc>
                <a:spcPct val="150000"/>
              </a:lnSpc>
            </a:pPr>
            <a:r>
              <a:rPr lang="en-US" dirty="0" smtClean="0"/>
              <a:t>Click to edit Master text styles</a:t>
            </a:r>
          </a:p>
        </p:txBody>
      </p:sp>
      <p:sp>
        <p:nvSpPr>
          <p:cNvPr id="11" name="Text Placeholder 2"/>
          <p:cNvSpPr>
            <a:spLocks noGrp="1"/>
          </p:cNvSpPr>
          <p:nvPr>
            <p:ph type="body" sz="quarter" idx="19"/>
          </p:nvPr>
        </p:nvSpPr>
        <p:spPr>
          <a:xfrm>
            <a:off x="323088" y="5117538"/>
            <a:ext cx="6825384" cy="4937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0" tIns="0" bIns="0" rtlCol="0" anchor="ctr" anchorCtr="0">
            <a:normAutofit/>
          </a:bodyPr>
          <a:lstStyle>
            <a:lvl1pPr marL="0" indent="0">
              <a:buNone/>
              <a:defRPr lang="en-US" sz="2000" dirty="0" smtClean="0">
                <a:gradFill>
                  <a:gsLst>
                    <a:gs pos="57576">
                      <a:schemeClr val="tx1"/>
                    </a:gs>
                    <a:gs pos="35000">
                      <a:schemeClr val="tx1"/>
                    </a:gs>
                  </a:gsLst>
                  <a:lin ang="5400000" scaled="0"/>
                </a:gradFill>
              </a:defRPr>
            </a:lvl1pPr>
          </a:lstStyle>
          <a:p>
            <a:pPr marL="0" lvl="0">
              <a:lnSpc>
                <a:spcPct val="150000"/>
              </a:lnSpc>
            </a:pPr>
            <a:r>
              <a:rPr lang="en-US" dirty="0" smtClean="0"/>
              <a:t>Click to edit Master text styles</a:t>
            </a:r>
          </a:p>
        </p:txBody>
      </p:sp>
      <p:sp>
        <p:nvSpPr>
          <p:cNvPr id="12" name="Text Placeholder 2"/>
          <p:cNvSpPr>
            <a:spLocks noGrp="1"/>
          </p:cNvSpPr>
          <p:nvPr>
            <p:ph type="body" sz="quarter" idx="20"/>
          </p:nvPr>
        </p:nvSpPr>
        <p:spPr>
          <a:xfrm>
            <a:off x="323088" y="5729019"/>
            <a:ext cx="6825384" cy="4937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0" tIns="0" bIns="0" rtlCol="0" anchor="ctr" anchorCtr="0">
            <a:normAutofit/>
          </a:bodyPr>
          <a:lstStyle>
            <a:lvl1pPr marL="0" indent="0">
              <a:buNone/>
              <a:defRPr lang="en-US" sz="2000" dirty="0" smtClean="0">
                <a:gradFill>
                  <a:gsLst>
                    <a:gs pos="57576">
                      <a:schemeClr val="tx1"/>
                    </a:gs>
                    <a:gs pos="35000">
                      <a:schemeClr val="tx1"/>
                    </a:gs>
                  </a:gsLst>
                  <a:lin ang="5400000" scaled="0"/>
                </a:gradFill>
              </a:defRPr>
            </a:lvl1pPr>
          </a:lstStyle>
          <a:p>
            <a:pPr marL="0" lvl="0">
              <a:lnSpc>
                <a:spcPct val="150000"/>
              </a:lnSpc>
            </a:pPr>
            <a:r>
              <a:rPr lang="en-US" dirty="0" smtClean="0"/>
              <a:t>Click to edit Master text styles</a:t>
            </a:r>
          </a:p>
        </p:txBody>
      </p:sp>
      <p:sp>
        <p:nvSpPr>
          <p:cNvPr id="13" name="Text Placeholder 2"/>
          <p:cNvSpPr>
            <a:spLocks noGrp="1"/>
          </p:cNvSpPr>
          <p:nvPr>
            <p:ph type="body" sz="quarter" idx="21"/>
          </p:nvPr>
        </p:nvSpPr>
        <p:spPr>
          <a:xfrm>
            <a:off x="323088" y="6340498"/>
            <a:ext cx="6825384" cy="4937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0" tIns="0" bIns="0" rtlCol="0" anchor="ctr" anchorCtr="0">
            <a:normAutofit/>
          </a:bodyPr>
          <a:lstStyle>
            <a:lvl1pPr marL="0" indent="0">
              <a:buNone/>
              <a:defRPr lang="en-US" sz="2000" dirty="0" smtClean="0">
                <a:gradFill>
                  <a:gsLst>
                    <a:gs pos="57576">
                      <a:schemeClr val="tx1"/>
                    </a:gs>
                    <a:gs pos="35000">
                      <a:schemeClr val="tx1"/>
                    </a:gs>
                  </a:gsLst>
                  <a:lin ang="5400000" scaled="0"/>
                </a:gradFill>
              </a:defRPr>
            </a:lvl1pPr>
          </a:lstStyle>
          <a:p>
            <a:pPr marL="0" lvl="0">
              <a:lnSpc>
                <a:spcPct val="150000"/>
              </a:lnSpc>
            </a:pPr>
            <a:r>
              <a:rPr lang="en-US" dirty="0" smtClean="0"/>
              <a:t>Click to edit Master text styles</a:t>
            </a:r>
          </a:p>
        </p:txBody>
      </p:sp>
      <p:sp>
        <p:nvSpPr>
          <p:cNvPr id="15" name="Text Placeholder 2"/>
          <p:cNvSpPr>
            <a:spLocks noGrp="1"/>
          </p:cNvSpPr>
          <p:nvPr>
            <p:ph type="body" sz="quarter" idx="14"/>
          </p:nvPr>
        </p:nvSpPr>
        <p:spPr>
          <a:xfrm>
            <a:off x="7481427" y="1427011"/>
            <a:ext cx="6821424" cy="97296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0" rIns="146304" bIns="0" rtlCol="0" anchor="ctr">
            <a:normAutofit/>
          </a:bodyPr>
          <a:lstStyle>
            <a:lvl1pPr>
              <a:defRPr lang="en-US" sz="3200" dirty="0" smtClean="0">
                <a:solidFill>
                  <a:schemeClr val="bg1"/>
                </a:solidFill>
                <a:latin typeface="+mj-lt"/>
              </a:defRPr>
            </a:lvl1pPr>
          </a:lstStyle>
          <a:p>
            <a:pPr marL="0" lvl="0" indent="0">
              <a:buNone/>
            </a:pPr>
            <a:r>
              <a:rPr lang="en-US" dirty="0" smtClean="0"/>
              <a:t>Click to edit Master text styles</a:t>
            </a:r>
          </a:p>
        </p:txBody>
      </p:sp>
      <p:sp>
        <p:nvSpPr>
          <p:cNvPr id="14" name="Content Placeholder 39"/>
          <p:cNvSpPr>
            <a:spLocks noGrp="1"/>
          </p:cNvSpPr>
          <p:nvPr>
            <p:ph sz="quarter" idx="22" hasCustomPrompt="1"/>
          </p:nvPr>
        </p:nvSpPr>
        <p:spPr>
          <a:xfrm>
            <a:off x="7481427" y="2514598"/>
            <a:ext cx="6821424" cy="4319676"/>
          </a:xfrm>
          <a:prstGeom prst="rect">
            <a:avLst/>
          </a:prstGeom>
          <a:noFill/>
        </p:spPr>
        <p:txBody>
          <a:bodyPr lIns="182880" tIns="137160" bIns="0"/>
          <a:lstStyle>
            <a:lvl1pPr marL="0" indent="0">
              <a:buFont typeface="Arial"/>
              <a:buNone/>
              <a:defRPr sz="2800">
                <a:gradFill>
                  <a:gsLst>
                    <a:gs pos="1250">
                      <a:srgbClr val="FFFFFF"/>
                    </a:gs>
                    <a:gs pos="100000">
                      <a:srgbClr val="FFFFFF"/>
                    </a:gs>
                  </a:gsLst>
                  <a:lin ang="5400000" scaled="0"/>
                </a:gradFill>
                <a:latin typeface="+mn-lt"/>
              </a:defRPr>
            </a:lvl1pPr>
            <a:lvl2pPr marL="996010" indent="-342900">
              <a:buFont typeface="Arial"/>
              <a:buChar char="•"/>
              <a:defRPr sz="2400">
                <a:solidFill>
                  <a:srgbClr val="013B4E"/>
                </a:solidFill>
              </a:defRPr>
            </a:lvl2pPr>
            <a:lvl3pPr marL="1649121" indent="-342900">
              <a:buFont typeface="Arial"/>
              <a:buChar char="•"/>
              <a:defRPr sz="2400">
                <a:solidFill>
                  <a:srgbClr val="013B4E"/>
                </a:solidFill>
              </a:defRPr>
            </a:lvl3pPr>
            <a:lvl4pPr marL="2302231" indent="-342900">
              <a:buFont typeface="Arial"/>
              <a:buChar char="•"/>
              <a:defRPr sz="2400">
                <a:solidFill>
                  <a:srgbClr val="013B4E"/>
                </a:solidFill>
              </a:defRPr>
            </a:lvl4pPr>
            <a:lvl5pPr marL="2955341" indent="-342900">
              <a:buFont typeface="Arial"/>
              <a:buChar char="•"/>
              <a:defRPr sz="2400">
                <a:solidFill>
                  <a:srgbClr val="013B4E"/>
                </a:solidFill>
              </a:defRPr>
            </a:lvl5pPr>
          </a:lstStyle>
          <a:p>
            <a:pPr lvl="0"/>
            <a:r>
              <a:rPr lang="en-US" dirty="0" smtClean="0"/>
              <a:t>Tap icon to add content</a:t>
            </a:r>
          </a:p>
        </p:txBody>
      </p:sp>
    </p:spTree>
    <p:extLst>
      <p:ext uri="{BB962C8B-B14F-4D97-AF65-F5344CB8AC3E}">
        <p14:creationId xmlns:p14="http://schemas.microsoft.com/office/powerpoint/2010/main" val="3496617711"/>
      </p:ext>
    </p:extLst>
  </p:cSld>
  <p:clrMapOvr>
    <a:masterClrMapping/>
  </p:clrMapOvr>
  <p:transition>
    <p:fade/>
  </p:transition>
  <p:timing>
    <p:tnLst>
      <p:par>
        <p:cT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Full-Bleed Image">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0" y="0"/>
            <a:ext cx="14630400" cy="8229600"/>
          </a:xfrm>
          <a:blipFill>
            <a:blip r:embed="rId2"/>
            <a:srcRect/>
            <a:stretch>
              <a:fillRect l="-16331" t="-4865" r="-10685" b="-527"/>
            </a:stretch>
          </a:blipFill>
        </p:spPr>
        <p:txBody>
          <a:bodyPr lIns="548640" tIns="548640" rIns="548640" bIns="548640"/>
          <a:lstStyle>
            <a:lvl1pPr marL="0" indent="0">
              <a:buNone/>
              <a:defRPr>
                <a:gradFill>
                  <a:gsLst>
                    <a:gs pos="1250">
                      <a:schemeClr val="bg1"/>
                    </a:gs>
                    <a:gs pos="100000">
                      <a:schemeClr val="bg1"/>
                    </a:gs>
                  </a:gsLst>
                  <a:lin ang="5400000" scaled="0"/>
                </a:gradFill>
                <a:latin typeface="+mn-lt"/>
              </a:defRPr>
            </a:lvl1pPr>
          </a:lstStyle>
          <a:p>
            <a:r>
              <a:rPr lang="en-US" dirty="0" smtClean="0"/>
              <a:t>Tap Icon to Add Picture</a:t>
            </a:r>
            <a:endParaRPr lang="en-US" dirty="0"/>
          </a:p>
        </p:txBody>
      </p:sp>
    </p:spTree>
    <p:extLst>
      <p:ext uri="{BB962C8B-B14F-4D97-AF65-F5344CB8AC3E}">
        <p14:creationId xmlns:p14="http://schemas.microsoft.com/office/powerpoint/2010/main" val="1578195015"/>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Code White">
    <p:spTree>
      <p:nvGrpSpPr>
        <p:cNvPr id="1" name=""/>
        <p:cNvGrpSpPr/>
        <p:nvPr/>
      </p:nvGrpSpPr>
      <p:grpSpPr>
        <a:xfrm>
          <a:off x="0" y="0"/>
          <a:ext cx="0" cy="0"/>
          <a:chOff x="0" y="0"/>
          <a:chExt cx="0" cy="0"/>
        </a:xfrm>
      </p:grpSpPr>
      <p:sp>
        <p:nvSpPr>
          <p:cNvPr id="2" name="Title 1"/>
          <p:cNvSpPr>
            <a:spLocks noGrp="1"/>
          </p:cNvSpPr>
          <p:nvPr>
            <p:ph type="title"/>
          </p:nvPr>
        </p:nvSpPr>
        <p:spPr>
          <a:xfrm>
            <a:off x="323850" y="349249"/>
            <a:ext cx="13986246" cy="1077761"/>
          </a:xfrm>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323087" y="1427012"/>
            <a:ext cx="13984227" cy="2209836"/>
          </a:xfrm>
        </p:spPr>
        <p:txBody>
          <a:bodyPr/>
          <a:lstStyle>
            <a:lvl1pPr marL="0" indent="0">
              <a:buNone/>
              <a:defRPr>
                <a:gradFill>
                  <a:gsLst>
                    <a:gs pos="57576">
                      <a:schemeClr val="tx1"/>
                    </a:gs>
                    <a:gs pos="35000">
                      <a:schemeClr val="tx1"/>
                    </a:gs>
                  </a:gsLst>
                  <a:lin ang="5400000" scaled="0"/>
                </a:gradFill>
                <a:latin typeface="Consolas" panose="020B0609020204030204" pitchFamily="49" charset="0"/>
                <a:cs typeface="Consolas" panose="020B0609020204030204" pitchFamily="49" charset="0"/>
              </a:defRPr>
            </a:lvl1pPr>
            <a:lvl2pPr marL="0" indent="0">
              <a:spcBef>
                <a:spcPts val="600"/>
              </a:spcBef>
              <a:buFontTx/>
              <a:buNone/>
              <a:defRPr sz="2400">
                <a:gradFill>
                  <a:gsLst>
                    <a:gs pos="57576">
                      <a:schemeClr val="tx1"/>
                    </a:gs>
                    <a:gs pos="35000">
                      <a:schemeClr val="tx1"/>
                    </a:gs>
                  </a:gsLst>
                  <a:lin ang="5400000" scaled="0"/>
                </a:gradFill>
                <a:latin typeface="Consolas" panose="020B0609020204030204" pitchFamily="49" charset="0"/>
                <a:cs typeface="Consolas" panose="020B0609020204030204" pitchFamily="49" charset="0"/>
              </a:defRPr>
            </a:lvl2pPr>
            <a:lvl3pPr marL="268925" indent="0">
              <a:spcBef>
                <a:spcPts val="600"/>
              </a:spcBef>
              <a:buNone/>
              <a:defRPr sz="2400">
                <a:gradFill>
                  <a:gsLst>
                    <a:gs pos="57576">
                      <a:schemeClr val="tx1"/>
                    </a:gs>
                    <a:gs pos="35000">
                      <a:schemeClr val="tx1"/>
                    </a:gs>
                  </a:gsLst>
                  <a:lin ang="5400000" scaled="0"/>
                </a:gradFill>
                <a:latin typeface="Consolas" panose="020B0609020204030204" pitchFamily="49" charset="0"/>
                <a:cs typeface="Consolas" panose="020B0609020204030204" pitchFamily="49" charset="0"/>
              </a:defRPr>
            </a:lvl3pPr>
            <a:lvl4pPr marL="537850" indent="0">
              <a:spcBef>
                <a:spcPts val="600"/>
              </a:spcBef>
              <a:buNone/>
              <a:defRPr sz="2000">
                <a:gradFill>
                  <a:gsLst>
                    <a:gs pos="57576">
                      <a:schemeClr val="tx1"/>
                    </a:gs>
                    <a:gs pos="35000">
                      <a:schemeClr val="tx1"/>
                    </a:gs>
                  </a:gsLst>
                  <a:lin ang="5400000" scaled="0"/>
                </a:gradFill>
                <a:latin typeface="Consolas" panose="020B0609020204030204" pitchFamily="49" charset="0"/>
                <a:cs typeface="Consolas" panose="020B0609020204030204" pitchFamily="49" charset="0"/>
              </a:defRPr>
            </a:lvl4pPr>
            <a:lvl5pPr marL="806775" indent="0">
              <a:spcBef>
                <a:spcPts val="600"/>
              </a:spcBef>
              <a:buNone/>
              <a:defRPr sz="2000">
                <a:gradFill>
                  <a:gsLst>
                    <a:gs pos="57576">
                      <a:schemeClr val="tx1"/>
                    </a:gs>
                    <a:gs pos="35000">
                      <a:schemeClr val="tx1"/>
                    </a:gs>
                  </a:gsLst>
                  <a:lin ang="5400000" scaled="0"/>
                </a:gradFill>
                <a:latin typeface="Consolas" panose="020B0609020204030204" pitchFamily="49" charset="0"/>
                <a:cs typeface="Consolas" panose="020B0609020204030204" pitchFamily="49"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timing>
    <p:tnLst>
      <p:par>
        <p:cT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Cod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23850" y="349249"/>
            <a:ext cx="13986246" cy="1077761"/>
          </a:xfrm>
        </p:spPr>
        <p:txBody>
          <a:bodyPr/>
          <a:lstStyle>
            <a:lvl1pPr>
              <a:defRPr>
                <a:gradFill>
                  <a:gsLst>
                    <a:gs pos="1250">
                      <a:schemeClr val="bg1"/>
                    </a:gs>
                    <a:gs pos="100000">
                      <a:schemeClr val="bg1"/>
                    </a:gs>
                  </a:gsLst>
                  <a:lin ang="5400000" scaled="0"/>
                </a:gradFill>
              </a:defRPr>
            </a:lvl1p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323087" y="1427012"/>
            <a:ext cx="13984227" cy="2209836"/>
          </a:xfrm>
        </p:spPr>
        <p:txBody>
          <a:bodyPr/>
          <a:lstStyle>
            <a:lvl1pPr marL="0" indent="0">
              <a:buNone/>
              <a:defRPr>
                <a:gradFill>
                  <a:gsLst>
                    <a:gs pos="1250">
                      <a:schemeClr val="bg1"/>
                    </a:gs>
                    <a:gs pos="100000">
                      <a:schemeClr val="bg1"/>
                    </a:gs>
                  </a:gsLst>
                  <a:lin ang="5400000" scaled="0"/>
                </a:gradFill>
                <a:latin typeface="Consolas" panose="020B0609020204030204" pitchFamily="49" charset="0"/>
                <a:cs typeface="Consolas" panose="020B0609020204030204" pitchFamily="49" charset="0"/>
              </a:defRPr>
            </a:lvl1pPr>
            <a:lvl2pPr marL="0" indent="0">
              <a:spcBef>
                <a:spcPts val="600"/>
              </a:spcBef>
              <a:buFontTx/>
              <a:buNone/>
              <a:defRPr sz="2400">
                <a:gradFill>
                  <a:gsLst>
                    <a:gs pos="1250">
                      <a:schemeClr val="bg1"/>
                    </a:gs>
                    <a:gs pos="100000">
                      <a:schemeClr val="bg1"/>
                    </a:gs>
                  </a:gsLst>
                  <a:lin ang="5400000" scaled="0"/>
                </a:gradFill>
                <a:latin typeface="Consolas" panose="020B0609020204030204" pitchFamily="49" charset="0"/>
                <a:cs typeface="Consolas" panose="020B0609020204030204" pitchFamily="49" charset="0"/>
              </a:defRPr>
            </a:lvl2pPr>
            <a:lvl3pPr marL="268925" indent="0">
              <a:spcBef>
                <a:spcPts val="600"/>
              </a:spcBef>
              <a:buNone/>
              <a:defRPr sz="2400">
                <a:gradFill>
                  <a:gsLst>
                    <a:gs pos="1250">
                      <a:schemeClr val="bg1"/>
                    </a:gs>
                    <a:gs pos="100000">
                      <a:schemeClr val="bg1"/>
                    </a:gs>
                  </a:gsLst>
                  <a:lin ang="5400000" scaled="0"/>
                </a:gradFill>
                <a:latin typeface="Consolas" panose="020B0609020204030204" pitchFamily="49" charset="0"/>
                <a:cs typeface="Consolas" panose="020B0609020204030204" pitchFamily="49" charset="0"/>
              </a:defRPr>
            </a:lvl3pPr>
            <a:lvl4pPr marL="537850" indent="0">
              <a:spcBef>
                <a:spcPts val="600"/>
              </a:spcBef>
              <a:buNone/>
              <a:defRPr sz="2000">
                <a:gradFill>
                  <a:gsLst>
                    <a:gs pos="1250">
                      <a:schemeClr val="bg1"/>
                    </a:gs>
                    <a:gs pos="100000">
                      <a:schemeClr val="bg1"/>
                    </a:gs>
                  </a:gsLst>
                  <a:lin ang="5400000" scaled="0"/>
                </a:gradFill>
                <a:latin typeface="Consolas" panose="020B0609020204030204" pitchFamily="49" charset="0"/>
                <a:cs typeface="Consolas" panose="020B0609020204030204" pitchFamily="49" charset="0"/>
              </a:defRPr>
            </a:lvl4pPr>
            <a:lvl5pPr marL="806775" indent="0">
              <a:spcBef>
                <a:spcPts val="600"/>
              </a:spcBef>
              <a:buNone/>
              <a:defRPr sz="2000">
                <a:gradFill>
                  <a:gsLst>
                    <a:gs pos="1250">
                      <a:schemeClr val="bg1"/>
                    </a:gs>
                    <a:gs pos="100000">
                      <a:schemeClr val="bg1"/>
                    </a:gs>
                  </a:gsLst>
                  <a:lin ang="5400000" scaled="0"/>
                </a:gradFill>
                <a:latin typeface="Consolas" panose="020B0609020204030204" pitchFamily="49" charset="0"/>
                <a:cs typeface="Consolas" panose="020B0609020204030204" pitchFamily="49"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128954913"/>
      </p:ext>
    </p:extLst>
  </p:cSld>
  <p:clrMapOvr>
    <a:masterClrMapping/>
  </p:clrMapOvr>
  <p:transition>
    <p:fade/>
  </p:transition>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showMasterSp="0" preserve="1">
  <p:cSld name="Quote White">
    <p:bg>
      <p:bgPr>
        <a:solidFill>
          <a:schemeClr val="bg1"/>
        </a:solidFill>
        <a:effectLst/>
      </p:bgPr>
    </p:bg>
    <p:spTree>
      <p:nvGrpSpPr>
        <p:cNvPr id="1" name=""/>
        <p:cNvGrpSpPr/>
        <p:nvPr/>
      </p:nvGrpSpPr>
      <p:grpSpPr>
        <a:xfrm>
          <a:off x="0" y="0"/>
          <a:ext cx="0" cy="0"/>
          <a:chOff x="0" y="0"/>
          <a:chExt cx="0" cy="0"/>
        </a:xfrm>
      </p:grpSpPr>
      <p:sp>
        <p:nvSpPr>
          <p:cNvPr id="3"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solidFill>
                <a:schemeClr val="accent1"/>
              </a:solidFill>
            </a:endParaRPr>
          </a:p>
        </p:txBody>
      </p:sp>
      <p:sp>
        <p:nvSpPr>
          <p:cNvPr id="5" name="Title 4"/>
          <p:cNvSpPr>
            <a:spLocks noGrp="1"/>
          </p:cNvSpPr>
          <p:nvPr>
            <p:ph type="title"/>
          </p:nvPr>
        </p:nvSpPr>
        <p:spPr>
          <a:xfrm>
            <a:off x="1398588" y="3036839"/>
            <a:ext cx="11836008" cy="1079598"/>
          </a:xfrm>
        </p:spPr>
        <p:txBody>
          <a:bodyPr/>
          <a:lstStyle>
            <a:lvl1pPr algn="ctr">
              <a:defRPr sz="6600">
                <a:gradFill>
                  <a:gsLst>
                    <a:gs pos="1250">
                      <a:schemeClr val="tx2"/>
                    </a:gs>
                    <a:gs pos="100000">
                      <a:schemeClr val="tx2"/>
                    </a:gs>
                  </a:gsLst>
                  <a:lin ang="5400000" scaled="0"/>
                </a:gradFill>
              </a:defRPr>
            </a:lvl1pPr>
          </a:lstStyle>
          <a:p>
            <a:r>
              <a:rPr lang="en-US" dirty="0" smtClean="0"/>
              <a:t>Click to edit Master title style</a:t>
            </a:r>
            <a:endParaRPr lang="en-US" dirty="0"/>
          </a:p>
        </p:txBody>
      </p:sp>
      <p:sp>
        <p:nvSpPr>
          <p:cNvPr id="7" name="Text Placeholder 6"/>
          <p:cNvSpPr>
            <a:spLocks noGrp="1"/>
          </p:cNvSpPr>
          <p:nvPr>
            <p:ph type="body" sz="quarter" idx="10"/>
          </p:nvPr>
        </p:nvSpPr>
        <p:spPr>
          <a:xfrm>
            <a:off x="1398588" y="5729288"/>
            <a:ext cx="11836400" cy="517065"/>
          </a:xfrm>
        </p:spPr>
        <p:txBody>
          <a:bodyPr/>
          <a:lstStyle>
            <a:lvl1pPr marL="0" indent="0">
              <a:buNone/>
              <a:defRPr sz="2400">
                <a:gradFill>
                  <a:gsLst>
                    <a:gs pos="1250">
                      <a:schemeClr val="tx2"/>
                    </a:gs>
                    <a:gs pos="100000">
                      <a:schemeClr val="tx2"/>
                    </a:gs>
                  </a:gsLst>
                  <a:lin ang="5400000" scaled="0"/>
                </a:gradFill>
                <a:latin typeface="+mn-lt"/>
              </a:defRPr>
            </a:lvl1pPr>
            <a:lvl2pPr marL="403388" indent="0">
              <a:buNone/>
              <a:defRPr>
                <a:gradFill>
                  <a:gsLst>
                    <a:gs pos="1250">
                      <a:schemeClr val="bg1"/>
                    </a:gs>
                    <a:gs pos="100000">
                      <a:schemeClr val="bg1"/>
                    </a:gs>
                  </a:gsLst>
                  <a:lin ang="5400000" scaled="0"/>
                </a:gradFill>
              </a:defRPr>
            </a:lvl2pPr>
            <a:lvl3pPr marL="672313" indent="0">
              <a:buNone/>
              <a:defRPr>
                <a:gradFill>
                  <a:gsLst>
                    <a:gs pos="1250">
                      <a:schemeClr val="bg1"/>
                    </a:gs>
                    <a:gs pos="100000">
                      <a:schemeClr val="bg1"/>
                    </a:gs>
                  </a:gsLst>
                  <a:lin ang="5400000" scaled="0"/>
                </a:gradFill>
              </a:defRPr>
            </a:lvl3pPr>
            <a:lvl4pPr marL="941238" indent="0">
              <a:buNone/>
              <a:defRPr>
                <a:gradFill>
                  <a:gsLst>
                    <a:gs pos="1250">
                      <a:schemeClr val="bg1"/>
                    </a:gs>
                    <a:gs pos="100000">
                      <a:schemeClr val="bg1"/>
                    </a:gs>
                  </a:gsLst>
                  <a:lin ang="5400000" scaled="0"/>
                </a:gradFill>
              </a:defRPr>
            </a:lvl4pPr>
            <a:lvl5pPr marL="1210163" indent="0">
              <a:buNone/>
              <a:defRPr>
                <a:gradFill>
                  <a:gsLst>
                    <a:gs pos="1250">
                      <a:schemeClr val="bg1"/>
                    </a:gs>
                    <a:gs pos="100000">
                      <a:schemeClr val="bg1"/>
                    </a:gs>
                  </a:gsLst>
                  <a:lin ang="5400000" scaled="0"/>
                </a:gradFill>
              </a:defRPr>
            </a:lvl5pPr>
          </a:lstStyle>
          <a:p>
            <a:pPr lvl="0"/>
            <a:r>
              <a:rPr lang="en-US" dirty="0" smtClean="0"/>
              <a:t>Click to edit Master text styles</a:t>
            </a:r>
          </a:p>
        </p:txBody>
      </p:sp>
    </p:spTree>
    <p:extLst>
      <p:ext uri="{BB962C8B-B14F-4D97-AF65-F5344CB8AC3E}">
        <p14:creationId xmlns:p14="http://schemas.microsoft.com/office/powerpoint/2010/main" val="636352743"/>
      </p:ext>
    </p:extLst>
  </p:cSld>
  <p:clrMapOvr>
    <a:masterClrMapping/>
  </p:clrMapOvr>
  <p:transition>
    <p:fade/>
  </p:transition>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showMasterSp="0" preserve="1">
  <p:cSld name="Quote Blue">
    <p:bg>
      <p:bgPr>
        <a:solidFill>
          <a:schemeClr val="accent1"/>
        </a:solidFill>
        <a:effectLst/>
      </p:bgPr>
    </p:bg>
    <p:spTree>
      <p:nvGrpSpPr>
        <p:cNvPr id="1" name=""/>
        <p:cNvGrpSpPr/>
        <p:nvPr/>
      </p:nvGrpSpPr>
      <p:grpSpPr>
        <a:xfrm>
          <a:off x="0" y="0"/>
          <a:ext cx="0" cy="0"/>
          <a:chOff x="0" y="0"/>
          <a:chExt cx="0" cy="0"/>
        </a:xfrm>
      </p:grpSpPr>
      <p:sp>
        <p:nvSpPr>
          <p:cNvPr id="3"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5" name="Title 4"/>
          <p:cNvSpPr>
            <a:spLocks noGrp="1"/>
          </p:cNvSpPr>
          <p:nvPr>
            <p:ph type="title"/>
          </p:nvPr>
        </p:nvSpPr>
        <p:spPr>
          <a:xfrm>
            <a:off x="1398588" y="3036839"/>
            <a:ext cx="11836008" cy="1079598"/>
          </a:xfrm>
        </p:spPr>
        <p:txBody>
          <a:bodyPr/>
          <a:lstStyle>
            <a:lvl1pPr algn="ctr">
              <a:defRPr sz="6600">
                <a:gradFill>
                  <a:gsLst>
                    <a:gs pos="1250">
                      <a:srgbClr val="FFFFFF"/>
                    </a:gs>
                    <a:gs pos="100000">
                      <a:srgbClr val="FFFFFF"/>
                    </a:gs>
                  </a:gsLst>
                  <a:lin ang="5400000" scaled="0"/>
                </a:gradFill>
              </a:defRPr>
            </a:lvl1pPr>
          </a:lstStyle>
          <a:p>
            <a:r>
              <a:rPr lang="en-US" dirty="0" smtClean="0"/>
              <a:t>Click to edit Master title style</a:t>
            </a:r>
            <a:endParaRPr lang="en-US" dirty="0"/>
          </a:p>
        </p:txBody>
      </p:sp>
      <p:sp>
        <p:nvSpPr>
          <p:cNvPr id="7" name="Text Placeholder 6"/>
          <p:cNvSpPr>
            <a:spLocks noGrp="1"/>
          </p:cNvSpPr>
          <p:nvPr>
            <p:ph type="body" sz="quarter" idx="10"/>
          </p:nvPr>
        </p:nvSpPr>
        <p:spPr>
          <a:xfrm>
            <a:off x="1398588" y="5729288"/>
            <a:ext cx="11836400" cy="517065"/>
          </a:xfrm>
        </p:spPr>
        <p:txBody>
          <a:bodyPr/>
          <a:lstStyle>
            <a:lvl1pPr marL="0" indent="0">
              <a:buNone/>
              <a:defRPr sz="2400">
                <a:gradFill>
                  <a:gsLst>
                    <a:gs pos="1250">
                      <a:schemeClr val="bg1"/>
                    </a:gs>
                    <a:gs pos="100000">
                      <a:schemeClr val="bg1"/>
                    </a:gs>
                  </a:gsLst>
                  <a:lin ang="5400000" scaled="0"/>
                </a:gradFill>
                <a:latin typeface="+mn-lt"/>
              </a:defRPr>
            </a:lvl1pPr>
            <a:lvl2pPr marL="403388" indent="0">
              <a:buNone/>
              <a:defRPr>
                <a:gradFill>
                  <a:gsLst>
                    <a:gs pos="1250">
                      <a:schemeClr val="bg1"/>
                    </a:gs>
                    <a:gs pos="100000">
                      <a:schemeClr val="bg1"/>
                    </a:gs>
                  </a:gsLst>
                  <a:lin ang="5400000" scaled="0"/>
                </a:gradFill>
              </a:defRPr>
            </a:lvl2pPr>
            <a:lvl3pPr marL="672313" indent="0">
              <a:buNone/>
              <a:defRPr>
                <a:gradFill>
                  <a:gsLst>
                    <a:gs pos="1250">
                      <a:schemeClr val="bg1"/>
                    </a:gs>
                    <a:gs pos="100000">
                      <a:schemeClr val="bg1"/>
                    </a:gs>
                  </a:gsLst>
                  <a:lin ang="5400000" scaled="0"/>
                </a:gradFill>
              </a:defRPr>
            </a:lvl3pPr>
            <a:lvl4pPr marL="941238" indent="0">
              <a:buNone/>
              <a:defRPr>
                <a:gradFill>
                  <a:gsLst>
                    <a:gs pos="1250">
                      <a:schemeClr val="bg1"/>
                    </a:gs>
                    <a:gs pos="100000">
                      <a:schemeClr val="bg1"/>
                    </a:gs>
                  </a:gsLst>
                  <a:lin ang="5400000" scaled="0"/>
                </a:gradFill>
              </a:defRPr>
            </a:lvl4pPr>
            <a:lvl5pPr marL="1210163" indent="0">
              <a:buNone/>
              <a:defRPr>
                <a:gradFill>
                  <a:gsLst>
                    <a:gs pos="1250">
                      <a:schemeClr val="bg1"/>
                    </a:gs>
                    <a:gs pos="100000">
                      <a:schemeClr val="bg1"/>
                    </a:gs>
                  </a:gsLst>
                  <a:lin ang="5400000" scaled="0"/>
                </a:gradFill>
              </a:defRPr>
            </a:lvl5pPr>
          </a:lstStyle>
          <a:p>
            <a:pPr lvl="0"/>
            <a:r>
              <a:rPr lang="en-US" dirty="0" smtClean="0"/>
              <a:t>Click to edit Master text styles</a:t>
            </a:r>
          </a:p>
        </p:txBody>
      </p:sp>
    </p:spTree>
    <p:extLst>
      <p:ext uri="{BB962C8B-B14F-4D97-AF65-F5344CB8AC3E}">
        <p14:creationId xmlns:p14="http://schemas.microsoft.com/office/powerpoint/2010/main" val="3531638504"/>
      </p:ext>
    </p:extLst>
  </p:cSld>
  <p:clrMapOvr>
    <a:masterClrMapping/>
  </p:clrMapOvr>
  <p:transition>
    <p:fade/>
  </p:transition>
  <p:timing>
    <p:tnLst>
      <p:par>
        <p:cTn id="1" dur="indefinite" restart="never" nodeType="tmRoot"/>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showMasterSp="0" preserve="1">
  <p:cSld name="Quote Orange">
    <p:bg>
      <p:bgPr>
        <a:solidFill>
          <a:schemeClr val="accent2"/>
        </a:solidFill>
        <a:effectLst/>
      </p:bgPr>
    </p:bg>
    <p:spTree>
      <p:nvGrpSpPr>
        <p:cNvPr id="1" name=""/>
        <p:cNvGrpSpPr/>
        <p:nvPr/>
      </p:nvGrpSpPr>
      <p:grpSpPr>
        <a:xfrm>
          <a:off x="0" y="0"/>
          <a:ext cx="0" cy="0"/>
          <a:chOff x="0" y="0"/>
          <a:chExt cx="0" cy="0"/>
        </a:xfrm>
      </p:grpSpPr>
      <p:sp>
        <p:nvSpPr>
          <p:cNvPr id="3"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5" name="Title 4"/>
          <p:cNvSpPr>
            <a:spLocks noGrp="1"/>
          </p:cNvSpPr>
          <p:nvPr>
            <p:ph type="title"/>
          </p:nvPr>
        </p:nvSpPr>
        <p:spPr>
          <a:xfrm>
            <a:off x="1398588" y="3036839"/>
            <a:ext cx="11836008" cy="1079598"/>
          </a:xfrm>
        </p:spPr>
        <p:txBody>
          <a:bodyPr/>
          <a:lstStyle>
            <a:lvl1pPr algn="ctr">
              <a:defRPr sz="6600">
                <a:gradFill>
                  <a:gsLst>
                    <a:gs pos="1250">
                      <a:srgbClr val="FFFFFF"/>
                    </a:gs>
                    <a:gs pos="100000">
                      <a:srgbClr val="FFFFFF"/>
                    </a:gs>
                  </a:gsLst>
                  <a:lin ang="5400000" scaled="0"/>
                </a:gradFill>
              </a:defRPr>
            </a:lvl1pPr>
          </a:lstStyle>
          <a:p>
            <a:r>
              <a:rPr lang="en-US" dirty="0" smtClean="0"/>
              <a:t>Click to edit Master title style</a:t>
            </a:r>
            <a:endParaRPr lang="en-US" dirty="0"/>
          </a:p>
        </p:txBody>
      </p:sp>
      <p:sp>
        <p:nvSpPr>
          <p:cNvPr id="7" name="Text Placeholder 6"/>
          <p:cNvSpPr>
            <a:spLocks noGrp="1"/>
          </p:cNvSpPr>
          <p:nvPr>
            <p:ph type="body" sz="quarter" idx="10"/>
          </p:nvPr>
        </p:nvSpPr>
        <p:spPr>
          <a:xfrm>
            <a:off x="1398588" y="5729288"/>
            <a:ext cx="11836400" cy="517065"/>
          </a:xfrm>
        </p:spPr>
        <p:txBody>
          <a:bodyPr/>
          <a:lstStyle>
            <a:lvl1pPr marL="0" indent="0">
              <a:buNone/>
              <a:defRPr sz="2400">
                <a:gradFill>
                  <a:gsLst>
                    <a:gs pos="1250">
                      <a:schemeClr val="bg1"/>
                    </a:gs>
                    <a:gs pos="100000">
                      <a:schemeClr val="bg1"/>
                    </a:gs>
                  </a:gsLst>
                  <a:lin ang="5400000" scaled="0"/>
                </a:gradFill>
                <a:latin typeface="+mn-lt"/>
              </a:defRPr>
            </a:lvl1pPr>
            <a:lvl2pPr marL="403388" indent="0">
              <a:buNone/>
              <a:defRPr>
                <a:gradFill>
                  <a:gsLst>
                    <a:gs pos="1250">
                      <a:schemeClr val="bg1"/>
                    </a:gs>
                    <a:gs pos="100000">
                      <a:schemeClr val="bg1"/>
                    </a:gs>
                  </a:gsLst>
                  <a:lin ang="5400000" scaled="0"/>
                </a:gradFill>
              </a:defRPr>
            </a:lvl2pPr>
            <a:lvl3pPr marL="672313" indent="0">
              <a:buNone/>
              <a:defRPr>
                <a:gradFill>
                  <a:gsLst>
                    <a:gs pos="1250">
                      <a:schemeClr val="bg1"/>
                    </a:gs>
                    <a:gs pos="100000">
                      <a:schemeClr val="bg1"/>
                    </a:gs>
                  </a:gsLst>
                  <a:lin ang="5400000" scaled="0"/>
                </a:gradFill>
              </a:defRPr>
            </a:lvl3pPr>
            <a:lvl4pPr marL="941238" indent="0">
              <a:buNone/>
              <a:defRPr>
                <a:gradFill>
                  <a:gsLst>
                    <a:gs pos="1250">
                      <a:schemeClr val="bg1"/>
                    </a:gs>
                    <a:gs pos="100000">
                      <a:schemeClr val="bg1"/>
                    </a:gs>
                  </a:gsLst>
                  <a:lin ang="5400000" scaled="0"/>
                </a:gradFill>
              </a:defRPr>
            </a:lvl4pPr>
            <a:lvl5pPr marL="1210163" indent="0">
              <a:buNone/>
              <a:defRPr>
                <a:gradFill>
                  <a:gsLst>
                    <a:gs pos="1250">
                      <a:schemeClr val="bg1"/>
                    </a:gs>
                    <a:gs pos="100000">
                      <a:schemeClr val="bg1"/>
                    </a:gs>
                  </a:gsLst>
                  <a:lin ang="5400000" scaled="0"/>
                </a:gradFill>
              </a:defRPr>
            </a:lvl5pPr>
          </a:lstStyle>
          <a:p>
            <a:pPr lvl="0"/>
            <a:r>
              <a:rPr lang="en-US" dirty="0" smtClean="0"/>
              <a:t>Click to edit Master text styles</a:t>
            </a:r>
          </a:p>
        </p:txBody>
      </p:sp>
    </p:spTree>
    <p:extLst>
      <p:ext uri="{BB962C8B-B14F-4D97-AF65-F5344CB8AC3E}">
        <p14:creationId xmlns:p14="http://schemas.microsoft.com/office/powerpoint/2010/main" val="4216603598"/>
      </p:ext>
    </p:extLst>
  </p:cSld>
  <p:clrMapOvr>
    <a:masterClrMapping/>
  </p:clrMapOvr>
  <p:transition>
    <p:fade/>
  </p:transition>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showMasterSp="0" preserve="1">
  <p:cSld name="Quote Yellow">
    <p:bg>
      <p:bgPr>
        <a:solidFill>
          <a:schemeClr val="accent3"/>
        </a:solidFill>
        <a:effectLst/>
      </p:bgPr>
    </p:bg>
    <p:spTree>
      <p:nvGrpSpPr>
        <p:cNvPr id="1" name=""/>
        <p:cNvGrpSpPr/>
        <p:nvPr/>
      </p:nvGrpSpPr>
      <p:grpSpPr>
        <a:xfrm>
          <a:off x="0" y="0"/>
          <a:ext cx="0" cy="0"/>
          <a:chOff x="0" y="0"/>
          <a:chExt cx="0" cy="0"/>
        </a:xfrm>
      </p:grpSpPr>
      <p:sp>
        <p:nvSpPr>
          <p:cNvPr id="3"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5" name="Title 4"/>
          <p:cNvSpPr>
            <a:spLocks noGrp="1"/>
          </p:cNvSpPr>
          <p:nvPr>
            <p:ph type="title"/>
          </p:nvPr>
        </p:nvSpPr>
        <p:spPr>
          <a:xfrm>
            <a:off x="1398588" y="3036839"/>
            <a:ext cx="11836008" cy="1079598"/>
          </a:xfrm>
        </p:spPr>
        <p:txBody>
          <a:bodyPr/>
          <a:lstStyle>
            <a:lvl1pPr algn="ctr">
              <a:defRPr sz="6600">
                <a:gradFill>
                  <a:gsLst>
                    <a:gs pos="1250">
                      <a:schemeClr val="tx2"/>
                    </a:gs>
                    <a:gs pos="100000">
                      <a:schemeClr val="tx2"/>
                    </a:gs>
                  </a:gsLst>
                  <a:lin ang="5400000" scaled="0"/>
                </a:gradFill>
              </a:defRPr>
            </a:lvl1pPr>
          </a:lstStyle>
          <a:p>
            <a:r>
              <a:rPr lang="en-US" dirty="0" smtClean="0"/>
              <a:t>Click to edit Master title style</a:t>
            </a:r>
            <a:endParaRPr lang="en-US" dirty="0"/>
          </a:p>
        </p:txBody>
      </p:sp>
      <p:sp>
        <p:nvSpPr>
          <p:cNvPr id="7" name="Text Placeholder 6"/>
          <p:cNvSpPr>
            <a:spLocks noGrp="1"/>
          </p:cNvSpPr>
          <p:nvPr>
            <p:ph type="body" sz="quarter" idx="10"/>
          </p:nvPr>
        </p:nvSpPr>
        <p:spPr>
          <a:xfrm>
            <a:off x="1398588" y="5729288"/>
            <a:ext cx="11836400" cy="517065"/>
          </a:xfrm>
        </p:spPr>
        <p:txBody>
          <a:bodyPr/>
          <a:lstStyle>
            <a:lvl1pPr marL="0" indent="0">
              <a:buNone/>
              <a:defRPr sz="2400">
                <a:gradFill>
                  <a:gsLst>
                    <a:gs pos="1250">
                      <a:schemeClr val="tx2"/>
                    </a:gs>
                    <a:gs pos="100000">
                      <a:schemeClr val="tx2"/>
                    </a:gs>
                  </a:gsLst>
                  <a:lin ang="5400000" scaled="0"/>
                </a:gradFill>
                <a:latin typeface="+mn-lt"/>
              </a:defRPr>
            </a:lvl1pPr>
            <a:lvl2pPr marL="403388" indent="0">
              <a:buNone/>
              <a:defRPr>
                <a:gradFill>
                  <a:gsLst>
                    <a:gs pos="1250">
                      <a:schemeClr val="bg1"/>
                    </a:gs>
                    <a:gs pos="100000">
                      <a:schemeClr val="bg1"/>
                    </a:gs>
                  </a:gsLst>
                  <a:lin ang="5400000" scaled="0"/>
                </a:gradFill>
              </a:defRPr>
            </a:lvl2pPr>
            <a:lvl3pPr marL="672313" indent="0">
              <a:buNone/>
              <a:defRPr>
                <a:gradFill>
                  <a:gsLst>
                    <a:gs pos="1250">
                      <a:schemeClr val="bg1"/>
                    </a:gs>
                    <a:gs pos="100000">
                      <a:schemeClr val="bg1"/>
                    </a:gs>
                  </a:gsLst>
                  <a:lin ang="5400000" scaled="0"/>
                </a:gradFill>
              </a:defRPr>
            </a:lvl3pPr>
            <a:lvl4pPr marL="941238" indent="0">
              <a:buNone/>
              <a:defRPr>
                <a:gradFill>
                  <a:gsLst>
                    <a:gs pos="1250">
                      <a:schemeClr val="bg1"/>
                    </a:gs>
                    <a:gs pos="100000">
                      <a:schemeClr val="bg1"/>
                    </a:gs>
                  </a:gsLst>
                  <a:lin ang="5400000" scaled="0"/>
                </a:gradFill>
              </a:defRPr>
            </a:lvl4pPr>
            <a:lvl5pPr marL="1210163" indent="0">
              <a:buNone/>
              <a:defRPr>
                <a:gradFill>
                  <a:gsLst>
                    <a:gs pos="1250">
                      <a:schemeClr val="bg1"/>
                    </a:gs>
                    <a:gs pos="100000">
                      <a:schemeClr val="bg1"/>
                    </a:gs>
                  </a:gsLst>
                  <a:lin ang="5400000" scaled="0"/>
                </a:gradFill>
              </a:defRPr>
            </a:lvl5pPr>
          </a:lstStyle>
          <a:p>
            <a:pPr lvl="0"/>
            <a:r>
              <a:rPr lang="en-US" dirty="0" smtClean="0"/>
              <a:t>Click to edit Master text styles</a:t>
            </a:r>
          </a:p>
        </p:txBody>
      </p:sp>
    </p:spTree>
    <p:extLst>
      <p:ext uri="{BB962C8B-B14F-4D97-AF65-F5344CB8AC3E}">
        <p14:creationId xmlns:p14="http://schemas.microsoft.com/office/powerpoint/2010/main" val="3151486338"/>
      </p:ext>
    </p:extLst>
  </p:cSld>
  <p:clrMapOvr>
    <a:masterClrMapping/>
  </p:clrMapOvr>
  <p:transition>
    <p:fade/>
  </p:transition>
  <p:timing>
    <p:tnLst>
      <p:par>
        <p:cTn id="1" dur="indefinite" restart="never" nodeType="tmRoot"/>
      </p:par>
    </p:tn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showMasterSp="0" preserve="1">
  <p:cSld name="Quote Mint">
    <p:bg>
      <p:bgPr>
        <a:solidFill>
          <a:schemeClr val="accent4"/>
        </a:solidFill>
        <a:effectLst/>
      </p:bgPr>
    </p:bg>
    <p:spTree>
      <p:nvGrpSpPr>
        <p:cNvPr id="1" name=""/>
        <p:cNvGrpSpPr/>
        <p:nvPr/>
      </p:nvGrpSpPr>
      <p:grpSpPr>
        <a:xfrm>
          <a:off x="0" y="0"/>
          <a:ext cx="0" cy="0"/>
          <a:chOff x="0" y="0"/>
          <a:chExt cx="0" cy="0"/>
        </a:xfrm>
      </p:grpSpPr>
      <p:sp>
        <p:nvSpPr>
          <p:cNvPr id="3"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solidFill>
                <a:schemeClr val="accent1"/>
              </a:solidFill>
            </a:endParaRPr>
          </a:p>
        </p:txBody>
      </p:sp>
      <p:sp>
        <p:nvSpPr>
          <p:cNvPr id="5" name="Title 4"/>
          <p:cNvSpPr>
            <a:spLocks noGrp="1"/>
          </p:cNvSpPr>
          <p:nvPr>
            <p:ph type="title"/>
          </p:nvPr>
        </p:nvSpPr>
        <p:spPr>
          <a:xfrm>
            <a:off x="1398588" y="3036839"/>
            <a:ext cx="11836008" cy="1079598"/>
          </a:xfrm>
        </p:spPr>
        <p:txBody>
          <a:bodyPr/>
          <a:lstStyle>
            <a:lvl1pPr algn="ctr">
              <a:defRPr sz="6600">
                <a:gradFill>
                  <a:gsLst>
                    <a:gs pos="1250">
                      <a:schemeClr val="tx2"/>
                    </a:gs>
                    <a:gs pos="100000">
                      <a:schemeClr val="tx2"/>
                    </a:gs>
                  </a:gsLst>
                  <a:lin ang="5400000" scaled="0"/>
                </a:gradFill>
              </a:defRPr>
            </a:lvl1pPr>
          </a:lstStyle>
          <a:p>
            <a:r>
              <a:rPr lang="en-US" dirty="0" smtClean="0"/>
              <a:t>Click to edit Master title style</a:t>
            </a:r>
            <a:endParaRPr lang="en-US" dirty="0"/>
          </a:p>
        </p:txBody>
      </p:sp>
      <p:sp>
        <p:nvSpPr>
          <p:cNvPr id="7" name="Text Placeholder 6"/>
          <p:cNvSpPr>
            <a:spLocks noGrp="1"/>
          </p:cNvSpPr>
          <p:nvPr>
            <p:ph type="body" sz="quarter" idx="10"/>
          </p:nvPr>
        </p:nvSpPr>
        <p:spPr>
          <a:xfrm>
            <a:off x="1398588" y="5729288"/>
            <a:ext cx="11836400" cy="517065"/>
          </a:xfrm>
        </p:spPr>
        <p:txBody>
          <a:bodyPr/>
          <a:lstStyle>
            <a:lvl1pPr marL="0" indent="0">
              <a:buNone/>
              <a:defRPr sz="2400">
                <a:gradFill>
                  <a:gsLst>
                    <a:gs pos="1250">
                      <a:schemeClr val="tx2"/>
                    </a:gs>
                    <a:gs pos="100000">
                      <a:schemeClr val="tx2"/>
                    </a:gs>
                  </a:gsLst>
                  <a:lin ang="5400000" scaled="0"/>
                </a:gradFill>
                <a:latin typeface="+mn-lt"/>
              </a:defRPr>
            </a:lvl1pPr>
            <a:lvl2pPr marL="403388" indent="0">
              <a:buNone/>
              <a:defRPr>
                <a:gradFill>
                  <a:gsLst>
                    <a:gs pos="1250">
                      <a:schemeClr val="bg1"/>
                    </a:gs>
                    <a:gs pos="100000">
                      <a:schemeClr val="bg1"/>
                    </a:gs>
                  </a:gsLst>
                  <a:lin ang="5400000" scaled="0"/>
                </a:gradFill>
              </a:defRPr>
            </a:lvl2pPr>
            <a:lvl3pPr marL="672313" indent="0">
              <a:buNone/>
              <a:defRPr>
                <a:gradFill>
                  <a:gsLst>
                    <a:gs pos="1250">
                      <a:schemeClr val="bg1"/>
                    </a:gs>
                    <a:gs pos="100000">
                      <a:schemeClr val="bg1"/>
                    </a:gs>
                  </a:gsLst>
                  <a:lin ang="5400000" scaled="0"/>
                </a:gradFill>
              </a:defRPr>
            </a:lvl3pPr>
            <a:lvl4pPr marL="941238" indent="0">
              <a:buNone/>
              <a:defRPr>
                <a:gradFill>
                  <a:gsLst>
                    <a:gs pos="1250">
                      <a:schemeClr val="bg1"/>
                    </a:gs>
                    <a:gs pos="100000">
                      <a:schemeClr val="bg1"/>
                    </a:gs>
                  </a:gsLst>
                  <a:lin ang="5400000" scaled="0"/>
                </a:gradFill>
              </a:defRPr>
            </a:lvl4pPr>
            <a:lvl5pPr marL="1210163" indent="0">
              <a:buNone/>
              <a:defRPr>
                <a:gradFill>
                  <a:gsLst>
                    <a:gs pos="1250">
                      <a:schemeClr val="bg1"/>
                    </a:gs>
                    <a:gs pos="100000">
                      <a:schemeClr val="bg1"/>
                    </a:gs>
                  </a:gsLst>
                  <a:lin ang="5400000" scaled="0"/>
                </a:gradFill>
              </a:defRPr>
            </a:lvl5pPr>
          </a:lstStyle>
          <a:p>
            <a:pPr lvl="0"/>
            <a:r>
              <a:rPr lang="en-US" dirty="0" smtClean="0"/>
              <a:t>Click to edit Master text styles</a:t>
            </a:r>
          </a:p>
        </p:txBody>
      </p:sp>
    </p:spTree>
    <p:extLst>
      <p:ext uri="{BB962C8B-B14F-4D97-AF65-F5344CB8AC3E}">
        <p14:creationId xmlns:p14="http://schemas.microsoft.com/office/powerpoint/2010/main" val="3377303812"/>
      </p:ext>
    </p:extLst>
  </p:cSld>
  <p:clrMapOvr>
    <a:masterClrMapping/>
  </p:clrMapOvr>
  <p:transition>
    <p:fade/>
  </p:transition>
  <p:timing>
    <p:tnLst>
      <p:par>
        <p:cT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showMasterSp="0" preserve="1">
  <p:cSld name="Quote Med Blue">
    <p:bg>
      <p:bgPr>
        <a:solidFill>
          <a:schemeClr val="accent5"/>
        </a:solidFill>
        <a:effectLst/>
      </p:bgPr>
    </p:bg>
    <p:spTree>
      <p:nvGrpSpPr>
        <p:cNvPr id="1" name=""/>
        <p:cNvGrpSpPr/>
        <p:nvPr/>
      </p:nvGrpSpPr>
      <p:grpSpPr>
        <a:xfrm>
          <a:off x="0" y="0"/>
          <a:ext cx="0" cy="0"/>
          <a:chOff x="0" y="0"/>
          <a:chExt cx="0" cy="0"/>
        </a:xfrm>
      </p:grpSpPr>
      <p:sp>
        <p:nvSpPr>
          <p:cNvPr id="3"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5" name="Title 4"/>
          <p:cNvSpPr>
            <a:spLocks noGrp="1"/>
          </p:cNvSpPr>
          <p:nvPr>
            <p:ph type="title"/>
          </p:nvPr>
        </p:nvSpPr>
        <p:spPr>
          <a:xfrm>
            <a:off x="1398588" y="3036839"/>
            <a:ext cx="11836008" cy="1079598"/>
          </a:xfrm>
        </p:spPr>
        <p:txBody>
          <a:bodyPr/>
          <a:lstStyle>
            <a:lvl1pPr algn="ctr">
              <a:defRPr sz="6600">
                <a:gradFill>
                  <a:gsLst>
                    <a:gs pos="1250">
                      <a:srgbClr val="FFFFFF"/>
                    </a:gs>
                    <a:gs pos="100000">
                      <a:srgbClr val="FFFFFF"/>
                    </a:gs>
                  </a:gsLst>
                  <a:lin ang="5400000" scaled="0"/>
                </a:gradFill>
              </a:defRPr>
            </a:lvl1pPr>
          </a:lstStyle>
          <a:p>
            <a:r>
              <a:rPr lang="en-US" dirty="0" smtClean="0"/>
              <a:t>Click to edit Master title style</a:t>
            </a:r>
            <a:endParaRPr lang="en-US" dirty="0"/>
          </a:p>
        </p:txBody>
      </p:sp>
      <p:sp>
        <p:nvSpPr>
          <p:cNvPr id="7" name="Text Placeholder 6"/>
          <p:cNvSpPr>
            <a:spLocks noGrp="1"/>
          </p:cNvSpPr>
          <p:nvPr>
            <p:ph type="body" sz="quarter" idx="10"/>
          </p:nvPr>
        </p:nvSpPr>
        <p:spPr>
          <a:xfrm>
            <a:off x="1398588" y="5729288"/>
            <a:ext cx="11836400" cy="517065"/>
          </a:xfrm>
        </p:spPr>
        <p:txBody>
          <a:bodyPr/>
          <a:lstStyle>
            <a:lvl1pPr marL="0" indent="0">
              <a:buNone/>
              <a:defRPr sz="2400">
                <a:gradFill>
                  <a:gsLst>
                    <a:gs pos="1250">
                      <a:schemeClr val="bg1"/>
                    </a:gs>
                    <a:gs pos="100000">
                      <a:schemeClr val="bg1"/>
                    </a:gs>
                  </a:gsLst>
                  <a:lin ang="5400000" scaled="0"/>
                </a:gradFill>
                <a:latin typeface="+mn-lt"/>
              </a:defRPr>
            </a:lvl1pPr>
            <a:lvl2pPr marL="403388" indent="0">
              <a:buNone/>
              <a:defRPr>
                <a:gradFill>
                  <a:gsLst>
                    <a:gs pos="1250">
                      <a:schemeClr val="bg1"/>
                    </a:gs>
                    <a:gs pos="100000">
                      <a:schemeClr val="bg1"/>
                    </a:gs>
                  </a:gsLst>
                  <a:lin ang="5400000" scaled="0"/>
                </a:gradFill>
              </a:defRPr>
            </a:lvl2pPr>
            <a:lvl3pPr marL="672313" indent="0">
              <a:buNone/>
              <a:defRPr>
                <a:gradFill>
                  <a:gsLst>
                    <a:gs pos="1250">
                      <a:schemeClr val="bg1"/>
                    </a:gs>
                    <a:gs pos="100000">
                      <a:schemeClr val="bg1"/>
                    </a:gs>
                  </a:gsLst>
                  <a:lin ang="5400000" scaled="0"/>
                </a:gradFill>
              </a:defRPr>
            </a:lvl3pPr>
            <a:lvl4pPr marL="941238" indent="0">
              <a:buNone/>
              <a:defRPr>
                <a:gradFill>
                  <a:gsLst>
                    <a:gs pos="1250">
                      <a:schemeClr val="bg1"/>
                    </a:gs>
                    <a:gs pos="100000">
                      <a:schemeClr val="bg1"/>
                    </a:gs>
                  </a:gsLst>
                  <a:lin ang="5400000" scaled="0"/>
                </a:gradFill>
              </a:defRPr>
            </a:lvl4pPr>
            <a:lvl5pPr marL="1210163" indent="0">
              <a:buNone/>
              <a:defRPr>
                <a:gradFill>
                  <a:gsLst>
                    <a:gs pos="1250">
                      <a:schemeClr val="bg1"/>
                    </a:gs>
                    <a:gs pos="100000">
                      <a:schemeClr val="bg1"/>
                    </a:gs>
                  </a:gsLst>
                  <a:lin ang="5400000" scaled="0"/>
                </a:gradFill>
              </a:defRPr>
            </a:lvl5pPr>
          </a:lstStyle>
          <a:p>
            <a:pPr lvl="0"/>
            <a:r>
              <a:rPr lang="en-US" dirty="0" smtClean="0"/>
              <a:t>Click to edit Master text styles</a:t>
            </a:r>
          </a:p>
        </p:txBody>
      </p:sp>
    </p:spTree>
    <p:extLst>
      <p:ext uri="{BB962C8B-B14F-4D97-AF65-F5344CB8AC3E}">
        <p14:creationId xmlns:p14="http://schemas.microsoft.com/office/powerpoint/2010/main" val="2799246981"/>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ontent Simple with Sub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323087" y="1981200"/>
            <a:ext cx="13984227" cy="2265236"/>
          </a:xfrm>
        </p:spPr>
        <p:txBody>
          <a:bodyPr/>
          <a:lstStyle>
            <a:lvl1pPr marL="0" indent="0">
              <a:spcBef>
                <a:spcPts val="1200"/>
              </a:spcBef>
              <a:buNone/>
              <a:defRPr>
                <a:gradFill>
                  <a:gsLst>
                    <a:gs pos="57576">
                      <a:schemeClr val="tx1"/>
                    </a:gs>
                    <a:gs pos="35000">
                      <a:schemeClr val="tx1"/>
                    </a:gs>
                  </a:gsLst>
                  <a:lin ang="5400000" scaled="0"/>
                </a:gradFill>
                <a:latin typeface="+mj-lt"/>
              </a:defRPr>
            </a:lvl1pPr>
            <a:lvl2pPr marL="0" indent="0">
              <a:spcBef>
                <a:spcPts val="600"/>
              </a:spcBef>
              <a:buFontTx/>
              <a:buNone/>
              <a:defRPr sz="2400">
                <a:gradFill>
                  <a:gsLst>
                    <a:gs pos="57576">
                      <a:schemeClr val="tx1"/>
                    </a:gs>
                    <a:gs pos="35000">
                      <a:schemeClr val="tx1"/>
                    </a:gs>
                  </a:gsLst>
                  <a:lin ang="5400000" scaled="0"/>
                </a:gradFill>
              </a:defRPr>
            </a:lvl2pPr>
            <a:lvl3pPr marL="268925" indent="0">
              <a:spcBef>
                <a:spcPts val="600"/>
              </a:spcBef>
              <a:buNone/>
              <a:defRPr sz="2400">
                <a:gradFill>
                  <a:gsLst>
                    <a:gs pos="57576">
                      <a:schemeClr val="tx1"/>
                    </a:gs>
                    <a:gs pos="35000">
                      <a:schemeClr val="tx1"/>
                    </a:gs>
                  </a:gsLst>
                  <a:lin ang="5400000" scaled="0"/>
                </a:gradFill>
              </a:defRPr>
            </a:lvl3pPr>
            <a:lvl4pPr marL="537850" indent="0">
              <a:spcBef>
                <a:spcPts val="600"/>
              </a:spcBef>
              <a:buNone/>
              <a:defRPr sz="2000">
                <a:gradFill>
                  <a:gsLst>
                    <a:gs pos="57576">
                      <a:schemeClr val="tx1"/>
                    </a:gs>
                    <a:gs pos="35000">
                      <a:schemeClr val="tx1"/>
                    </a:gs>
                  </a:gsLst>
                  <a:lin ang="5400000" scaled="0"/>
                </a:gradFill>
              </a:defRPr>
            </a:lvl4pPr>
            <a:lvl5pPr marL="806775" indent="0">
              <a:spcBef>
                <a:spcPts val="600"/>
              </a:spcBef>
              <a:buNone/>
              <a:defRPr sz="2000">
                <a:gradFill>
                  <a:gsLst>
                    <a:gs pos="57576">
                      <a:schemeClr val="tx1"/>
                    </a:gs>
                    <a:gs pos="35000">
                      <a:schemeClr val="tx1"/>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307414051"/>
      </p:ext>
    </p:extLst>
  </p:cSld>
  <p:clrMapOvr>
    <a:masterClrMapping/>
  </p:clrMapOvr>
  <p:transition>
    <p:fade/>
  </p:transition>
  <p:timing>
    <p:tnLst>
      <p:par>
        <p:cT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showMasterSp="0" preserve="1">
  <p:cSld name="Quote Light Blue">
    <p:bg>
      <p:bgPr>
        <a:solidFill>
          <a:schemeClr val="accent6"/>
        </a:solidFill>
        <a:effectLst/>
      </p:bgPr>
    </p:bg>
    <p:spTree>
      <p:nvGrpSpPr>
        <p:cNvPr id="1" name=""/>
        <p:cNvGrpSpPr/>
        <p:nvPr/>
      </p:nvGrpSpPr>
      <p:grpSpPr>
        <a:xfrm>
          <a:off x="0" y="0"/>
          <a:ext cx="0" cy="0"/>
          <a:chOff x="0" y="0"/>
          <a:chExt cx="0" cy="0"/>
        </a:xfrm>
      </p:grpSpPr>
      <p:sp>
        <p:nvSpPr>
          <p:cNvPr id="3"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5" name="Title 4"/>
          <p:cNvSpPr>
            <a:spLocks noGrp="1"/>
          </p:cNvSpPr>
          <p:nvPr>
            <p:ph type="title"/>
          </p:nvPr>
        </p:nvSpPr>
        <p:spPr>
          <a:xfrm>
            <a:off x="1398588" y="3036839"/>
            <a:ext cx="11836008" cy="1079598"/>
          </a:xfrm>
        </p:spPr>
        <p:txBody>
          <a:bodyPr/>
          <a:lstStyle>
            <a:lvl1pPr algn="ctr">
              <a:defRPr sz="6600">
                <a:gradFill>
                  <a:gsLst>
                    <a:gs pos="1250">
                      <a:schemeClr val="tx2"/>
                    </a:gs>
                    <a:gs pos="100000">
                      <a:schemeClr val="tx2"/>
                    </a:gs>
                  </a:gsLst>
                  <a:lin ang="5400000" scaled="0"/>
                </a:gradFill>
              </a:defRPr>
            </a:lvl1pPr>
          </a:lstStyle>
          <a:p>
            <a:r>
              <a:rPr lang="en-US" dirty="0" smtClean="0"/>
              <a:t>Click to edit Master title style</a:t>
            </a:r>
            <a:endParaRPr lang="en-US" dirty="0"/>
          </a:p>
        </p:txBody>
      </p:sp>
      <p:sp>
        <p:nvSpPr>
          <p:cNvPr id="7" name="Text Placeholder 6"/>
          <p:cNvSpPr>
            <a:spLocks noGrp="1"/>
          </p:cNvSpPr>
          <p:nvPr>
            <p:ph type="body" sz="quarter" idx="10"/>
          </p:nvPr>
        </p:nvSpPr>
        <p:spPr>
          <a:xfrm>
            <a:off x="1398588" y="5729288"/>
            <a:ext cx="11836400" cy="517065"/>
          </a:xfrm>
        </p:spPr>
        <p:txBody>
          <a:bodyPr/>
          <a:lstStyle>
            <a:lvl1pPr marL="0" indent="0">
              <a:buNone/>
              <a:defRPr sz="2400">
                <a:gradFill>
                  <a:gsLst>
                    <a:gs pos="1250">
                      <a:schemeClr val="tx2"/>
                    </a:gs>
                    <a:gs pos="100000">
                      <a:schemeClr val="tx2"/>
                    </a:gs>
                  </a:gsLst>
                  <a:lin ang="5400000" scaled="0"/>
                </a:gradFill>
                <a:latin typeface="+mn-lt"/>
              </a:defRPr>
            </a:lvl1pPr>
            <a:lvl2pPr marL="403388" indent="0">
              <a:buNone/>
              <a:defRPr>
                <a:gradFill>
                  <a:gsLst>
                    <a:gs pos="1250">
                      <a:schemeClr val="bg1"/>
                    </a:gs>
                    <a:gs pos="100000">
                      <a:schemeClr val="bg1"/>
                    </a:gs>
                  </a:gsLst>
                  <a:lin ang="5400000" scaled="0"/>
                </a:gradFill>
              </a:defRPr>
            </a:lvl2pPr>
            <a:lvl3pPr marL="672313" indent="0">
              <a:buNone/>
              <a:defRPr>
                <a:gradFill>
                  <a:gsLst>
                    <a:gs pos="1250">
                      <a:schemeClr val="bg1"/>
                    </a:gs>
                    <a:gs pos="100000">
                      <a:schemeClr val="bg1"/>
                    </a:gs>
                  </a:gsLst>
                  <a:lin ang="5400000" scaled="0"/>
                </a:gradFill>
              </a:defRPr>
            </a:lvl3pPr>
            <a:lvl4pPr marL="941238" indent="0">
              <a:buNone/>
              <a:defRPr>
                <a:gradFill>
                  <a:gsLst>
                    <a:gs pos="1250">
                      <a:schemeClr val="bg1"/>
                    </a:gs>
                    <a:gs pos="100000">
                      <a:schemeClr val="bg1"/>
                    </a:gs>
                  </a:gsLst>
                  <a:lin ang="5400000" scaled="0"/>
                </a:gradFill>
              </a:defRPr>
            </a:lvl4pPr>
            <a:lvl5pPr marL="1210163" indent="0">
              <a:buNone/>
              <a:defRPr>
                <a:gradFill>
                  <a:gsLst>
                    <a:gs pos="1250">
                      <a:schemeClr val="bg1"/>
                    </a:gs>
                    <a:gs pos="100000">
                      <a:schemeClr val="bg1"/>
                    </a:gs>
                  </a:gsLst>
                  <a:lin ang="5400000" scaled="0"/>
                </a:gradFill>
              </a:defRPr>
            </a:lvl5pPr>
          </a:lstStyle>
          <a:p>
            <a:pPr lvl="0"/>
            <a:r>
              <a:rPr lang="en-US" dirty="0" smtClean="0"/>
              <a:t>Click to edit Master text styles</a:t>
            </a:r>
          </a:p>
        </p:txBody>
      </p:sp>
    </p:spTree>
    <p:extLst>
      <p:ext uri="{BB962C8B-B14F-4D97-AF65-F5344CB8AC3E}">
        <p14:creationId xmlns:p14="http://schemas.microsoft.com/office/powerpoint/2010/main" val="1580631650"/>
      </p:ext>
    </p:extLst>
  </p:cSld>
  <p:clrMapOvr>
    <a:masterClrMapping/>
  </p:clrMapOvr>
  <p:transition>
    <p:fade/>
  </p:transition>
  <p:timing>
    <p:tnLst>
      <p:par>
        <p:cTn id="1" dur="indefinite" restart="never" nodeType="tmRoot"/>
      </p:par>
    </p:tn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showMasterSp="0" preserve="1">
  <p:cSld name="Blank White">
    <p:spTree>
      <p:nvGrpSpPr>
        <p:cNvPr id="1" name=""/>
        <p:cNvGrpSpPr/>
        <p:nvPr/>
      </p:nvGrpSpPr>
      <p:grpSpPr>
        <a:xfrm>
          <a:off x="0" y="0"/>
          <a:ext cx="0" cy="0"/>
          <a:chOff x="0" y="0"/>
          <a:chExt cx="0" cy="0"/>
        </a:xfrm>
      </p:grpSpPr>
      <p:sp>
        <p:nvSpPr>
          <p:cNvPr id="2"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311556723"/>
      </p:ext>
    </p:extLst>
  </p:cSld>
  <p:clrMapOvr>
    <a:masterClrMapping/>
  </p:clrMapOvr>
  <p:transition>
    <p:fade/>
  </p:transition>
  <p:timing>
    <p:tnLst>
      <p:par>
        <p:cTn id="1" dur="indefinite" restart="never" nodeType="tmRoot"/>
      </p:par>
    </p:tn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showMasterSp="0" preserve="1">
  <p:cSld name="Blank Blue">
    <p:bg>
      <p:bgPr>
        <a:solidFill>
          <a:schemeClr val="accent1"/>
        </a:solidFill>
        <a:effectLst/>
      </p:bgPr>
    </p:bg>
    <p:spTree>
      <p:nvGrpSpPr>
        <p:cNvPr id="1" name=""/>
        <p:cNvGrpSpPr/>
        <p:nvPr/>
      </p:nvGrpSpPr>
      <p:grpSpPr>
        <a:xfrm>
          <a:off x="0" y="0"/>
          <a:ext cx="0" cy="0"/>
          <a:chOff x="0" y="0"/>
          <a:chExt cx="0" cy="0"/>
        </a:xfrm>
      </p:grpSpPr>
      <p:sp>
        <p:nvSpPr>
          <p:cNvPr id="3"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177939101"/>
      </p:ext>
    </p:extLst>
  </p:cSld>
  <p:clrMapOvr>
    <a:masterClrMapping/>
  </p:clrMapOvr>
  <p:transition>
    <p:fade/>
  </p:transition>
  <p:timing>
    <p:tnLst>
      <p:par>
        <p:cTn id="1" dur="indefinite" restart="never" nodeType="tmRoot"/>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showMasterSp="0" preserve="1">
  <p:cSld name="Blank Orange">
    <p:bg>
      <p:bgPr>
        <a:solidFill>
          <a:schemeClr val="accent2"/>
        </a:solidFill>
        <a:effectLst/>
      </p:bgPr>
    </p:bg>
    <p:spTree>
      <p:nvGrpSpPr>
        <p:cNvPr id="1" name=""/>
        <p:cNvGrpSpPr/>
        <p:nvPr/>
      </p:nvGrpSpPr>
      <p:grpSpPr>
        <a:xfrm>
          <a:off x="0" y="0"/>
          <a:ext cx="0" cy="0"/>
          <a:chOff x="0" y="0"/>
          <a:chExt cx="0" cy="0"/>
        </a:xfrm>
      </p:grpSpPr>
      <p:sp>
        <p:nvSpPr>
          <p:cNvPr id="4"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50570928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showMasterSp="0" preserve="1">
  <p:cSld name="Blank Yellow">
    <p:bg>
      <p:bgPr>
        <a:solidFill>
          <a:schemeClr val="accent3"/>
        </a:solidFill>
        <a:effectLst/>
      </p:bgPr>
    </p:bg>
    <p:spTree>
      <p:nvGrpSpPr>
        <p:cNvPr id="1" name=""/>
        <p:cNvGrpSpPr/>
        <p:nvPr/>
      </p:nvGrpSpPr>
      <p:grpSpPr>
        <a:xfrm>
          <a:off x="0" y="0"/>
          <a:ext cx="0" cy="0"/>
          <a:chOff x="0" y="0"/>
          <a:chExt cx="0" cy="0"/>
        </a:xfrm>
      </p:grpSpPr>
      <p:sp>
        <p:nvSpPr>
          <p:cNvPr id="3"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92499769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showMasterSp="0" preserve="1">
  <p:cSld name="Blank Mint">
    <p:bg>
      <p:bgPr>
        <a:solidFill>
          <a:schemeClr val="accent4"/>
        </a:solidFill>
        <a:effectLst/>
      </p:bgPr>
    </p:bg>
    <p:spTree>
      <p:nvGrpSpPr>
        <p:cNvPr id="1" name=""/>
        <p:cNvGrpSpPr/>
        <p:nvPr/>
      </p:nvGrpSpPr>
      <p:grpSpPr>
        <a:xfrm>
          <a:off x="0" y="0"/>
          <a:ext cx="0" cy="0"/>
          <a:chOff x="0" y="0"/>
          <a:chExt cx="0" cy="0"/>
        </a:xfrm>
      </p:grpSpPr>
      <p:sp>
        <p:nvSpPr>
          <p:cNvPr id="3"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423008169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showMasterSp="0" preserve="1">
  <p:cSld name="Blank Med Blue">
    <p:bg>
      <p:bgPr>
        <a:solidFill>
          <a:schemeClr val="accent5"/>
        </a:solidFill>
        <a:effectLst/>
      </p:bgPr>
    </p:bg>
    <p:spTree>
      <p:nvGrpSpPr>
        <p:cNvPr id="1" name=""/>
        <p:cNvGrpSpPr/>
        <p:nvPr/>
      </p:nvGrpSpPr>
      <p:grpSpPr>
        <a:xfrm>
          <a:off x="0" y="0"/>
          <a:ext cx="0" cy="0"/>
          <a:chOff x="0" y="0"/>
          <a:chExt cx="0" cy="0"/>
        </a:xfrm>
      </p:grpSpPr>
      <p:sp>
        <p:nvSpPr>
          <p:cNvPr id="2"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55906250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showMasterSp="0" preserve="1">
  <p:cSld name="Blank Light Blue">
    <p:bg>
      <p:bgPr>
        <a:solidFill>
          <a:schemeClr val="accent6"/>
        </a:solidFill>
        <a:effectLst/>
      </p:bgPr>
    </p:bg>
    <p:spTree>
      <p:nvGrpSpPr>
        <p:cNvPr id="1" name=""/>
        <p:cNvGrpSpPr/>
        <p:nvPr/>
      </p:nvGrpSpPr>
      <p:grpSpPr>
        <a:xfrm>
          <a:off x="0" y="0"/>
          <a:ext cx="0" cy="0"/>
          <a:chOff x="0" y="0"/>
          <a:chExt cx="0" cy="0"/>
        </a:xfrm>
      </p:grpSpPr>
      <p:sp>
        <p:nvSpPr>
          <p:cNvPr id="2"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78102646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showMasterSp="0" preserve="1">
  <p:cSld name="Full-Color Logo Bumper">
    <p:bg>
      <p:bgPr>
        <a:solidFill>
          <a:srgbClr val="FFFFFF"/>
        </a:solidFill>
        <a:effectLst/>
      </p:bgPr>
    </p:bg>
    <p:spTree>
      <p:nvGrpSpPr>
        <p:cNvPr id="1" name=""/>
        <p:cNvGrpSpPr/>
        <p:nvPr/>
      </p:nvGrpSpPr>
      <p:grpSpPr>
        <a:xfrm>
          <a:off x="0" y="0"/>
          <a:ext cx="0" cy="0"/>
          <a:chOff x="0" y="0"/>
          <a:chExt cx="0" cy="0"/>
        </a:xfrm>
      </p:grpSpPr>
      <p:grpSp>
        <p:nvGrpSpPr>
          <p:cNvPr id="3" name="Tableau Conference Logo Full-Color"/>
          <p:cNvGrpSpPr>
            <a:grpSpLocks noChangeAspect="1"/>
          </p:cNvGrpSpPr>
          <p:nvPr/>
        </p:nvGrpSpPr>
        <p:grpSpPr bwMode="auto">
          <a:xfrm>
            <a:off x="3141795" y="2744787"/>
            <a:ext cx="8346810" cy="2740026"/>
            <a:chOff x="-15709" y="-4079"/>
            <a:chExt cx="40637" cy="13340"/>
          </a:xfrm>
        </p:grpSpPr>
        <p:sp>
          <p:nvSpPr>
            <p:cNvPr id="4" name="Word Mark"/>
            <p:cNvSpPr>
              <a:spLocks noEditPoints="1"/>
            </p:cNvSpPr>
            <p:nvPr userDrawn="1"/>
          </p:nvSpPr>
          <p:spPr bwMode="auto">
            <a:xfrm>
              <a:off x="-3527" y="-1219"/>
              <a:ext cx="28455" cy="10480"/>
            </a:xfrm>
            <a:custGeom>
              <a:avLst/>
              <a:gdLst>
                <a:gd name="T0" fmla="*/ 10258 w 28455"/>
                <a:gd name="T1" fmla="*/ 10456 h 10480"/>
                <a:gd name="T2" fmla="*/ 22045 w 28455"/>
                <a:gd name="T3" fmla="*/ 9026 h 10480"/>
                <a:gd name="T4" fmla="*/ 5573 w 28455"/>
                <a:gd name="T5" fmla="*/ 10430 h 10480"/>
                <a:gd name="T6" fmla="*/ 4512 w 28455"/>
                <a:gd name="T7" fmla="*/ 9740 h 10480"/>
                <a:gd name="T8" fmla="*/ 5573 w 28455"/>
                <a:gd name="T9" fmla="*/ 9050 h 10480"/>
                <a:gd name="T10" fmla="*/ 5400 w 28455"/>
                <a:gd name="T11" fmla="*/ 9395 h 10480"/>
                <a:gd name="T12" fmla="*/ 5006 w 28455"/>
                <a:gd name="T13" fmla="*/ 9986 h 10480"/>
                <a:gd name="T14" fmla="*/ 5599 w 28455"/>
                <a:gd name="T15" fmla="*/ 9740 h 10480"/>
                <a:gd name="T16" fmla="*/ 6804 w 28455"/>
                <a:gd name="T17" fmla="*/ 6363 h 10480"/>
                <a:gd name="T18" fmla="*/ 5474 w 28455"/>
                <a:gd name="T19" fmla="*/ 5129 h 10480"/>
                <a:gd name="T20" fmla="*/ 5769 w 28455"/>
                <a:gd name="T21" fmla="*/ 3207 h 10480"/>
                <a:gd name="T22" fmla="*/ 7446 w 28455"/>
                <a:gd name="T23" fmla="*/ 2564 h 10480"/>
                <a:gd name="T24" fmla="*/ 7101 w 28455"/>
                <a:gd name="T25" fmla="*/ 3304 h 10480"/>
                <a:gd name="T26" fmla="*/ 6409 w 28455"/>
                <a:gd name="T27" fmla="*/ 5228 h 10480"/>
                <a:gd name="T28" fmla="*/ 8382 w 28455"/>
                <a:gd name="T29" fmla="*/ 9889 h 10480"/>
                <a:gd name="T30" fmla="*/ 8382 w 28455"/>
                <a:gd name="T31" fmla="*/ 9889 h 10480"/>
                <a:gd name="T32" fmla="*/ 0 w 28455"/>
                <a:gd name="T33" fmla="*/ 3330 h 10480"/>
                <a:gd name="T34" fmla="*/ 27297 w 28455"/>
                <a:gd name="T35" fmla="*/ 5772 h 10480"/>
                <a:gd name="T36" fmla="*/ 25990 w 28455"/>
                <a:gd name="T37" fmla="*/ 5254 h 10480"/>
                <a:gd name="T38" fmla="*/ 25423 w 28455"/>
                <a:gd name="T39" fmla="*/ 5918 h 10480"/>
                <a:gd name="T40" fmla="*/ 28010 w 28455"/>
                <a:gd name="T41" fmla="*/ 6117 h 10480"/>
                <a:gd name="T42" fmla="*/ 27665 w 28455"/>
                <a:gd name="T43" fmla="*/ 2689 h 10480"/>
                <a:gd name="T44" fmla="*/ 2194 w 28455"/>
                <a:gd name="T45" fmla="*/ 9740 h 10480"/>
                <a:gd name="T46" fmla="*/ 2837 w 28455"/>
                <a:gd name="T47" fmla="*/ 9568 h 10480"/>
                <a:gd name="T48" fmla="*/ 2072 w 28455"/>
                <a:gd name="T49" fmla="*/ 9100 h 10480"/>
                <a:gd name="T50" fmla="*/ 2072 w 28455"/>
                <a:gd name="T51" fmla="*/ 10357 h 10480"/>
                <a:gd name="T52" fmla="*/ 2811 w 28455"/>
                <a:gd name="T53" fmla="*/ 9889 h 10480"/>
                <a:gd name="T54" fmla="*/ 26680 w 28455"/>
                <a:gd name="T55" fmla="*/ 9395 h 10480"/>
                <a:gd name="T56" fmla="*/ 19160 w 28455"/>
                <a:gd name="T57" fmla="*/ 9863 h 10480"/>
                <a:gd name="T58" fmla="*/ 16249 w 28455"/>
                <a:gd name="T59" fmla="*/ 10456 h 10480"/>
                <a:gd name="T60" fmla="*/ 16521 w 28455"/>
                <a:gd name="T61" fmla="*/ 9149 h 10480"/>
                <a:gd name="T62" fmla="*/ 16200 w 28455"/>
                <a:gd name="T63" fmla="*/ 9421 h 10480"/>
                <a:gd name="T64" fmla="*/ 16249 w 28455"/>
                <a:gd name="T65" fmla="*/ 9468 h 10480"/>
                <a:gd name="T66" fmla="*/ 17509 w 28455"/>
                <a:gd name="T67" fmla="*/ 5523 h 10480"/>
                <a:gd name="T68" fmla="*/ 19578 w 28455"/>
                <a:gd name="T69" fmla="*/ 6166 h 10480"/>
                <a:gd name="T70" fmla="*/ 17015 w 28455"/>
                <a:gd name="T71" fmla="*/ 6117 h 10480"/>
                <a:gd name="T72" fmla="*/ 16200 w 28455"/>
                <a:gd name="T73" fmla="*/ 4611 h 10480"/>
                <a:gd name="T74" fmla="*/ 16842 w 28455"/>
                <a:gd name="T75" fmla="*/ 2959 h 10480"/>
                <a:gd name="T76" fmla="*/ 18617 w 28455"/>
                <a:gd name="T77" fmla="*/ 2640 h 10480"/>
                <a:gd name="T78" fmla="*/ 19725 w 28455"/>
                <a:gd name="T79" fmla="*/ 3971 h 10480"/>
                <a:gd name="T80" fmla="*/ 17976 w 28455"/>
                <a:gd name="T81" fmla="*/ 3280 h 10480"/>
                <a:gd name="T82" fmla="*/ 23474 w 28455"/>
                <a:gd name="T83" fmla="*/ 6386 h 10480"/>
                <a:gd name="T84" fmla="*/ 21133 w 28455"/>
                <a:gd name="T85" fmla="*/ 5944 h 10480"/>
                <a:gd name="T86" fmla="*/ 20615 w 28455"/>
                <a:gd name="T87" fmla="*/ 4070 h 10480"/>
                <a:gd name="T88" fmla="*/ 21650 w 28455"/>
                <a:gd name="T89" fmla="*/ 2713 h 10480"/>
                <a:gd name="T90" fmla="*/ 24140 w 28455"/>
                <a:gd name="T91" fmla="*/ 2541 h 10480"/>
                <a:gd name="T92" fmla="*/ 21896 w 28455"/>
                <a:gd name="T93" fmla="*/ 3477 h 10480"/>
                <a:gd name="T94" fmla="*/ 21922 w 28455"/>
                <a:gd name="T95" fmla="*/ 5523 h 10480"/>
                <a:gd name="T96" fmla="*/ 12625 w 28455"/>
                <a:gd name="T97" fmla="*/ 6166 h 10480"/>
                <a:gd name="T98" fmla="*/ 9963 w 28455"/>
                <a:gd name="T99" fmla="*/ 6190 h 10480"/>
                <a:gd name="T100" fmla="*/ 12231 w 28455"/>
                <a:gd name="T101" fmla="*/ 2640 h 10480"/>
                <a:gd name="T102" fmla="*/ 13388 w 28455"/>
                <a:gd name="T103" fmla="*/ 3897 h 10480"/>
                <a:gd name="T104" fmla="*/ 13043 w 28455"/>
                <a:gd name="T105" fmla="*/ 5795 h 10480"/>
                <a:gd name="T106" fmla="*/ 11515 w 28455"/>
                <a:gd name="T107" fmla="*/ 3304 h 10480"/>
                <a:gd name="T108" fmla="*/ 11711 w 28455"/>
                <a:gd name="T109" fmla="*/ 5696 h 10480"/>
                <a:gd name="T110" fmla="*/ 24091 w 28455"/>
                <a:gd name="T111" fmla="*/ 9371 h 10480"/>
                <a:gd name="T112" fmla="*/ 24658 w 28455"/>
                <a:gd name="T113" fmla="*/ 9123 h 10480"/>
                <a:gd name="T114" fmla="*/ 23500 w 28455"/>
                <a:gd name="T115" fmla="*/ 9568 h 10480"/>
                <a:gd name="T116" fmla="*/ 24339 w 28455"/>
                <a:gd name="T117" fmla="*/ 10480 h 10480"/>
                <a:gd name="T118" fmla="*/ 24216 w 28455"/>
                <a:gd name="T119" fmla="*/ 10135 h 10480"/>
                <a:gd name="T120" fmla="*/ 15238 w 28455"/>
                <a:gd name="T121" fmla="*/ 7126 h 10480"/>
                <a:gd name="T122" fmla="*/ 13858 w 28455"/>
                <a:gd name="T123" fmla="*/ 9544 h 10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8455" h="10480">
                  <a:moveTo>
                    <a:pt x="10258" y="9026"/>
                  </a:moveTo>
                  <a:lnTo>
                    <a:pt x="11416" y="9026"/>
                  </a:lnTo>
                  <a:lnTo>
                    <a:pt x="11416" y="9395"/>
                  </a:lnTo>
                  <a:lnTo>
                    <a:pt x="10676" y="9395"/>
                  </a:lnTo>
                  <a:lnTo>
                    <a:pt x="10676" y="9594"/>
                  </a:lnTo>
                  <a:lnTo>
                    <a:pt x="11293" y="9594"/>
                  </a:lnTo>
                  <a:lnTo>
                    <a:pt x="11293" y="9913"/>
                  </a:lnTo>
                  <a:lnTo>
                    <a:pt x="10676" y="9913"/>
                  </a:lnTo>
                  <a:lnTo>
                    <a:pt x="10676" y="10456"/>
                  </a:lnTo>
                  <a:lnTo>
                    <a:pt x="10258" y="10456"/>
                  </a:lnTo>
                  <a:lnTo>
                    <a:pt x="10258" y="9026"/>
                  </a:lnTo>
                  <a:close/>
                  <a:moveTo>
                    <a:pt x="21650" y="9889"/>
                  </a:moveTo>
                  <a:lnTo>
                    <a:pt x="21256" y="9026"/>
                  </a:lnTo>
                  <a:lnTo>
                    <a:pt x="20712" y="9026"/>
                  </a:lnTo>
                  <a:lnTo>
                    <a:pt x="20712" y="10456"/>
                  </a:lnTo>
                  <a:lnTo>
                    <a:pt x="21107" y="10456"/>
                  </a:lnTo>
                  <a:lnTo>
                    <a:pt x="21107" y="9568"/>
                  </a:lnTo>
                  <a:lnTo>
                    <a:pt x="21551" y="10456"/>
                  </a:lnTo>
                  <a:lnTo>
                    <a:pt x="22045" y="10456"/>
                  </a:lnTo>
                  <a:lnTo>
                    <a:pt x="22045" y="9026"/>
                  </a:lnTo>
                  <a:lnTo>
                    <a:pt x="21650" y="9026"/>
                  </a:lnTo>
                  <a:lnTo>
                    <a:pt x="21650" y="9889"/>
                  </a:lnTo>
                  <a:close/>
                  <a:moveTo>
                    <a:pt x="5993" y="9594"/>
                  </a:moveTo>
                  <a:lnTo>
                    <a:pt x="6017" y="9740"/>
                  </a:lnTo>
                  <a:lnTo>
                    <a:pt x="5993" y="9889"/>
                  </a:lnTo>
                  <a:lnTo>
                    <a:pt x="5967" y="10036"/>
                  </a:lnTo>
                  <a:lnTo>
                    <a:pt x="5894" y="10161"/>
                  </a:lnTo>
                  <a:lnTo>
                    <a:pt x="5819" y="10258"/>
                  </a:lnTo>
                  <a:lnTo>
                    <a:pt x="5696" y="10357"/>
                  </a:lnTo>
                  <a:lnTo>
                    <a:pt x="5573" y="10430"/>
                  </a:lnTo>
                  <a:lnTo>
                    <a:pt x="5424" y="10456"/>
                  </a:lnTo>
                  <a:lnTo>
                    <a:pt x="5252" y="10480"/>
                  </a:lnTo>
                  <a:lnTo>
                    <a:pt x="5079" y="10456"/>
                  </a:lnTo>
                  <a:lnTo>
                    <a:pt x="4933" y="10430"/>
                  </a:lnTo>
                  <a:lnTo>
                    <a:pt x="4810" y="10357"/>
                  </a:lnTo>
                  <a:lnTo>
                    <a:pt x="4711" y="10258"/>
                  </a:lnTo>
                  <a:lnTo>
                    <a:pt x="4611" y="10161"/>
                  </a:lnTo>
                  <a:lnTo>
                    <a:pt x="4562" y="10036"/>
                  </a:lnTo>
                  <a:lnTo>
                    <a:pt x="4512" y="9889"/>
                  </a:lnTo>
                  <a:lnTo>
                    <a:pt x="4512" y="9740"/>
                  </a:lnTo>
                  <a:lnTo>
                    <a:pt x="4512" y="9594"/>
                  </a:lnTo>
                  <a:lnTo>
                    <a:pt x="4562" y="9445"/>
                  </a:lnTo>
                  <a:lnTo>
                    <a:pt x="4611" y="9322"/>
                  </a:lnTo>
                  <a:lnTo>
                    <a:pt x="4711" y="9222"/>
                  </a:lnTo>
                  <a:lnTo>
                    <a:pt x="4810" y="9123"/>
                  </a:lnTo>
                  <a:lnTo>
                    <a:pt x="4933" y="9050"/>
                  </a:lnTo>
                  <a:lnTo>
                    <a:pt x="5079" y="9000"/>
                  </a:lnTo>
                  <a:lnTo>
                    <a:pt x="5252" y="9000"/>
                  </a:lnTo>
                  <a:lnTo>
                    <a:pt x="5424" y="9000"/>
                  </a:lnTo>
                  <a:lnTo>
                    <a:pt x="5573" y="9050"/>
                  </a:lnTo>
                  <a:lnTo>
                    <a:pt x="5696" y="9123"/>
                  </a:lnTo>
                  <a:lnTo>
                    <a:pt x="5819" y="9222"/>
                  </a:lnTo>
                  <a:lnTo>
                    <a:pt x="5894" y="9322"/>
                  </a:lnTo>
                  <a:lnTo>
                    <a:pt x="5967" y="9445"/>
                  </a:lnTo>
                  <a:lnTo>
                    <a:pt x="5993" y="9594"/>
                  </a:lnTo>
                  <a:close/>
                  <a:moveTo>
                    <a:pt x="5599" y="9740"/>
                  </a:moveTo>
                  <a:lnTo>
                    <a:pt x="5573" y="9594"/>
                  </a:lnTo>
                  <a:lnTo>
                    <a:pt x="5500" y="9468"/>
                  </a:lnTo>
                  <a:lnTo>
                    <a:pt x="5450" y="9421"/>
                  </a:lnTo>
                  <a:lnTo>
                    <a:pt x="5400" y="9395"/>
                  </a:lnTo>
                  <a:lnTo>
                    <a:pt x="5327" y="9371"/>
                  </a:lnTo>
                  <a:lnTo>
                    <a:pt x="5252" y="9371"/>
                  </a:lnTo>
                  <a:lnTo>
                    <a:pt x="5178" y="9371"/>
                  </a:lnTo>
                  <a:lnTo>
                    <a:pt x="5105" y="9395"/>
                  </a:lnTo>
                  <a:lnTo>
                    <a:pt x="5055" y="9421"/>
                  </a:lnTo>
                  <a:lnTo>
                    <a:pt x="5006" y="9468"/>
                  </a:lnTo>
                  <a:lnTo>
                    <a:pt x="4956" y="9594"/>
                  </a:lnTo>
                  <a:lnTo>
                    <a:pt x="4933" y="9740"/>
                  </a:lnTo>
                  <a:lnTo>
                    <a:pt x="4956" y="9889"/>
                  </a:lnTo>
                  <a:lnTo>
                    <a:pt x="5006" y="9986"/>
                  </a:lnTo>
                  <a:lnTo>
                    <a:pt x="5055" y="10036"/>
                  </a:lnTo>
                  <a:lnTo>
                    <a:pt x="5105" y="10085"/>
                  </a:lnTo>
                  <a:lnTo>
                    <a:pt x="5178" y="10111"/>
                  </a:lnTo>
                  <a:lnTo>
                    <a:pt x="5252" y="10111"/>
                  </a:lnTo>
                  <a:lnTo>
                    <a:pt x="5327" y="10111"/>
                  </a:lnTo>
                  <a:lnTo>
                    <a:pt x="5400" y="10085"/>
                  </a:lnTo>
                  <a:lnTo>
                    <a:pt x="5450" y="10036"/>
                  </a:lnTo>
                  <a:lnTo>
                    <a:pt x="5500" y="9986"/>
                  </a:lnTo>
                  <a:lnTo>
                    <a:pt x="5573" y="9889"/>
                  </a:lnTo>
                  <a:lnTo>
                    <a:pt x="5599" y="9740"/>
                  </a:lnTo>
                  <a:close/>
                  <a:moveTo>
                    <a:pt x="8113" y="2541"/>
                  </a:moveTo>
                  <a:lnTo>
                    <a:pt x="8925" y="2541"/>
                  </a:lnTo>
                  <a:lnTo>
                    <a:pt x="8902" y="6190"/>
                  </a:lnTo>
                  <a:lnTo>
                    <a:pt x="8604" y="6289"/>
                  </a:lnTo>
                  <a:lnTo>
                    <a:pt x="8259" y="6363"/>
                  </a:lnTo>
                  <a:lnTo>
                    <a:pt x="7891" y="6412"/>
                  </a:lnTo>
                  <a:lnTo>
                    <a:pt x="7496" y="6436"/>
                  </a:lnTo>
                  <a:lnTo>
                    <a:pt x="7248" y="6436"/>
                  </a:lnTo>
                  <a:lnTo>
                    <a:pt x="7026" y="6412"/>
                  </a:lnTo>
                  <a:lnTo>
                    <a:pt x="6804" y="6363"/>
                  </a:lnTo>
                  <a:lnTo>
                    <a:pt x="6608" y="6313"/>
                  </a:lnTo>
                  <a:lnTo>
                    <a:pt x="6409" y="6240"/>
                  </a:lnTo>
                  <a:lnTo>
                    <a:pt x="6237" y="6140"/>
                  </a:lnTo>
                  <a:lnTo>
                    <a:pt x="6090" y="6041"/>
                  </a:lnTo>
                  <a:lnTo>
                    <a:pt x="5941" y="5918"/>
                  </a:lnTo>
                  <a:lnTo>
                    <a:pt x="5819" y="5795"/>
                  </a:lnTo>
                  <a:lnTo>
                    <a:pt x="5696" y="5646"/>
                  </a:lnTo>
                  <a:lnTo>
                    <a:pt x="5599" y="5500"/>
                  </a:lnTo>
                  <a:lnTo>
                    <a:pt x="5523" y="5327"/>
                  </a:lnTo>
                  <a:lnTo>
                    <a:pt x="5474" y="5129"/>
                  </a:lnTo>
                  <a:lnTo>
                    <a:pt x="5424" y="4933"/>
                  </a:lnTo>
                  <a:lnTo>
                    <a:pt x="5400" y="4710"/>
                  </a:lnTo>
                  <a:lnTo>
                    <a:pt x="5400" y="4488"/>
                  </a:lnTo>
                  <a:lnTo>
                    <a:pt x="5400" y="4266"/>
                  </a:lnTo>
                  <a:lnTo>
                    <a:pt x="5424" y="4070"/>
                  </a:lnTo>
                  <a:lnTo>
                    <a:pt x="5474" y="3871"/>
                  </a:lnTo>
                  <a:lnTo>
                    <a:pt x="5523" y="3699"/>
                  </a:lnTo>
                  <a:lnTo>
                    <a:pt x="5599" y="3526"/>
                  </a:lnTo>
                  <a:lnTo>
                    <a:pt x="5672" y="3354"/>
                  </a:lnTo>
                  <a:lnTo>
                    <a:pt x="5769" y="3207"/>
                  </a:lnTo>
                  <a:lnTo>
                    <a:pt x="5892" y="3084"/>
                  </a:lnTo>
                  <a:lnTo>
                    <a:pt x="6015" y="2959"/>
                  </a:lnTo>
                  <a:lnTo>
                    <a:pt x="6140" y="2862"/>
                  </a:lnTo>
                  <a:lnTo>
                    <a:pt x="6286" y="2763"/>
                  </a:lnTo>
                  <a:lnTo>
                    <a:pt x="6459" y="2689"/>
                  </a:lnTo>
                  <a:lnTo>
                    <a:pt x="6631" y="2640"/>
                  </a:lnTo>
                  <a:lnTo>
                    <a:pt x="6804" y="2590"/>
                  </a:lnTo>
                  <a:lnTo>
                    <a:pt x="7002" y="2564"/>
                  </a:lnTo>
                  <a:lnTo>
                    <a:pt x="7198" y="2564"/>
                  </a:lnTo>
                  <a:lnTo>
                    <a:pt x="7446" y="2564"/>
                  </a:lnTo>
                  <a:lnTo>
                    <a:pt x="7692" y="2614"/>
                  </a:lnTo>
                  <a:lnTo>
                    <a:pt x="7914" y="2689"/>
                  </a:lnTo>
                  <a:lnTo>
                    <a:pt x="8113" y="2812"/>
                  </a:lnTo>
                  <a:lnTo>
                    <a:pt x="8113" y="2541"/>
                  </a:lnTo>
                  <a:close/>
                  <a:moveTo>
                    <a:pt x="8113" y="3552"/>
                  </a:moveTo>
                  <a:lnTo>
                    <a:pt x="7940" y="3429"/>
                  </a:lnTo>
                  <a:lnTo>
                    <a:pt x="7742" y="3354"/>
                  </a:lnTo>
                  <a:lnTo>
                    <a:pt x="7546" y="3304"/>
                  </a:lnTo>
                  <a:lnTo>
                    <a:pt x="7347" y="3304"/>
                  </a:lnTo>
                  <a:lnTo>
                    <a:pt x="7101" y="3304"/>
                  </a:lnTo>
                  <a:lnTo>
                    <a:pt x="6879" y="3380"/>
                  </a:lnTo>
                  <a:lnTo>
                    <a:pt x="6707" y="3477"/>
                  </a:lnTo>
                  <a:lnTo>
                    <a:pt x="6534" y="3625"/>
                  </a:lnTo>
                  <a:lnTo>
                    <a:pt x="6409" y="3798"/>
                  </a:lnTo>
                  <a:lnTo>
                    <a:pt x="6312" y="3994"/>
                  </a:lnTo>
                  <a:lnTo>
                    <a:pt x="6263" y="4242"/>
                  </a:lnTo>
                  <a:lnTo>
                    <a:pt x="6237" y="4488"/>
                  </a:lnTo>
                  <a:lnTo>
                    <a:pt x="6263" y="4784"/>
                  </a:lnTo>
                  <a:lnTo>
                    <a:pt x="6312" y="5006"/>
                  </a:lnTo>
                  <a:lnTo>
                    <a:pt x="6409" y="5228"/>
                  </a:lnTo>
                  <a:lnTo>
                    <a:pt x="6534" y="5401"/>
                  </a:lnTo>
                  <a:lnTo>
                    <a:pt x="6707" y="5523"/>
                  </a:lnTo>
                  <a:lnTo>
                    <a:pt x="6929" y="5623"/>
                  </a:lnTo>
                  <a:lnTo>
                    <a:pt x="7151" y="5672"/>
                  </a:lnTo>
                  <a:lnTo>
                    <a:pt x="7420" y="5696"/>
                  </a:lnTo>
                  <a:lnTo>
                    <a:pt x="7718" y="5672"/>
                  </a:lnTo>
                  <a:lnTo>
                    <a:pt x="7914" y="5646"/>
                  </a:lnTo>
                  <a:lnTo>
                    <a:pt x="8113" y="5623"/>
                  </a:lnTo>
                  <a:lnTo>
                    <a:pt x="8113" y="3552"/>
                  </a:lnTo>
                  <a:close/>
                  <a:moveTo>
                    <a:pt x="8382" y="9889"/>
                  </a:moveTo>
                  <a:lnTo>
                    <a:pt x="7964" y="9026"/>
                  </a:lnTo>
                  <a:lnTo>
                    <a:pt x="7446" y="9026"/>
                  </a:lnTo>
                  <a:lnTo>
                    <a:pt x="7446" y="10456"/>
                  </a:lnTo>
                  <a:lnTo>
                    <a:pt x="7841" y="10456"/>
                  </a:lnTo>
                  <a:lnTo>
                    <a:pt x="7841" y="9568"/>
                  </a:lnTo>
                  <a:lnTo>
                    <a:pt x="8259" y="10456"/>
                  </a:lnTo>
                  <a:lnTo>
                    <a:pt x="8753" y="10456"/>
                  </a:lnTo>
                  <a:lnTo>
                    <a:pt x="8753" y="9026"/>
                  </a:lnTo>
                  <a:lnTo>
                    <a:pt x="8382" y="9026"/>
                  </a:lnTo>
                  <a:lnTo>
                    <a:pt x="8382" y="9889"/>
                  </a:lnTo>
                  <a:close/>
                  <a:moveTo>
                    <a:pt x="1998" y="6412"/>
                  </a:moveTo>
                  <a:lnTo>
                    <a:pt x="2787" y="6412"/>
                  </a:lnTo>
                  <a:lnTo>
                    <a:pt x="2787" y="4119"/>
                  </a:lnTo>
                  <a:lnTo>
                    <a:pt x="4807" y="4119"/>
                  </a:lnTo>
                  <a:lnTo>
                    <a:pt x="4807" y="3330"/>
                  </a:lnTo>
                  <a:lnTo>
                    <a:pt x="2787" y="3330"/>
                  </a:lnTo>
                  <a:lnTo>
                    <a:pt x="2787" y="1111"/>
                  </a:lnTo>
                  <a:lnTo>
                    <a:pt x="1998" y="1111"/>
                  </a:lnTo>
                  <a:lnTo>
                    <a:pt x="1998" y="3330"/>
                  </a:lnTo>
                  <a:lnTo>
                    <a:pt x="0" y="3330"/>
                  </a:lnTo>
                  <a:lnTo>
                    <a:pt x="0" y="4119"/>
                  </a:lnTo>
                  <a:lnTo>
                    <a:pt x="1998" y="4119"/>
                  </a:lnTo>
                  <a:lnTo>
                    <a:pt x="1998" y="6412"/>
                  </a:lnTo>
                  <a:close/>
                  <a:moveTo>
                    <a:pt x="27665" y="2689"/>
                  </a:moveTo>
                  <a:lnTo>
                    <a:pt x="27665" y="5055"/>
                  </a:lnTo>
                  <a:lnTo>
                    <a:pt x="27642" y="5254"/>
                  </a:lnTo>
                  <a:lnTo>
                    <a:pt x="27592" y="5427"/>
                  </a:lnTo>
                  <a:lnTo>
                    <a:pt x="27519" y="5573"/>
                  </a:lnTo>
                  <a:lnTo>
                    <a:pt x="27420" y="5672"/>
                  </a:lnTo>
                  <a:lnTo>
                    <a:pt x="27297" y="5772"/>
                  </a:lnTo>
                  <a:lnTo>
                    <a:pt x="27150" y="5819"/>
                  </a:lnTo>
                  <a:lnTo>
                    <a:pt x="27002" y="5869"/>
                  </a:lnTo>
                  <a:lnTo>
                    <a:pt x="26803" y="5869"/>
                  </a:lnTo>
                  <a:lnTo>
                    <a:pt x="26631" y="5869"/>
                  </a:lnTo>
                  <a:lnTo>
                    <a:pt x="26458" y="5819"/>
                  </a:lnTo>
                  <a:lnTo>
                    <a:pt x="26312" y="5772"/>
                  </a:lnTo>
                  <a:lnTo>
                    <a:pt x="26186" y="5672"/>
                  </a:lnTo>
                  <a:lnTo>
                    <a:pt x="26090" y="5573"/>
                  </a:lnTo>
                  <a:lnTo>
                    <a:pt x="26014" y="5427"/>
                  </a:lnTo>
                  <a:lnTo>
                    <a:pt x="25990" y="5254"/>
                  </a:lnTo>
                  <a:lnTo>
                    <a:pt x="25967" y="5055"/>
                  </a:lnTo>
                  <a:lnTo>
                    <a:pt x="25967" y="2689"/>
                  </a:lnTo>
                  <a:lnTo>
                    <a:pt x="25152" y="2689"/>
                  </a:lnTo>
                  <a:lnTo>
                    <a:pt x="25152" y="5155"/>
                  </a:lnTo>
                  <a:lnTo>
                    <a:pt x="25178" y="5301"/>
                  </a:lnTo>
                  <a:lnTo>
                    <a:pt x="25178" y="5427"/>
                  </a:lnTo>
                  <a:lnTo>
                    <a:pt x="25225" y="5573"/>
                  </a:lnTo>
                  <a:lnTo>
                    <a:pt x="25274" y="5696"/>
                  </a:lnTo>
                  <a:lnTo>
                    <a:pt x="25350" y="5819"/>
                  </a:lnTo>
                  <a:lnTo>
                    <a:pt x="25423" y="5918"/>
                  </a:lnTo>
                  <a:lnTo>
                    <a:pt x="25497" y="6017"/>
                  </a:lnTo>
                  <a:lnTo>
                    <a:pt x="25596" y="6117"/>
                  </a:lnTo>
                  <a:lnTo>
                    <a:pt x="25841" y="6263"/>
                  </a:lnTo>
                  <a:lnTo>
                    <a:pt x="26113" y="6386"/>
                  </a:lnTo>
                  <a:lnTo>
                    <a:pt x="26458" y="6436"/>
                  </a:lnTo>
                  <a:lnTo>
                    <a:pt x="26803" y="6462"/>
                  </a:lnTo>
                  <a:lnTo>
                    <a:pt x="27174" y="6436"/>
                  </a:lnTo>
                  <a:lnTo>
                    <a:pt x="27493" y="6386"/>
                  </a:lnTo>
                  <a:lnTo>
                    <a:pt x="27788" y="6263"/>
                  </a:lnTo>
                  <a:lnTo>
                    <a:pt x="28010" y="6117"/>
                  </a:lnTo>
                  <a:lnTo>
                    <a:pt x="28110" y="6017"/>
                  </a:lnTo>
                  <a:lnTo>
                    <a:pt x="28209" y="5918"/>
                  </a:lnTo>
                  <a:lnTo>
                    <a:pt x="28282" y="5819"/>
                  </a:lnTo>
                  <a:lnTo>
                    <a:pt x="28355" y="5696"/>
                  </a:lnTo>
                  <a:lnTo>
                    <a:pt x="28405" y="5573"/>
                  </a:lnTo>
                  <a:lnTo>
                    <a:pt x="28431" y="5427"/>
                  </a:lnTo>
                  <a:lnTo>
                    <a:pt x="28455" y="5301"/>
                  </a:lnTo>
                  <a:lnTo>
                    <a:pt x="28455" y="5155"/>
                  </a:lnTo>
                  <a:lnTo>
                    <a:pt x="28455" y="2689"/>
                  </a:lnTo>
                  <a:lnTo>
                    <a:pt x="27665" y="2689"/>
                  </a:lnTo>
                  <a:close/>
                  <a:moveTo>
                    <a:pt x="2761" y="9986"/>
                  </a:moveTo>
                  <a:lnTo>
                    <a:pt x="2688" y="10062"/>
                  </a:lnTo>
                  <a:lnTo>
                    <a:pt x="2615" y="10111"/>
                  </a:lnTo>
                  <a:lnTo>
                    <a:pt x="2516" y="10135"/>
                  </a:lnTo>
                  <a:lnTo>
                    <a:pt x="2442" y="10135"/>
                  </a:lnTo>
                  <a:lnTo>
                    <a:pt x="2367" y="10111"/>
                  </a:lnTo>
                  <a:lnTo>
                    <a:pt x="2317" y="10062"/>
                  </a:lnTo>
                  <a:lnTo>
                    <a:pt x="2270" y="10012"/>
                  </a:lnTo>
                  <a:lnTo>
                    <a:pt x="2220" y="9889"/>
                  </a:lnTo>
                  <a:lnTo>
                    <a:pt x="2194" y="9740"/>
                  </a:lnTo>
                  <a:lnTo>
                    <a:pt x="2220" y="9594"/>
                  </a:lnTo>
                  <a:lnTo>
                    <a:pt x="2270" y="9468"/>
                  </a:lnTo>
                  <a:lnTo>
                    <a:pt x="2317" y="9421"/>
                  </a:lnTo>
                  <a:lnTo>
                    <a:pt x="2367" y="9371"/>
                  </a:lnTo>
                  <a:lnTo>
                    <a:pt x="2442" y="9345"/>
                  </a:lnTo>
                  <a:lnTo>
                    <a:pt x="2516" y="9345"/>
                  </a:lnTo>
                  <a:lnTo>
                    <a:pt x="2615" y="9345"/>
                  </a:lnTo>
                  <a:lnTo>
                    <a:pt x="2688" y="9395"/>
                  </a:lnTo>
                  <a:lnTo>
                    <a:pt x="2761" y="9468"/>
                  </a:lnTo>
                  <a:lnTo>
                    <a:pt x="2837" y="9568"/>
                  </a:lnTo>
                  <a:lnTo>
                    <a:pt x="3156" y="9395"/>
                  </a:lnTo>
                  <a:lnTo>
                    <a:pt x="3106" y="9296"/>
                  </a:lnTo>
                  <a:lnTo>
                    <a:pt x="3033" y="9199"/>
                  </a:lnTo>
                  <a:lnTo>
                    <a:pt x="2960" y="9123"/>
                  </a:lnTo>
                  <a:lnTo>
                    <a:pt x="2861" y="9076"/>
                  </a:lnTo>
                  <a:lnTo>
                    <a:pt x="2688" y="9026"/>
                  </a:lnTo>
                  <a:lnTo>
                    <a:pt x="2490" y="9000"/>
                  </a:lnTo>
                  <a:lnTo>
                    <a:pt x="2343" y="9000"/>
                  </a:lnTo>
                  <a:lnTo>
                    <a:pt x="2194" y="9050"/>
                  </a:lnTo>
                  <a:lnTo>
                    <a:pt x="2072" y="9100"/>
                  </a:lnTo>
                  <a:lnTo>
                    <a:pt x="1972" y="9199"/>
                  </a:lnTo>
                  <a:lnTo>
                    <a:pt x="1897" y="9296"/>
                  </a:lnTo>
                  <a:lnTo>
                    <a:pt x="1823" y="9421"/>
                  </a:lnTo>
                  <a:lnTo>
                    <a:pt x="1774" y="9568"/>
                  </a:lnTo>
                  <a:lnTo>
                    <a:pt x="1774" y="9740"/>
                  </a:lnTo>
                  <a:lnTo>
                    <a:pt x="1774" y="9889"/>
                  </a:lnTo>
                  <a:lnTo>
                    <a:pt x="1823" y="10036"/>
                  </a:lnTo>
                  <a:lnTo>
                    <a:pt x="1897" y="10161"/>
                  </a:lnTo>
                  <a:lnTo>
                    <a:pt x="1972" y="10284"/>
                  </a:lnTo>
                  <a:lnTo>
                    <a:pt x="2072" y="10357"/>
                  </a:lnTo>
                  <a:lnTo>
                    <a:pt x="2194" y="10430"/>
                  </a:lnTo>
                  <a:lnTo>
                    <a:pt x="2343" y="10456"/>
                  </a:lnTo>
                  <a:lnTo>
                    <a:pt x="2490" y="10480"/>
                  </a:lnTo>
                  <a:lnTo>
                    <a:pt x="2615" y="10480"/>
                  </a:lnTo>
                  <a:lnTo>
                    <a:pt x="2712" y="10456"/>
                  </a:lnTo>
                  <a:lnTo>
                    <a:pt x="2811" y="10407"/>
                  </a:lnTo>
                  <a:lnTo>
                    <a:pt x="2910" y="10357"/>
                  </a:lnTo>
                  <a:lnTo>
                    <a:pt x="3057" y="10234"/>
                  </a:lnTo>
                  <a:lnTo>
                    <a:pt x="3182" y="10062"/>
                  </a:lnTo>
                  <a:lnTo>
                    <a:pt x="2811" y="9889"/>
                  </a:lnTo>
                  <a:lnTo>
                    <a:pt x="2761" y="9986"/>
                  </a:lnTo>
                  <a:close/>
                  <a:moveTo>
                    <a:pt x="26286" y="10456"/>
                  </a:moveTo>
                  <a:lnTo>
                    <a:pt x="27446" y="10456"/>
                  </a:lnTo>
                  <a:lnTo>
                    <a:pt x="27446" y="10085"/>
                  </a:lnTo>
                  <a:lnTo>
                    <a:pt x="26680" y="10085"/>
                  </a:lnTo>
                  <a:lnTo>
                    <a:pt x="26680" y="9863"/>
                  </a:lnTo>
                  <a:lnTo>
                    <a:pt x="27323" y="9863"/>
                  </a:lnTo>
                  <a:lnTo>
                    <a:pt x="27323" y="9544"/>
                  </a:lnTo>
                  <a:lnTo>
                    <a:pt x="26680" y="9544"/>
                  </a:lnTo>
                  <a:lnTo>
                    <a:pt x="26680" y="9395"/>
                  </a:lnTo>
                  <a:lnTo>
                    <a:pt x="27446" y="9395"/>
                  </a:lnTo>
                  <a:lnTo>
                    <a:pt x="27446" y="9026"/>
                  </a:lnTo>
                  <a:lnTo>
                    <a:pt x="26286" y="9026"/>
                  </a:lnTo>
                  <a:lnTo>
                    <a:pt x="26286" y="10456"/>
                  </a:lnTo>
                  <a:close/>
                  <a:moveTo>
                    <a:pt x="18125" y="10456"/>
                  </a:moveTo>
                  <a:lnTo>
                    <a:pt x="19259" y="10456"/>
                  </a:lnTo>
                  <a:lnTo>
                    <a:pt x="19259" y="10085"/>
                  </a:lnTo>
                  <a:lnTo>
                    <a:pt x="18520" y="10085"/>
                  </a:lnTo>
                  <a:lnTo>
                    <a:pt x="18520" y="9863"/>
                  </a:lnTo>
                  <a:lnTo>
                    <a:pt x="19160" y="9863"/>
                  </a:lnTo>
                  <a:lnTo>
                    <a:pt x="19160" y="9544"/>
                  </a:lnTo>
                  <a:lnTo>
                    <a:pt x="18520" y="9544"/>
                  </a:lnTo>
                  <a:lnTo>
                    <a:pt x="18520" y="9395"/>
                  </a:lnTo>
                  <a:lnTo>
                    <a:pt x="19259" y="9395"/>
                  </a:lnTo>
                  <a:lnTo>
                    <a:pt x="19259" y="9026"/>
                  </a:lnTo>
                  <a:lnTo>
                    <a:pt x="18125" y="9026"/>
                  </a:lnTo>
                  <a:lnTo>
                    <a:pt x="18125" y="10456"/>
                  </a:lnTo>
                  <a:close/>
                  <a:moveTo>
                    <a:pt x="16422" y="9913"/>
                  </a:moveTo>
                  <a:lnTo>
                    <a:pt x="16717" y="10456"/>
                  </a:lnTo>
                  <a:lnTo>
                    <a:pt x="16249" y="10456"/>
                  </a:lnTo>
                  <a:lnTo>
                    <a:pt x="16027" y="9986"/>
                  </a:lnTo>
                  <a:lnTo>
                    <a:pt x="15855" y="9986"/>
                  </a:lnTo>
                  <a:lnTo>
                    <a:pt x="15855" y="10456"/>
                  </a:lnTo>
                  <a:lnTo>
                    <a:pt x="15437" y="10456"/>
                  </a:lnTo>
                  <a:lnTo>
                    <a:pt x="15437" y="9026"/>
                  </a:lnTo>
                  <a:lnTo>
                    <a:pt x="16127" y="9026"/>
                  </a:lnTo>
                  <a:lnTo>
                    <a:pt x="16249" y="9026"/>
                  </a:lnTo>
                  <a:lnTo>
                    <a:pt x="16349" y="9050"/>
                  </a:lnTo>
                  <a:lnTo>
                    <a:pt x="16445" y="9100"/>
                  </a:lnTo>
                  <a:lnTo>
                    <a:pt x="16521" y="9149"/>
                  </a:lnTo>
                  <a:lnTo>
                    <a:pt x="16594" y="9222"/>
                  </a:lnTo>
                  <a:lnTo>
                    <a:pt x="16618" y="9296"/>
                  </a:lnTo>
                  <a:lnTo>
                    <a:pt x="16668" y="9395"/>
                  </a:lnTo>
                  <a:lnTo>
                    <a:pt x="16668" y="9494"/>
                  </a:lnTo>
                  <a:lnTo>
                    <a:pt x="16644" y="9641"/>
                  </a:lnTo>
                  <a:lnTo>
                    <a:pt x="16594" y="9766"/>
                  </a:lnTo>
                  <a:lnTo>
                    <a:pt x="16521" y="9839"/>
                  </a:lnTo>
                  <a:lnTo>
                    <a:pt x="16422" y="9913"/>
                  </a:lnTo>
                  <a:close/>
                  <a:moveTo>
                    <a:pt x="16249" y="9468"/>
                  </a:moveTo>
                  <a:lnTo>
                    <a:pt x="16200" y="9421"/>
                  </a:lnTo>
                  <a:lnTo>
                    <a:pt x="16176" y="9395"/>
                  </a:lnTo>
                  <a:lnTo>
                    <a:pt x="16101" y="9395"/>
                  </a:lnTo>
                  <a:lnTo>
                    <a:pt x="15855" y="9395"/>
                  </a:lnTo>
                  <a:lnTo>
                    <a:pt x="15855" y="9667"/>
                  </a:lnTo>
                  <a:lnTo>
                    <a:pt x="16101" y="9667"/>
                  </a:lnTo>
                  <a:lnTo>
                    <a:pt x="16176" y="9667"/>
                  </a:lnTo>
                  <a:lnTo>
                    <a:pt x="16200" y="9641"/>
                  </a:lnTo>
                  <a:lnTo>
                    <a:pt x="16249" y="9594"/>
                  </a:lnTo>
                  <a:lnTo>
                    <a:pt x="16249" y="9544"/>
                  </a:lnTo>
                  <a:lnTo>
                    <a:pt x="16249" y="9468"/>
                  </a:lnTo>
                  <a:close/>
                  <a:moveTo>
                    <a:pt x="19725" y="3971"/>
                  </a:moveTo>
                  <a:lnTo>
                    <a:pt x="19774" y="4193"/>
                  </a:lnTo>
                  <a:lnTo>
                    <a:pt x="19774" y="4415"/>
                  </a:lnTo>
                  <a:lnTo>
                    <a:pt x="19774" y="4637"/>
                  </a:lnTo>
                  <a:lnTo>
                    <a:pt x="17039" y="4637"/>
                  </a:lnTo>
                  <a:lnTo>
                    <a:pt x="17064" y="4883"/>
                  </a:lnTo>
                  <a:lnTo>
                    <a:pt x="17138" y="5081"/>
                  </a:lnTo>
                  <a:lnTo>
                    <a:pt x="17237" y="5278"/>
                  </a:lnTo>
                  <a:lnTo>
                    <a:pt x="17360" y="5401"/>
                  </a:lnTo>
                  <a:lnTo>
                    <a:pt x="17509" y="5523"/>
                  </a:lnTo>
                  <a:lnTo>
                    <a:pt x="17681" y="5623"/>
                  </a:lnTo>
                  <a:lnTo>
                    <a:pt x="17877" y="5672"/>
                  </a:lnTo>
                  <a:lnTo>
                    <a:pt x="18076" y="5696"/>
                  </a:lnTo>
                  <a:lnTo>
                    <a:pt x="18470" y="5696"/>
                  </a:lnTo>
                  <a:lnTo>
                    <a:pt x="18865" y="5646"/>
                  </a:lnTo>
                  <a:lnTo>
                    <a:pt x="19061" y="5599"/>
                  </a:lnTo>
                  <a:lnTo>
                    <a:pt x="19259" y="5549"/>
                  </a:lnTo>
                  <a:lnTo>
                    <a:pt x="19432" y="5474"/>
                  </a:lnTo>
                  <a:lnTo>
                    <a:pt x="19578" y="5401"/>
                  </a:lnTo>
                  <a:lnTo>
                    <a:pt x="19578" y="6166"/>
                  </a:lnTo>
                  <a:lnTo>
                    <a:pt x="19210" y="6313"/>
                  </a:lnTo>
                  <a:lnTo>
                    <a:pt x="18839" y="6412"/>
                  </a:lnTo>
                  <a:lnTo>
                    <a:pt x="18643" y="6436"/>
                  </a:lnTo>
                  <a:lnTo>
                    <a:pt x="18421" y="6462"/>
                  </a:lnTo>
                  <a:lnTo>
                    <a:pt x="17976" y="6436"/>
                  </a:lnTo>
                  <a:lnTo>
                    <a:pt x="17754" y="6412"/>
                  </a:lnTo>
                  <a:lnTo>
                    <a:pt x="17556" y="6363"/>
                  </a:lnTo>
                  <a:lnTo>
                    <a:pt x="17360" y="6289"/>
                  </a:lnTo>
                  <a:lnTo>
                    <a:pt x="17187" y="6214"/>
                  </a:lnTo>
                  <a:lnTo>
                    <a:pt x="17015" y="6117"/>
                  </a:lnTo>
                  <a:lnTo>
                    <a:pt x="16866" y="6017"/>
                  </a:lnTo>
                  <a:lnTo>
                    <a:pt x="16743" y="5895"/>
                  </a:lnTo>
                  <a:lnTo>
                    <a:pt x="16620" y="5772"/>
                  </a:lnTo>
                  <a:lnTo>
                    <a:pt x="16497" y="5623"/>
                  </a:lnTo>
                  <a:lnTo>
                    <a:pt x="16422" y="5474"/>
                  </a:lnTo>
                  <a:lnTo>
                    <a:pt x="16349" y="5327"/>
                  </a:lnTo>
                  <a:lnTo>
                    <a:pt x="16275" y="5155"/>
                  </a:lnTo>
                  <a:lnTo>
                    <a:pt x="16226" y="4982"/>
                  </a:lnTo>
                  <a:lnTo>
                    <a:pt x="16200" y="4810"/>
                  </a:lnTo>
                  <a:lnTo>
                    <a:pt x="16200" y="4611"/>
                  </a:lnTo>
                  <a:lnTo>
                    <a:pt x="16200" y="4439"/>
                  </a:lnTo>
                  <a:lnTo>
                    <a:pt x="16200" y="4242"/>
                  </a:lnTo>
                  <a:lnTo>
                    <a:pt x="16226" y="4044"/>
                  </a:lnTo>
                  <a:lnTo>
                    <a:pt x="16275" y="3848"/>
                  </a:lnTo>
                  <a:lnTo>
                    <a:pt x="16349" y="3675"/>
                  </a:lnTo>
                  <a:lnTo>
                    <a:pt x="16422" y="3503"/>
                  </a:lnTo>
                  <a:lnTo>
                    <a:pt x="16497" y="3354"/>
                  </a:lnTo>
                  <a:lnTo>
                    <a:pt x="16594" y="3207"/>
                  </a:lnTo>
                  <a:lnTo>
                    <a:pt x="16720" y="3084"/>
                  </a:lnTo>
                  <a:lnTo>
                    <a:pt x="16842" y="2959"/>
                  </a:lnTo>
                  <a:lnTo>
                    <a:pt x="16989" y="2862"/>
                  </a:lnTo>
                  <a:lnTo>
                    <a:pt x="17138" y="2763"/>
                  </a:lnTo>
                  <a:lnTo>
                    <a:pt x="17287" y="2689"/>
                  </a:lnTo>
                  <a:lnTo>
                    <a:pt x="17459" y="2614"/>
                  </a:lnTo>
                  <a:lnTo>
                    <a:pt x="17632" y="2590"/>
                  </a:lnTo>
                  <a:lnTo>
                    <a:pt x="17828" y="2564"/>
                  </a:lnTo>
                  <a:lnTo>
                    <a:pt x="18026" y="2541"/>
                  </a:lnTo>
                  <a:lnTo>
                    <a:pt x="18248" y="2564"/>
                  </a:lnTo>
                  <a:lnTo>
                    <a:pt x="18444" y="2590"/>
                  </a:lnTo>
                  <a:lnTo>
                    <a:pt x="18617" y="2640"/>
                  </a:lnTo>
                  <a:lnTo>
                    <a:pt x="18789" y="2689"/>
                  </a:lnTo>
                  <a:lnTo>
                    <a:pt x="18962" y="2786"/>
                  </a:lnTo>
                  <a:lnTo>
                    <a:pt x="19110" y="2886"/>
                  </a:lnTo>
                  <a:lnTo>
                    <a:pt x="19233" y="2985"/>
                  </a:lnTo>
                  <a:lnTo>
                    <a:pt x="19356" y="3131"/>
                  </a:lnTo>
                  <a:lnTo>
                    <a:pt x="19455" y="3280"/>
                  </a:lnTo>
                  <a:lnTo>
                    <a:pt x="19555" y="3429"/>
                  </a:lnTo>
                  <a:lnTo>
                    <a:pt x="19628" y="3602"/>
                  </a:lnTo>
                  <a:lnTo>
                    <a:pt x="19701" y="3774"/>
                  </a:lnTo>
                  <a:lnTo>
                    <a:pt x="19725" y="3971"/>
                  </a:lnTo>
                  <a:close/>
                  <a:moveTo>
                    <a:pt x="18914" y="4044"/>
                  </a:moveTo>
                  <a:lnTo>
                    <a:pt x="18888" y="3871"/>
                  </a:lnTo>
                  <a:lnTo>
                    <a:pt x="18839" y="3725"/>
                  </a:lnTo>
                  <a:lnTo>
                    <a:pt x="18789" y="3602"/>
                  </a:lnTo>
                  <a:lnTo>
                    <a:pt x="18692" y="3503"/>
                  </a:lnTo>
                  <a:lnTo>
                    <a:pt x="18593" y="3403"/>
                  </a:lnTo>
                  <a:lnTo>
                    <a:pt x="18470" y="3354"/>
                  </a:lnTo>
                  <a:lnTo>
                    <a:pt x="18321" y="3304"/>
                  </a:lnTo>
                  <a:lnTo>
                    <a:pt x="18149" y="3280"/>
                  </a:lnTo>
                  <a:lnTo>
                    <a:pt x="17976" y="3280"/>
                  </a:lnTo>
                  <a:lnTo>
                    <a:pt x="17804" y="3330"/>
                  </a:lnTo>
                  <a:lnTo>
                    <a:pt x="17655" y="3380"/>
                  </a:lnTo>
                  <a:lnTo>
                    <a:pt x="17509" y="3477"/>
                  </a:lnTo>
                  <a:lnTo>
                    <a:pt x="17360" y="3576"/>
                  </a:lnTo>
                  <a:lnTo>
                    <a:pt x="17237" y="3725"/>
                  </a:lnTo>
                  <a:lnTo>
                    <a:pt x="17138" y="3871"/>
                  </a:lnTo>
                  <a:lnTo>
                    <a:pt x="17088" y="4044"/>
                  </a:lnTo>
                  <a:lnTo>
                    <a:pt x="18914" y="4044"/>
                  </a:lnTo>
                  <a:close/>
                  <a:moveTo>
                    <a:pt x="23821" y="6289"/>
                  </a:moveTo>
                  <a:lnTo>
                    <a:pt x="23474" y="6386"/>
                  </a:lnTo>
                  <a:lnTo>
                    <a:pt x="23080" y="6436"/>
                  </a:lnTo>
                  <a:lnTo>
                    <a:pt x="22711" y="6462"/>
                  </a:lnTo>
                  <a:lnTo>
                    <a:pt x="22463" y="6436"/>
                  </a:lnTo>
                  <a:lnTo>
                    <a:pt x="22217" y="6412"/>
                  </a:lnTo>
                  <a:lnTo>
                    <a:pt x="22021" y="6386"/>
                  </a:lnTo>
                  <a:lnTo>
                    <a:pt x="21799" y="6313"/>
                  </a:lnTo>
                  <a:lnTo>
                    <a:pt x="21627" y="6240"/>
                  </a:lnTo>
                  <a:lnTo>
                    <a:pt x="21454" y="6166"/>
                  </a:lnTo>
                  <a:lnTo>
                    <a:pt x="21279" y="6067"/>
                  </a:lnTo>
                  <a:lnTo>
                    <a:pt x="21133" y="5944"/>
                  </a:lnTo>
                  <a:lnTo>
                    <a:pt x="21010" y="5819"/>
                  </a:lnTo>
                  <a:lnTo>
                    <a:pt x="20911" y="5672"/>
                  </a:lnTo>
                  <a:lnTo>
                    <a:pt x="20812" y="5500"/>
                  </a:lnTo>
                  <a:lnTo>
                    <a:pt x="20738" y="5327"/>
                  </a:lnTo>
                  <a:lnTo>
                    <a:pt x="20665" y="5129"/>
                  </a:lnTo>
                  <a:lnTo>
                    <a:pt x="20639" y="4933"/>
                  </a:lnTo>
                  <a:lnTo>
                    <a:pt x="20589" y="4734"/>
                  </a:lnTo>
                  <a:lnTo>
                    <a:pt x="20589" y="4514"/>
                  </a:lnTo>
                  <a:lnTo>
                    <a:pt x="20589" y="4292"/>
                  </a:lnTo>
                  <a:lnTo>
                    <a:pt x="20615" y="4070"/>
                  </a:lnTo>
                  <a:lnTo>
                    <a:pt x="20665" y="3897"/>
                  </a:lnTo>
                  <a:lnTo>
                    <a:pt x="20712" y="3699"/>
                  </a:lnTo>
                  <a:lnTo>
                    <a:pt x="20788" y="3526"/>
                  </a:lnTo>
                  <a:lnTo>
                    <a:pt x="20887" y="3380"/>
                  </a:lnTo>
                  <a:lnTo>
                    <a:pt x="20984" y="3231"/>
                  </a:lnTo>
                  <a:lnTo>
                    <a:pt x="21083" y="3084"/>
                  </a:lnTo>
                  <a:lnTo>
                    <a:pt x="21206" y="2959"/>
                  </a:lnTo>
                  <a:lnTo>
                    <a:pt x="21355" y="2862"/>
                  </a:lnTo>
                  <a:lnTo>
                    <a:pt x="21501" y="2786"/>
                  </a:lnTo>
                  <a:lnTo>
                    <a:pt x="21650" y="2713"/>
                  </a:lnTo>
                  <a:lnTo>
                    <a:pt x="21823" y="2640"/>
                  </a:lnTo>
                  <a:lnTo>
                    <a:pt x="21995" y="2590"/>
                  </a:lnTo>
                  <a:lnTo>
                    <a:pt x="22194" y="2564"/>
                  </a:lnTo>
                  <a:lnTo>
                    <a:pt x="22390" y="2564"/>
                  </a:lnTo>
                  <a:lnTo>
                    <a:pt x="22661" y="2590"/>
                  </a:lnTo>
                  <a:lnTo>
                    <a:pt x="22884" y="2614"/>
                  </a:lnTo>
                  <a:lnTo>
                    <a:pt x="23129" y="2713"/>
                  </a:lnTo>
                  <a:lnTo>
                    <a:pt x="23328" y="2812"/>
                  </a:lnTo>
                  <a:lnTo>
                    <a:pt x="23328" y="2541"/>
                  </a:lnTo>
                  <a:lnTo>
                    <a:pt x="24140" y="2541"/>
                  </a:lnTo>
                  <a:lnTo>
                    <a:pt x="24117" y="6190"/>
                  </a:lnTo>
                  <a:lnTo>
                    <a:pt x="23821" y="6289"/>
                  </a:lnTo>
                  <a:close/>
                  <a:moveTo>
                    <a:pt x="23328" y="3576"/>
                  </a:moveTo>
                  <a:lnTo>
                    <a:pt x="23129" y="3453"/>
                  </a:lnTo>
                  <a:lnTo>
                    <a:pt x="22933" y="3380"/>
                  </a:lnTo>
                  <a:lnTo>
                    <a:pt x="22735" y="3330"/>
                  </a:lnTo>
                  <a:lnTo>
                    <a:pt x="22539" y="3304"/>
                  </a:lnTo>
                  <a:lnTo>
                    <a:pt x="22317" y="3330"/>
                  </a:lnTo>
                  <a:lnTo>
                    <a:pt x="22094" y="3380"/>
                  </a:lnTo>
                  <a:lnTo>
                    <a:pt x="21896" y="3477"/>
                  </a:lnTo>
                  <a:lnTo>
                    <a:pt x="21749" y="3625"/>
                  </a:lnTo>
                  <a:lnTo>
                    <a:pt x="21601" y="3798"/>
                  </a:lnTo>
                  <a:lnTo>
                    <a:pt x="21527" y="3994"/>
                  </a:lnTo>
                  <a:lnTo>
                    <a:pt x="21454" y="4242"/>
                  </a:lnTo>
                  <a:lnTo>
                    <a:pt x="21428" y="4514"/>
                  </a:lnTo>
                  <a:lnTo>
                    <a:pt x="21454" y="4784"/>
                  </a:lnTo>
                  <a:lnTo>
                    <a:pt x="21527" y="5032"/>
                  </a:lnTo>
                  <a:lnTo>
                    <a:pt x="21627" y="5228"/>
                  </a:lnTo>
                  <a:lnTo>
                    <a:pt x="21749" y="5401"/>
                  </a:lnTo>
                  <a:lnTo>
                    <a:pt x="21922" y="5523"/>
                  </a:lnTo>
                  <a:lnTo>
                    <a:pt x="22118" y="5623"/>
                  </a:lnTo>
                  <a:lnTo>
                    <a:pt x="22366" y="5696"/>
                  </a:lnTo>
                  <a:lnTo>
                    <a:pt x="22612" y="5722"/>
                  </a:lnTo>
                  <a:lnTo>
                    <a:pt x="22907" y="5696"/>
                  </a:lnTo>
                  <a:lnTo>
                    <a:pt x="23106" y="5672"/>
                  </a:lnTo>
                  <a:lnTo>
                    <a:pt x="23302" y="5623"/>
                  </a:lnTo>
                  <a:lnTo>
                    <a:pt x="23328" y="3576"/>
                  </a:lnTo>
                  <a:close/>
                  <a:moveTo>
                    <a:pt x="12921" y="5944"/>
                  </a:moveTo>
                  <a:lnTo>
                    <a:pt x="12772" y="6067"/>
                  </a:lnTo>
                  <a:lnTo>
                    <a:pt x="12625" y="6166"/>
                  </a:lnTo>
                  <a:lnTo>
                    <a:pt x="12453" y="6240"/>
                  </a:lnTo>
                  <a:lnTo>
                    <a:pt x="12254" y="6313"/>
                  </a:lnTo>
                  <a:lnTo>
                    <a:pt x="12058" y="6386"/>
                  </a:lnTo>
                  <a:lnTo>
                    <a:pt x="11836" y="6412"/>
                  </a:lnTo>
                  <a:lnTo>
                    <a:pt x="11614" y="6436"/>
                  </a:lnTo>
                  <a:lnTo>
                    <a:pt x="11366" y="6462"/>
                  </a:lnTo>
                  <a:lnTo>
                    <a:pt x="11021" y="6436"/>
                  </a:lnTo>
                  <a:lnTo>
                    <a:pt x="10676" y="6386"/>
                  </a:lnTo>
                  <a:lnTo>
                    <a:pt x="10305" y="6313"/>
                  </a:lnTo>
                  <a:lnTo>
                    <a:pt x="9963" y="6190"/>
                  </a:lnTo>
                  <a:lnTo>
                    <a:pt x="9937" y="765"/>
                  </a:lnTo>
                  <a:lnTo>
                    <a:pt x="10749" y="765"/>
                  </a:lnTo>
                  <a:lnTo>
                    <a:pt x="10749" y="2763"/>
                  </a:lnTo>
                  <a:lnTo>
                    <a:pt x="11021" y="2663"/>
                  </a:lnTo>
                  <a:lnTo>
                    <a:pt x="11269" y="2614"/>
                  </a:lnTo>
                  <a:lnTo>
                    <a:pt x="11489" y="2564"/>
                  </a:lnTo>
                  <a:lnTo>
                    <a:pt x="11664" y="2564"/>
                  </a:lnTo>
                  <a:lnTo>
                    <a:pt x="11860" y="2564"/>
                  </a:lnTo>
                  <a:lnTo>
                    <a:pt x="12058" y="2590"/>
                  </a:lnTo>
                  <a:lnTo>
                    <a:pt x="12231" y="2640"/>
                  </a:lnTo>
                  <a:lnTo>
                    <a:pt x="12403" y="2713"/>
                  </a:lnTo>
                  <a:lnTo>
                    <a:pt x="12576" y="2786"/>
                  </a:lnTo>
                  <a:lnTo>
                    <a:pt x="12722" y="2862"/>
                  </a:lnTo>
                  <a:lnTo>
                    <a:pt x="12847" y="2959"/>
                  </a:lnTo>
                  <a:lnTo>
                    <a:pt x="12970" y="3084"/>
                  </a:lnTo>
                  <a:lnTo>
                    <a:pt x="13093" y="3231"/>
                  </a:lnTo>
                  <a:lnTo>
                    <a:pt x="13192" y="3380"/>
                  </a:lnTo>
                  <a:lnTo>
                    <a:pt x="13265" y="3526"/>
                  </a:lnTo>
                  <a:lnTo>
                    <a:pt x="13339" y="3699"/>
                  </a:lnTo>
                  <a:lnTo>
                    <a:pt x="13388" y="3897"/>
                  </a:lnTo>
                  <a:lnTo>
                    <a:pt x="13438" y="4070"/>
                  </a:lnTo>
                  <a:lnTo>
                    <a:pt x="13462" y="4292"/>
                  </a:lnTo>
                  <a:lnTo>
                    <a:pt x="13462" y="4514"/>
                  </a:lnTo>
                  <a:lnTo>
                    <a:pt x="13462" y="4734"/>
                  </a:lnTo>
                  <a:lnTo>
                    <a:pt x="13438" y="4933"/>
                  </a:lnTo>
                  <a:lnTo>
                    <a:pt x="13388" y="5129"/>
                  </a:lnTo>
                  <a:lnTo>
                    <a:pt x="13339" y="5327"/>
                  </a:lnTo>
                  <a:lnTo>
                    <a:pt x="13265" y="5500"/>
                  </a:lnTo>
                  <a:lnTo>
                    <a:pt x="13166" y="5672"/>
                  </a:lnTo>
                  <a:lnTo>
                    <a:pt x="13043" y="5795"/>
                  </a:lnTo>
                  <a:lnTo>
                    <a:pt x="12921" y="5944"/>
                  </a:lnTo>
                  <a:close/>
                  <a:moveTo>
                    <a:pt x="12625" y="4514"/>
                  </a:moveTo>
                  <a:lnTo>
                    <a:pt x="12599" y="4242"/>
                  </a:lnTo>
                  <a:lnTo>
                    <a:pt x="12550" y="3994"/>
                  </a:lnTo>
                  <a:lnTo>
                    <a:pt x="12453" y="3798"/>
                  </a:lnTo>
                  <a:lnTo>
                    <a:pt x="12328" y="3625"/>
                  </a:lnTo>
                  <a:lnTo>
                    <a:pt x="12155" y="3477"/>
                  </a:lnTo>
                  <a:lnTo>
                    <a:pt x="11983" y="3380"/>
                  </a:lnTo>
                  <a:lnTo>
                    <a:pt x="11760" y="3330"/>
                  </a:lnTo>
                  <a:lnTo>
                    <a:pt x="11515" y="3304"/>
                  </a:lnTo>
                  <a:lnTo>
                    <a:pt x="11293" y="3330"/>
                  </a:lnTo>
                  <a:lnTo>
                    <a:pt x="11094" y="3380"/>
                  </a:lnTo>
                  <a:lnTo>
                    <a:pt x="10898" y="3429"/>
                  </a:lnTo>
                  <a:lnTo>
                    <a:pt x="10749" y="3503"/>
                  </a:lnTo>
                  <a:lnTo>
                    <a:pt x="10749" y="5573"/>
                  </a:lnTo>
                  <a:lnTo>
                    <a:pt x="10922" y="5646"/>
                  </a:lnTo>
                  <a:lnTo>
                    <a:pt x="11094" y="5672"/>
                  </a:lnTo>
                  <a:lnTo>
                    <a:pt x="11269" y="5696"/>
                  </a:lnTo>
                  <a:lnTo>
                    <a:pt x="11442" y="5722"/>
                  </a:lnTo>
                  <a:lnTo>
                    <a:pt x="11711" y="5696"/>
                  </a:lnTo>
                  <a:lnTo>
                    <a:pt x="11959" y="5623"/>
                  </a:lnTo>
                  <a:lnTo>
                    <a:pt x="12155" y="5523"/>
                  </a:lnTo>
                  <a:lnTo>
                    <a:pt x="12328" y="5401"/>
                  </a:lnTo>
                  <a:lnTo>
                    <a:pt x="12453" y="5228"/>
                  </a:lnTo>
                  <a:lnTo>
                    <a:pt x="12550" y="5032"/>
                  </a:lnTo>
                  <a:lnTo>
                    <a:pt x="12599" y="4784"/>
                  </a:lnTo>
                  <a:lnTo>
                    <a:pt x="12625" y="4514"/>
                  </a:lnTo>
                  <a:close/>
                  <a:moveTo>
                    <a:pt x="23994" y="9468"/>
                  </a:moveTo>
                  <a:lnTo>
                    <a:pt x="24041" y="9421"/>
                  </a:lnTo>
                  <a:lnTo>
                    <a:pt x="24091" y="9371"/>
                  </a:lnTo>
                  <a:lnTo>
                    <a:pt x="24140" y="9345"/>
                  </a:lnTo>
                  <a:lnTo>
                    <a:pt x="24216" y="9345"/>
                  </a:lnTo>
                  <a:lnTo>
                    <a:pt x="24313" y="9345"/>
                  </a:lnTo>
                  <a:lnTo>
                    <a:pt x="24412" y="9395"/>
                  </a:lnTo>
                  <a:lnTo>
                    <a:pt x="24485" y="9468"/>
                  </a:lnTo>
                  <a:lnTo>
                    <a:pt x="24535" y="9568"/>
                  </a:lnTo>
                  <a:lnTo>
                    <a:pt x="24880" y="9395"/>
                  </a:lnTo>
                  <a:lnTo>
                    <a:pt x="24804" y="9296"/>
                  </a:lnTo>
                  <a:lnTo>
                    <a:pt x="24733" y="9199"/>
                  </a:lnTo>
                  <a:lnTo>
                    <a:pt x="24658" y="9123"/>
                  </a:lnTo>
                  <a:lnTo>
                    <a:pt x="24585" y="9076"/>
                  </a:lnTo>
                  <a:lnTo>
                    <a:pt x="24412" y="9026"/>
                  </a:lnTo>
                  <a:lnTo>
                    <a:pt x="24216" y="9000"/>
                  </a:lnTo>
                  <a:lnTo>
                    <a:pt x="24067" y="9000"/>
                  </a:lnTo>
                  <a:lnTo>
                    <a:pt x="23918" y="9050"/>
                  </a:lnTo>
                  <a:lnTo>
                    <a:pt x="23795" y="9100"/>
                  </a:lnTo>
                  <a:lnTo>
                    <a:pt x="23696" y="9199"/>
                  </a:lnTo>
                  <a:lnTo>
                    <a:pt x="23599" y="9296"/>
                  </a:lnTo>
                  <a:lnTo>
                    <a:pt x="23524" y="9421"/>
                  </a:lnTo>
                  <a:lnTo>
                    <a:pt x="23500" y="9568"/>
                  </a:lnTo>
                  <a:lnTo>
                    <a:pt x="23474" y="9740"/>
                  </a:lnTo>
                  <a:lnTo>
                    <a:pt x="23500" y="9889"/>
                  </a:lnTo>
                  <a:lnTo>
                    <a:pt x="23524" y="10036"/>
                  </a:lnTo>
                  <a:lnTo>
                    <a:pt x="23599" y="10161"/>
                  </a:lnTo>
                  <a:lnTo>
                    <a:pt x="23696" y="10284"/>
                  </a:lnTo>
                  <a:lnTo>
                    <a:pt x="23795" y="10357"/>
                  </a:lnTo>
                  <a:lnTo>
                    <a:pt x="23918" y="10430"/>
                  </a:lnTo>
                  <a:lnTo>
                    <a:pt x="24067" y="10456"/>
                  </a:lnTo>
                  <a:lnTo>
                    <a:pt x="24216" y="10480"/>
                  </a:lnTo>
                  <a:lnTo>
                    <a:pt x="24339" y="10480"/>
                  </a:lnTo>
                  <a:lnTo>
                    <a:pt x="24436" y="10456"/>
                  </a:lnTo>
                  <a:lnTo>
                    <a:pt x="24535" y="10407"/>
                  </a:lnTo>
                  <a:lnTo>
                    <a:pt x="24611" y="10357"/>
                  </a:lnTo>
                  <a:lnTo>
                    <a:pt x="24757" y="10234"/>
                  </a:lnTo>
                  <a:lnTo>
                    <a:pt x="24880" y="10062"/>
                  </a:lnTo>
                  <a:lnTo>
                    <a:pt x="24535" y="9889"/>
                  </a:lnTo>
                  <a:lnTo>
                    <a:pt x="24462" y="9986"/>
                  </a:lnTo>
                  <a:lnTo>
                    <a:pt x="24412" y="10062"/>
                  </a:lnTo>
                  <a:lnTo>
                    <a:pt x="24313" y="10111"/>
                  </a:lnTo>
                  <a:lnTo>
                    <a:pt x="24216" y="10135"/>
                  </a:lnTo>
                  <a:lnTo>
                    <a:pt x="24140" y="10135"/>
                  </a:lnTo>
                  <a:lnTo>
                    <a:pt x="24091" y="10111"/>
                  </a:lnTo>
                  <a:lnTo>
                    <a:pt x="24041" y="10062"/>
                  </a:lnTo>
                  <a:lnTo>
                    <a:pt x="23994" y="10012"/>
                  </a:lnTo>
                  <a:lnTo>
                    <a:pt x="23918" y="9889"/>
                  </a:lnTo>
                  <a:lnTo>
                    <a:pt x="23895" y="9740"/>
                  </a:lnTo>
                  <a:lnTo>
                    <a:pt x="23918" y="9594"/>
                  </a:lnTo>
                  <a:lnTo>
                    <a:pt x="23994" y="9468"/>
                  </a:lnTo>
                  <a:close/>
                  <a:moveTo>
                    <a:pt x="14423" y="7126"/>
                  </a:moveTo>
                  <a:lnTo>
                    <a:pt x="15238" y="7126"/>
                  </a:lnTo>
                  <a:lnTo>
                    <a:pt x="15238" y="0"/>
                  </a:lnTo>
                  <a:lnTo>
                    <a:pt x="14423" y="0"/>
                  </a:lnTo>
                  <a:lnTo>
                    <a:pt x="14423" y="7126"/>
                  </a:lnTo>
                  <a:close/>
                  <a:moveTo>
                    <a:pt x="12824" y="10456"/>
                  </a:moveTo>
                  <a:lnTo>
                    <a:pt x="13981" y="10456"/>
                  </a:lnTo>
                  <a:lnTo>
                    <a:pt x="13981" y="10085"/>
                  </a:lnTo>
                  <a:lnTo>
                    <a:pt x="13242" y="10085"/>
                  </a:lnTo>
                  <a:lnTo>
                    <a:pt x="13242" y="9863"/>
                  </a:lnTo>
                  <a:lnTo>
                    <a:pt x="13858" y="9863"/>
                  </a:lnTo>
                  <a:lnTo>
                    <a:pt x="13858" y="9544"/>
                  </a:lnTo>
                  <a:lnTo>
                    <a:pt x="13242" y="9544"/>
                  </a:lnTo>
                  <a:lnTo>
                    <a:pt x="13242" y="9395"/>
                  </a:lnTo>
                  <a:lnTo>
                    <a:pt x="13981" y="9395"/>
                  </a:lnTo>
                  <a:lnTo>
                    <a:pt x="13981" y="9026"/>
                  </a:lnTo>
                  <a:lnTo>
                    <a:pt x="12824" y="9026"/>
                  </a:lnTo>
                  <a:lnTo>
                    <a:pt x="12824" y="10456"/>
                  </a:lnTo>
                  <a:close/>
                </a:path>
              </a:pathLst>
            </a:custGeom>
            <a:solidFill>
              <a:srgbClr val="194E6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Orange"/>
            <p:cNvSpPr>
              <a:spLocks noEditPoints="1"/>
            </p:cNvSpPr>
            <p:nvPr userDrawn="1"/>
          </p:nvSpPr>
          <p:spPr bwMode="auto">
            <a:xfrm>
              <a:off x="-7546" y="1667"/>
              <a:ext cx="1578" cy="7570"/>
            </a:xfrm>
            <a:custGeom>
              <a:avLst/>
              <a:gdLst>
                <a:gd name="T0" fmla="*/ 47 w 1578"/>
                <a:gd name="T1" fmla="*/ 1874 h 7570"/>
                <a:gd name="T2" fmla="*/ 1528 w 1578"/>
                <a:gd name="T3" fmla="*/ 1874 h 7570"/>
                <a:gd name="T4" fmla="*/ 1528 w 1578"/>
                <a:gd name="T5" fmla="*/ 7570 h 7570"/>
                <a:gd name="T6" fmla="*/ 47 w 1578"/>
                <a:gd name="T7" fmla="*/ 7570 h 7570"/>
                <a:gd name="T8" fmla="*/ 47 w 1578"/>
                <a:gd name="T9" fmla="*/ 1874 h 7570"/>
                <a:gd name="T10" fmla="*/ 1552 w 1578"/>
                <a:gd name="T11" fmla="*/ 640 h 7570"/>
                <a:gd name="T12" fmla="*/ 1528 w 1578"/>
                <a:gd name="T13" fmla="*/ 494 h 7570"/>
                <a:gd name="T14" fmla="*/ 1453 w 1578"/>
                <a:gd name="T15" fmla="*/ 345 h 7570"/>
                <a:gd name="T16" fmla="*/ 1356 w 1578"/>
                <a:gd name="T17" fmla="*/ 245 h 7570"/>
                <a:gd name="T18" fmla="*/ 1231 w 1578"/>
                <a:gd name="T19" fmla="*/ 149 h 7570"/>
                <a:gd name="T20" fmla="*/ 1084 w 1578"/>
                <a:gd name="T21" fmla="*/ 73 h 7570"/>
                <a:gd name="T22" fmla="*/ 935 w 1578"/>
                <a:gd name="T23" fmla="*/ 23 h 7570"/>
                <a:gd name="T24" fmla="*/ 789 w 1578"/>
                <a:gd name="T25" fmla="*/ 0 h 7570"/>
                <a:gd name="T26" fmla="*/ 640 w 1578"/>
                <a:gd name="T27" fmla="*/ 23 h 7570"/>
                <a:gd name="T28" fmla="*/ 494 w 1578"/>
                <a:gd name="T29" fmla="*/ 73 h 7570"/>
                <a:gd name="T30" fmla="*/ 345 w 1578"/>
                <a:gd name="T31" fmla="*/ 149 h 7570"/>
                <a:gd name="T32" fmla="*/ 222 w 1578"/>
                <a:gd name="T33" fmla="*/ 245 h 7570"/>
                <a:gd name="T34" fmla="*/ 149 w 1578"/>
                <a:gd name="T35" fmla="*/ 345 h 7570"/>
                <a:gd name="T36" fmla="*/ 73 w 1578"/>
                <a:gd name="T37" fmla="*/ 494 h 7570"/>
                <a:gd name="T38" fmla="*/ 23 w 1578"/>
                <a:gd name="T39" fmla="*/ 640 h 7570"/>
                <a:gd name="T40" fmla="*/ 0 w 1578"/>
                <a:gd name="T41" fmla="*/ 789 h 7570"/>
                <a:gd name="T42" fmla="*/ 23 w 1578"/>
                <a:gd name="T43" fmla="*/ 962 h 7570"/>
                <a:gd name="T44" fmla="*/ 73 w 1578"/>
                <a:gd name="T45" fmla="*/ 1108 h 7570"/>
                <a:gd name="T46" fmla="*/ 149 w 1578"/>
                <a:gd name="T47" fmla="*/ 1233 h 7570"/>
                <a:gd name="T48" fmla="*/ 222 w 1578"/>
                <a:gd name="T49" fmla="*/ 1356 h 7570"/>
                <a:gd name="T50" fmla="*/ 345 w 1578"/>
                <a:gd name="T51" fmla="*/ 1456 h 7570"/>
                <a:gd name="T52" fmla="*/ 494 w 1578"/>
                <a:gd name="T53" fmla="*/ 1529 h 7570"/>
                <a:gd name="T54" fmla="*/ 640 w 1578"/>
                <a:gd name="T55" fmla="*/ 1579 h 7570"/>
                <a:gd name="T56" fmla="*/ 789 w 1578"/>
                <a:gd name="T57" fmla="*/ 1579 h 7570"/>
                <a:gd name="T58" fmla="*/ 935 w 1578"/>
                <a:gd name="T59" fmla="*/ 1579 h 7570"/>
                <a:gd name="T60" fmla="*/ 1084 w 1578"/>
                <a:gd name="T61" fmla="*/ 1529 h 7570"/>
                <a:gd name="T62" fmla="*/ 1231 w 1578"/>
                <a:gd name="T63" fmla="*/ 1456 h 7570"/>
                <a:gd name="T64" fmla="*/ 1356 w 1578"/>
                <a:gd name="T65" fmla="*/ 1356 h 7570"/>
                <a:gd name="T66" fmla="*/ 1453 w 1578"/>
                <a:gd name="T67" fmla="*/ 1233 h 7570"/>
                <a:gd name="T68" fmla="*/ 1528 w 1578"/>
                <a:gd name="T69" fmla="*/ 1108 h 7570"/>
                <a:gd name="T70" fmla="*/ 1552 w 1578"/>
                <a:gd name="T71" fmla="*/ 962 h 7570"/>
                <a:gd name="T72" fmla="*/ 1578 w 1578"/>
                <a:gd name="T73" fmla="*/ 789 h 7570"/>
                <a:gd name="T74" fmla="*/ 1552 w 1578"/>
                <a:gd name="T75" fmla="*/ 640 h 7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78" h="7570">
                  <a:moveTo>
                    <a:pt x="47" y="1874"/>
                  </a:moveTo>
                  <a:lnTo>
                    <a:pt x="1528" y="1874"/>
                  </a:lnTo>
                  <a:lnTo>
                    <a:pt x="1528" y="7570"/>
                  </a:lnTo>
                  <a:lnTo>
                    <a:pt x="47" y="7570"/>
                  </a:lnTo>
                  <a:lnTo>
                    <a:pt x="47" y="1874"/>
                  </a:lnTo>
                  <a:close/>
                  <a:moveTo>
                    <a:pt x="1552" y="640"/>
                  </a:moveTo>
                  <a:lnTo>
                    <a:pt x="1528" y="494"/>
                  </a:lnTo>
                  <a:lnTo>
                    <a:pt x="1453" y="345"/>
                  </a:lnTo>
                  <a:lnTo>
                    <a:pt x="1356" y="245"/>
                  </a:lnTo>
                  <a:lnTo>
                    <a:pt x="1231" y="149"/>
                  </a:lnTo>
                  <a:lnTo>
                    <a:pt x="1084" y="73"/>
                  </a:lnTo>
                  <a:lnTo>
                    <a:pt x="935" y="23"/>
                  </a:lnTo>
                  <a:lnTo>
                    <a:pt x="789" y="0"/>
                  </a:lnTo>
                  <a:lnTo>
                    <a:pt x="640" y="23"/>
                  </a:lnTo>
                  <a:lnTo>
                    <a:pt x="494" y="73"/>
                  </a:lnTo>
                  <a:lnTo>
                    <a:pt x="345" y="149"/>
                  </a:lnTo>
                  <a:lnTo>
                    <a:pt x="222" y="245"/>
                  </a:lnTo>
                  <a:lnTo>
                    <a:pt x="149" y="345"/>
                  </a:lnTo>
                  <a:lnTo>
                    <a:pt x="73" y="494"/>
                  </a:lnTo>
                  <a:lnTo>
                    <a:pt x="23" y="640"/>
                  </a:lnTo>
                  <a:lnTo>
                    <a:pt x="0" y="789"/>
                  </a:lnTo>
                  <a:lnTo>
                    <a:pt x="23" y="962"/>
                  </a:lnTo>
                  <a:lnTo>
                    <a:pt x="73" y="1108"/>
                  </a:lnTo>
                  <a:lnTo>
                    <a:pt x="149" y="1233"/>
                  </a:lnTo>
                  <a:lnTo>
                    <a:pt x="222" y="1356"/>
                  </a:lnTo>
                  <a:lnTo>
                    <a:pt x="345" y="1456"/>
                  </a:lnTo>
                  <a:lnTo>
                    <a:pt x="494" y="1529"/>
                  </a:lnTo>
                  <a:lnTo>
                    <a:pt x="640" y="1579"/>
                  </a:lnTo>
                  <a:lnTo>
                    <a:pt x="789" y="1579"/>
                  </a:lnTo>
                  <a:lnTo>
                    <a:pt x="935" y="1579"/>
                  </a:lnTo>
                  <a:lnTo>
                    <a:pt x="1084" y="1529"/>
                  </a:lnTo>
                  <a:lnTo>
                    <a:pt x="1231" y="1456"/>
                  </a:lnTo>
                  <a:lnTo>
                    <a:pt x="1356" y="1356"/>
                  </a:lnTo>
                  <a:lnTo>
                    <a:pt x="1453" y="1233"/>
                  </a:lnTo>
                  <a:lnTo>
                    <a:pt x="1528" y="1108"/>
                  </a:lnTo>
                  <a:lnTo>
                    <a:pt x="1552" y="962"/>
                  </a:lnTo>
                  <a:lnTo>
                    <a:pt x="1578" y="789"/>
                  </a:lnTo>
                  <a:lnTo>
                    <a:pt x="1552" y="640"/>
                  </a:lnTo>
                  <a:close/>
                </a:path>
              </a:pathLst>
            </a:custGeom>
            <a:solidFill>
              <a:srgbClr val="DA682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Med Blue"/>
            <p:cNvSpPr>
              <a:spLocks/>
            </p:cNvSpPr>
            <p:nvPr userDrawn="1"/>
          </p:nvSpPr>
          <p:spPr bwMode="auto">
            <a:xfrm>
              <a:off x="-9519" y="5266"/>
              <a:ext cx="1453" cy="3971"/>
            </a:xfrm>
            <a:custGeom>
              <a:avLst/>
              <a:gdLst>
                <a:gd name="T0" fmla="*/ 0 w 1453"/>
                <a:gd name="T1" fmla="*/ 0 h 3971"/>
                <a:gd name="T2" fmla="*/ 1453 w 1453"/>
                <a:gd name="T3" fmla="*/ 0 h 3971"/>
                <a:gd name="T4" fmla="*/ 1453 w 1453"/>
                <a:gd name="T5" fmla="*/ 3971 h 3971"/>
                <a:gd name="T6" fmla="*/ 0 w 1453"/>
                <a:gd name="T7" fmla="*/ 3971 h 3971"/>
                <a:gd name="T8" fmla="*/ 0 w 1453"/>
                <a:gd name="T9" fmla="*/ 0 h 3971"/>
                <a:gd name="T10" fmla="*/ 0 w 1453"/>
                <a:gd name="T11" fmla="*/ 0 h 3971"/>
              </a:gdLst>
              <a:ahLst/>
              <a:cxnLst>
                <a:cxn ang="0">
                  <a:pos x="T0" y="T1"/>
                </a:cxn>
                <a:cxn ang="0">
                  <a:pos x="T2" y="T3"/>
                </a:cxn>
                <a:cxn ang="0">
                  <a:pos x="T4" y="T5"/>
                </a:cxn>
                <a:cxn ang="0">
                  <a:pos x="T6" y="T7"/>
                </a:cxn>
                <a:cxn ang="0">
                  <a:pos x="T8" y="T9"/>
                </a:cxn>
                <a:cxn ang="0">
                  <a:pos x="T10" y="T11"/>
                </a:cxn>
              </a:cxnLst>
              <a:rect l="0" t="0" r="r" b="b"/>
              <a:pathLst>
                <a:path w="1453" h="3971">
                  <a:moveTo>
                    <a:pt x="0" y="0"/>
                  </a:moveTo>
                  <a:lnTo>
                    <a:pt x="1453" y="0"/>
                  </a:lnTo>
                  <a:lnTo>
                    <a:pt x="1453" y="3971"/>
                  </a:lnTo>
                  <a:lnTo>
                    <a:pt x="0" y="3971"/>
                  </a:lnTo>
                  <a:lnTo>
                    <a:pt x="0" y="0"/>
                  </a:lnTo>
                  <a:lnTo>
                    <a:pt x="0" y="0"/>
                  </a:lnTo>
                  <a:close/>
                </a:path>
              </a:pathLst>
            </a:custGeom>
            <a:solidFill>
              <a:srgbClr val="1C849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Blue"/>
            <p:cNvSpPr>
              <a:spLocks noEditPoints="1"/>
            </p:cNvSpPr>
            <p:nvPr userDrawn="1"/>
          </p:nvSpPr>
          <p:spPr bwMode="auto">
            <a:xfrm>
              <a:off x="-11565" y="-4079"/>
              <a:ext cx="1578" cy="13316"/>
            </a:xfrm>
            <a:custGeom>
              <a:avLst/>
              <a:gdLst>
                <a:gd name="T0" fmla="*/ 0 w 1578"/>
                <a:gd name="T1" fmla="*/ 1924 h 13316"/>
                <a:gd name="T2" fmla="*/ 1453 w 1578"/>
                <a:gd name="T3" fmla="*/ 1924 h 13316"/>
                <a:gd name="T4" fmla="*/ 1453 w 1578"/>
                <a:gd name="T5" fmla="*/ 13316 h 13316"/>
                <a:gd name="T6" fmla="*/ 0 w 1578"/>
                <a:gd name="T7" fmla="*/ 13316 h 13316"/>
                <a:gd name="T8" fmla="*/ 0 w 1578"/>
                <a:gd name="T9" fmla="*/ 1924 h 13316"/>
                <a:gd name="T10" fmla="*/ 1552 w 1578"/>
                <a:gd name="T11" fmla="*/ 643 h 13316"/>
                <a:gd name="T12" fmla="*/ 1503 w 1578"/>
                <a:gd name="T13" fmla="*/ 494 h 13316"/>
                <a:gd name="T14" fmla="*/ 1429 w 1578"/>
                <a:gd name="T15" fmla="*/ 345 h 13316"/>
                <a:gd name="T16" fmla="*/ 1356 w 1578"/>
                <a:gd name="T17" fmla="*/ 248 h 13316"/>
                <a:gd name="T18" fmla="*/ 1233 w 1578"/>
                <a:gd name="T19" fmla="*/ 149 h 13316"/>
                <a:gd name="T20" fmla="*/ 1084 w 1578"/>
                <a:gd name="T21" fmla="*/ 75 h 13316"/>
                <a:gd name="T22" fmla="*/ 936 w 1578"/>
                <a:gd name="T23" fmla="*/ 26 h 13316"/>
                <a:gd name="T24" fmla="*/ 789 w 1578"/>
                <a:gd name="T25" fmla="*/ 0 h 13316"/>
                <a:gd name="T26" fmla="*/ 640 w 1578"/>
                <a:gd name="T27" fmla="*/ 26 h 13316"/>
                <a:gd name="T28" fmla="*/ 494 w 1578"/>
                <a:gd name="T29" fmla="*/ 75 h 13316"/>
                <a:gd name="T30" fmla="*/ 345 w 1578"/>
                <a:gd name="T31" fmla="*/ 149 h 13316"/>
                <a:gd name="T32" fmla="*/ 222 w 1578"/>
                <a:gd name="T33" fmla="*/ 248 h 13316"/>
                <a:gd name="T34" fmla="*/ 123 w 1578"/>
                <a:gd name="T35" fmla="*/ 345 h 13316"/>
                <a:gd name="T36" fmla="*/ 50 w 1578"/>
                <a:gd name="T37" fmla="*/ 494 h 13316"/>
                <a:gd name="T38" fmla="*/ 24 w 1578"/>
                <a:gd name="T39" fmla="*/ 643 h 13316"/>
                <a:gd name="T40" fmla="*/ 0 w 1578"/>
                <a:gd name="T41" fmla="*/ 789 h 13316"/>
                <a:gd name="T42" fmla="*/ 24 w 1578"/>
                <a:gd name="T43" fmla="*/ 962 h 13316"/>
                <a:gd name="T44" fmla="*/ 50 w 1578"/>
                <a:gd name="T45" fmla="*/ 1111 h 13316"/>
                <a:gd name="T46" fmla="*/ 123 w 1578"/>
                <a:gd name="T47" fmla="*/ 1234 h 13316"/>
                <a:gd name="T48" fmla="*/ 222 w 1578"/>
                <a:gd name="T49" fmla="*/ 1356 h 13316"/>
                <a:gd name="T50" fmla="*/ 345 w 1578"/>
                <a:gd name="T51" fmla="*/ 1456 h 13316"/>
                <a:gd name="T52" fmla="*/ 494 w 1578"/>
                <a:gd name="T53" fmla="*/ 1529 h 13316"/>
                <a:gd name="T54" fmla="*/ 640 w 1578"/>
                <a:gd name="T55" fmla="*/ 1579 h 13316"/>
                <a:gd name="T56" fmla="*/ 789 w 1578"/>
                <a:gd name="T57" fmla="*/ 1579 h 13316"/>
                <a:gd name="T58" fmla="*/ 936 w 1578"/>
                <a:gd name="T59" fmla="*/ 1579 h 13316"/>
                <a:gd name="T60" fmla="*/ 1084 w 1578"/>
                <a:gd name="T61" fmla="*/ 1529 h 13316"/>
                <a:gd name="T62" fmla="*/ 1233 w 1578"/>
                <a:gd name="T63" fmla="*/ 1456 h 13316"/>
                <a:gd name="T64" fmla="*/ 1356 w 1578"/>
                <a:gd name="T65" fmla="*/ 1356 h 13316"/>
                <a:gd name="T66" fmla="*/ 1429 w 1578"/>
                <a:gd name="T67" fmla="*/ 1234 h 13316"/>
                <a:gd name="T68" fmla="*/ 1503 w 1578"/>
                <a:gd name="T69" fmla="*/ 1111 h 13316"/>
                <a:gd name="T70" fmla="*/ 1552 w 1578"/>
                <a:gd name="T71" fmla="*/ 962 h 13316"/>
                <a:gd name="T72" fmla="*/ 1578 w 1578"/>
                <a:gd name="T73" fmla="*/ 789 h 13316"/>
                <a:gd name="T74" fmla="*/ 1552 w 1578"/>
                <a:gd name="T75" fmla="*/ 643 h 13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78" h="13316">
                  <a:moveTo>
                    <a:pt x="0" y="1924"/>
                  </a:moveTo>
                  <a:lnTo>
                    <a:pt x="1453" y="1924"/>
                  </a:lnTo>
                  <a:lnTo>
                    <a:pt x="1453" y="13316"/>
                  </a:lnTo>
                  <a:lnTo>
                    <a:pt x="0" y="13316"/>
                  </a:lnTo>
                  <a:lnTo>
                    <a:pt x="0" y="1924"/>
                  </a:lnTo>
                  <a:close/>
                  <a:moveTo>
                    <a:pt x="1552" y="643"/>
                  </a:moveTo>
                  <a:lnTo>
                    <a:pt x="1503" y="494"/>
                  </a:lnTo>
                  <a:lnTo>
                    <a:pt x="1429" y="345"/>
                  </a:lnTo>
                  <a:lnTo>
                    <a:pt x="1356" y="248"/>
                  </a:lnTo>
                  <a:lnTo>
                    <a:pt x="1233" y="149"/>
                  </a:lnTo>
                  <a:lnTo>
                    <a:pt x="1084" y="75"/>
                  </a:lnTo>
                  <a:lnTo>
                    <a:pt x="936" y="26"/>
                  </a:lnTo>
                  <a:lnTo>
                    <a:pt x="789" y="0"/>
                  </a:lnTo>
                  <a:lnTo>
                    <a:pt x="640" y="26"/>
                  </a:lnTo>
                  <a:lnTo>
                    <a:pt x="494" y="75"/>
                  </a:lnTo>
                  <a:lnTo>
                    <a:pt x="345" y="149"/>
                  </a:lnTo>
                  <a:lnTo>
                    <a:pt x="222" y="248"/>
                  </a:lnTo>
                  <a:lnTo>
                    <a:pt x="123" y="345"/>
                  </a:lnTo>
                  <a:lnTo>
                    <a:pt x="50" y="494"/>
                  </a:lnTo>
                  <a:lnTo>
                    <a:pt x="24" y="643"/>
                  </a:lnTo>
                  <a:lnTo>
                    <a:pt x="0" y="789"/>
                  </a:lnTo>
                  <a:lnTo>
                    <a:pt x="24" y="962"/>
                  </a:lnTo>
                  <a:lnTo>
                    <a:pt x="50" y="1111"/>
                  </a:lnTo>
                  <a:lnTo>
                    <a:pt x="123" y="1234"/>
                  </a:lnTo>
                  <a:lnTo>
                    <a:pt x="222" y="1356"/>
                  </a:lnTo>
                  <a:lnTo>
                    <a:pt x="345" y="1456"/>
                  </a:lnTo>
                  <a:lnTo>
                    <a:pt x="494" y="1529"/>
                  </a:lnTo>
                  <a:lnTo>
                    <a:pt x="640" y="1579"/>
                  </a:lnTo>
                  <a:lnTo>
                    <a:pt x="789" y="1579"/>
                  </a:lnTo>
                  <a:lnTo>
                    <a:pt x="936" y="1579"/>
                  </a:lnTo>
                  <a:lnTo>
                    <a:pt x="1084" y="1529"/>
                  </a:lnTo>
                  <a:lnTo>
                    <a:pt x="1233" y="1456"/>
                  </a:lnTo>
                  <a:lnTo>
                    <a:pt x="1356" y="1356"/>
                  </a:lnTo>
                  <a:lnTo>
                    <a:pt x="1429" y="1234"/>
                  </a:lnTo>
                  <a:lnTo>
                    <a:pt x="1503" y="1111"/>
                  </a:lnTo>
                  <a:lnTo>
                    <a:pt x="1552" y="962"/>
                  </a:lnTo>
                  <a:lnTo>
                    <a:pt x="1578" y="789"/>
                  </a:lnTo>
                  <a:lnTo>
                    <a:pt x="1552" y="643"/>
                  </a:lnTo>
                  <a:close/>
                </a:path>
              </a:pathLst>
            </a:custGeom>
            <a:solidFill>
              <a:srgbClr val="194E6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 name="Mint"/>
            <p:cNvSpPr>
              <a:spLocks/>
            </p:cNvSpPr>
            <p:nvPr userDrawn="1"/>
          </p:nvSpPr>
          <p:spPr bwMode="auto">
            <a:xfrm>
              <a:off x="-13611" y="482"/>
              <a:ext cx="1453" cy="8755"/>
            </a:xfrm>
            <a:custGeom>
              <a:avLst/>
              <a:gdLst>
                <a:gd name="T0" fmla="*/ 0 w 1453"/>
                <a:gd name="T1" fmla="*/ 0 h 8755"/>
                <a:gd name="T2" fmla="*/ 1453 w 1453"/>
                <a:gd name="T3" fmla="*/ 0 h 8755"/>
                <a:gd name="T4" fmla="*/ 1453 w 1453"/>
                <a:gd name="T5" fmla="*/ 8755 h 8755"/>
                <a:gd name="T6" fmla="*/ 0 w 1453"/>
                <a:gd name="T7" fmla="*/ 8755 h 8755"/>
                <a:gd name="T8" fmla="*/ 0 w 1453"/>
                <a:gd name="T9" fmla="*/ 0 h 8755"/>
                <a:gd name="T10" fmla="*/ 0 w 1453"/>
                <a:gd name="T11" fmla="*/ 0 h 8755"/>
              </a:gdLst>
              <a:ahLst/>
              <a:cxnLst>
                <a:cxn ang="0">
                  <a:pos x="T0" y="T1"/>
                </a:cxn>
                <a:cxn ang="0">
                  <a:pos x="T2" y="T3"/>
                </a:cxn>
                <a:cxn ang="0">
                  <a:pos x="T4" y="T5"/>
                </a:cxn>
                <a:cxn ang="0">
                  <a:pos x="T6" y="T7"/>
                </a:cxn>
                <a:cxn ang="0">
                  <a:pos x="T8" y="T9"/>
                </a:cxn>
                <a:cxn ang="0">
                  <a:pos x="T10" y="T11"/>
                </a:cxn>
              </a:cxnLst>
              <a:rect l="0" t="0" r="r" b="b"/>
              <a:pathLst>
                <a:path w="1453" h="8755">
                  <a:moveTo>
                    <a:pt x="0" y="0"/>
                  </a:moveTo>
                  <a:lnTo>
                    <a:pt x="1453" y="0"/>
                  </a:lnTo>
                  <a:lnTo>
                    <a:pt x="1453" y="8755"/>
                  </a:lnTo>
                  <a:lnTo>
                    <a:pt x="0" y="8755"/>
                  </a:lnTo>
                  <a:lnTo>
                    <a:pt x="0" y="0"/>
                  </a:lnTo>
                  <a:lnTo>
                    <a:pt x="0" y="0"/>
                  </a:lnTo>
                  <a:close/>
                </a:path>
              </a:pathLst>
            </a:custGeom>
            <a:solidFill>
              <a:srgbClr val="68C18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Yellow"/>
            <p:cNvSpPr>
              <a:spLocks noEditPoints="1"/>
            </p:cNvSpPr>
            <p:nvPr userDrawn="1"/>
          </p:nvSpPr>
          <p:spPr bwMode="auto">
            <a:xfrm>
              <a:off x="-15709" y="4503"/>
              <a:ext cx="1578" cy="4734"/>
            </a:xfrm>
            <a:custGeom>
              <a:avLst/>
              <a:gdLst>
                <a:gd name="T0" fmla="*/ 50 w 1578"/>
                <a:gd name="T1" fmla="*/ 1874 h 4734"/>
                <a:gd name="T2" fmla="*/ 1529 w 1578"/>
                <a:gd name="T3" fmla="*/ 1874 h 4734"/>
                <a:gd name="T4" fmla="*/ 1529 w 1578"/>
                <a:gd name="T5" fmla="*/ 4734 h 4734"/>
                <a:gd name="T6" fmla="*/ 50 w 1578"/>
                <a:gd name="T7" fmla="*/ 4734 h 4734"/>
                <a:gd name="T8" fmla="*/ 50 w 1578"/>
                <a:gd name="T9" fmla="*/ 1874 h 4734"/>
                <a:gd name="T10" fmla="*/ 1555 w 1578"/>
                <a:gd name="T11" fmla="*/ 617 h 4734"/>
                <a:gd name="T12" fmla="*/ 1505 w 1578"/>
                <a:gd name="T13" fmla="*/ 468 h 4734"/>
                <a:gd name="T14" fmla="*/ 1455 w 1578"/>
                <a:gd name="T15" fmla="*/ 345 h 4734"/>
                <a:gd name="T16" fmla="*/ 1356 w 1578"/>
                <a:gd name="T17" fmla="*/ 222 h 4734"/>
                <a:gd name="T18" fmla="*/ 1233 w 1578"/>
                <a:gd name="T19" fmla="*/ 123 h 4734"/>
                <a:gd name="T20" fmla="*/ 1087 w 1578"/>
                <a:gd name="T21" fmla="*/ 50 h 4734"/>
                <a:gd name="T22" fmla="*/ 938 w 1578"/>
                <a:gd name="T23" fmla="*/ 24 h 4734"/>
                <a:gd name="T24" fmla="*/ 789 w 1578"/>
                <a:gd name="T25" fmla="*/ 0 h 4734"/>
                <a:gd name="T26" fmla="*/ 643 w 1578"/>
                <a:gd name="T27" fmla="*/ 24 h 4734"/>
                <a:gd name="T28" fmla="*/ 494 w 1578"/>
                <a:gd name="T29" fmla="*/ 50 h 4734"/>
                <a:gd name="T30" fmla="*/ 345 w 1578"/>
                <a:gd name="T31" fmla="*/ 123 h 4734"/>
                <a:gd name="T32" fmla="*/ 222 w 1578"/>
                <a:gd name="T33" fmla="*/ 222 h 4734"/>
                <a:gd name="T34" fmla="*/ 125 w 1578"/>
                <a:gd name="T35" fmla="*/ 345 h 4734"/>
                <a:gd name="T36" fmla="*/ 76 w 1578"/>
                <a:gd name="T37" fmla="*/ 468 h 4734"/>
                <a:gd name="T38" fmla="*/ 26 w 1578"/>
                <a:gd name="T39" fmla="*/ 617 h 4734"/>
                <a:gd name="T40" fmla="*/ 0 w 1578"/>
                <a:gd name="T41" fmla="*/ 789 h 4734"/>
                <a:gd name="T42" fmla="*/ 26 w 1578"/>
                <a:gd name="T43" fmla="*/ 936 h 4734"/>
                <a:gd name="T44" fmla="*/ 76 w 1578"/>
                <a:gd name="T45" fmla="*/ 1085 h 4734"/>
                <a:gd name="T46" fmla="*/ 125 w 1578"/>
                <a:gd name="T47" fmla="*/ 1231 h 4734"/>
                <a:gd name="T48" fmla="*/ 222 w 1578"/>
                <a:gd name="T49" fmla="*/ 1331 h 4734"/>
                <a:gd name="T50" fmla="*/ 345 w 1578"/>
                <a:gd name="T51" fmla="*/ 1430 h 4734"/>
                <a:gd name="T52" fmla="*/ 494 w 1578"/>
                <a:gd name="T53" fmla="*/ 1503 h 4734"/>
                <a:gd name="T54" fmla="*/ 643 w 1578"/>
                <a:gd name="T55" fmla="*/ 1553 h 4734"/>
                <a:gd name="T56" fmla="*/ 789 w 1578"/>
                <a:gd name="T57" fmla="*/ 1576 h 4734"/>
                <a:gd name="T58" fmla="*/ 938 w 1578"/>
                <a:gd name="T59" fmla="*/ 1553 h 4734"/>
                <a:gd name="T60" fmla="*/ 1087 w 1578"/>
                <a:gd name="T61" fmla="*/ 1503 h 4734"/>
                <a:gd name="T62" fmla="*/ 1233 w 1578"/>
                <a:gd name="T63" fmla="*/ 1430 h 4734"/>
                <a:gd name="T64" fmla="*/ 1356 w 1578"/>
                <a:gd name="T65" fmla="*/ 1331 h 4734"/>
                <a:gd name="T66" fmla="*/ 1455 w 1578"/>
                <a:gd name="T67" fmla="*/ 1231 h 4734"/>
                <a:gd name="T68" fmla="*/ 1505 w 1578"/>
                <a:gd name="T69" fmla="*/ 1085 h 4734"/>
                <a:gd name="T70" fmla="*/ 1555 w 1578"/>
                <a:gd name="T71" fmla="*/ 936 h 4734"/>
                <a:gd name="T72" fmla="*/ 1578 w 1578"/>
                <a:gd name="T73" fmla="*/ 789 h 4734"/>
                <a:gd name="T74" fmla="*/ 1555 w 1578"/>
                <a:gd name="T75" fmla="*/ 617 h 47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78" h="4734">
                  <a:moveTo>
                    <a:pt x="50" y="1874"/>
                  </a:moveTo>
                  <a:lnTo>
                    <a:pt x="1529" y="1874"/>
                  </a:lnTo>
                  <a:lnTo>
                    <a:pt x="1529" y="4734"/>
                  </a:lnTo>
                  <a:lnTo>
                    <a:pt x="50" y="4734"/>
                  </a:lnTo>
                  <a:lnTo>
                    <a:pt x="50" y="1874"/>
                  </a:lnTo>
                  <a:close/>
                  <a:moveTo>
                    <a:pt x="1555" y="617"/>
                  </a:moveTo>
                  <a:lnTo>
                    <a:pt x="1505" y="468"/>
                  </a:lnTo>
                  <a:lnTo>
                    <a:pt x="1455" y="345"/>
                  </a:lnTo>
                  <a:lnTo>
                    <a:pt x="1356" y="222"/>
                  </a:lnTo>
                  <a:lnTo>
                    <a:pt x="1233" y="123"/>
                  </a:lnTo>
                  <a:lnTo>
                    <a:pt x="1087" y="50"/>
                  </a:lnTo>
                  <a:lnTo>
                    <a:pt x="938" y="24"/>
                  </a:lnTo>
                  <a:lnTo>
                    <a:pt x="789" y="0"/>
                  </a:lnTo>
                  <a:lnTo>
                    <a:pt x="643" y="24"/>
                  </a:lnTo>
                  <a:lnTo>
                    <a:pt x="494" y="50"/>
                  </a:lnTo>
                  <a:lnTo>
                    <a:pt x="345" y="123"/>
                  </a:lnTo>
                  <a:lnTo>
                    <a:pt x="222" y="222"/>
                  </a:lnTo>
                  <a:lnTo>
                    <a:pt x="125" y="345"/>
                  </a:lnTo>
                  <a:lnTo>
                    <a:pt x="76" y="468"/>
                  </a:lnTo>
                  <a:lnTo>
                    <a:pt x="26" y="617"/>
                  </a:lnTo>
                  <a:lnTo>
                    <a:pt x="0" y="789"/>
                  </a:lnTo>
                  <a:lnTo>
                    <a:pt x="26" y="936"/>
                  </a:lnTo>
                  <a:lnTo>
                    <a:pt x="76" y="1085"/>
                  </a:lnTo>
                  <a:lnTo>
                    <a:pt x="125" y="1231"/>
                  </a:lnTo>
                  <a:lnTo>
                    <a:pt x="222" y="1331"/>
                  </a:lnTo>
                  <a:lnTo>
                    <a:pt x="345" y="1430"/>
                  </a:lnTo>
                  <a:lnTo>
                    <a:pt x="494" y="1503"/>
                  </a:lnTo>
                  <a:lnTo>
                    <a:pt x="643" y="1553"/>
                  </a:lnTo>
                  <a:lnTo>
                    <a:pt x="789" y="1576"/>
                  </a:lnTo>
                  <a:lnTo>
                    <a:pt x="938" y="1553"/>
                  </a:lnTo>
                  <a:lnTo>
                    <a:pt x="1087" y="1503"/>
                  </a:lnTo>
                  <a:lnTo>
                    <a:pt x="1233" y="1430"/>
                  </a:lnTo>
                  <a:lnTo>
                    <a:pt x="1356" y="1331"/>
                  </a:lnTo>
                  <a:lnTo>
                    <a:pt x="1455" y="1231"/>
                  </a:lnTo>
                  <a:lnTo>
                    <a:pt x="1505" y="1085"/>
                  </a:lnTo>
                  <a:lnTo>
                    <a:pt x="1555" y="936"/>
                  </a:lnTo>
                  <a:lnTo>
                    <a:pt x="1578" y="789"/>
                  </a:lnTo>
                  <a:lnTo>
                    <a:pt x="1555" y="617"/>
                  </a:lnTo>
                  <a:close/>
                </a:path>
              </a:pathLst>
            </a:custGeom>
            <a:solidFill>
              <a:srgbClr val="F4BF1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 name="Rectangle 1"/>
          <p:cNvSpPr/>
          <p:nvPr/>
        </p:nvSpPr>
        <p:spPr>
          <a:xfrm>
            <a:off x="5407146" y="7438200"/>
            <a:ext cx="3816108" cy="307777"/>
          </a:xfrm>
          <a:prstGeom prst="rect">
            <a:avLst/>
          </a:prstGeom>
        </p:spPr>
        <p:txBody>
          <a:bodyPr wrap="none">
            <a:spAutoFit/>
          </a:bodyPr>
          <a:lstStyle/>
          <a:p>
            <a:pPr algn="ctr" defTabSz="1096746" eaLnBrk="0" hangingPunct="0"/>
            <a:r>
              <a:rPr lang="en-US" sz="1400" dirty="0" smtClean="0">
                <a:gradFill>
                  <a:gsLst>
                    <a:gs pos="0">
                      <a:schemeClr val="bg1"/>
                    </a:gs>
                    <a:gs pos="100000">
                      <a:schemeClr val="bg1"/>
                    </a:gs>
                  </a:gsLst>
                  <a:lin ang="5400000" scaled="0"/>
                </a:gradFill>
                <a:cs typeface="Arial" panose="020B0604020202020204" pitchFamily="34" charset="0"/>
              </a:rPr>
              <a:t>© 2015 Tableau Software. All rights reserved. </a:t>
            </a:r>
            <a:endParaRPr lang="en-US" sz="1400" dirty="0">
              <a:gradFill>
                <a:gsLst>
                  <a:gs pos="0">
                    <a:schemeClr val="bg1"/>
                  </a:gs>
                  <a:gs pos="100000">
                    <a:schemeClr val="bg1"/>
                  </a:gs>
                </a:gsLst>
                <a:lin ang="5400000" scaled="0"/>
              </a:gradFill>
              <a:cs typeface="Arial" panose="020B0604020202020204" pitchFamily="34" charset="0"/>
            </a:endParaRPr>
          </a:p>
        </p:txBody>
      </p:sp>
    </p:spTree>
    <p:extLst>
      <p:ext uri="{BB962C8B-B14F-4D97-AF65-F5344CB8AC3E}">
        <p14:creationId xmlns:p14="http://schemas.microsoft.com/office/powerpoint/2010/main" val="320106287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19.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323089" y="1427015"/>
            <a:ext cx="13984225" cy="2284985"/>
          </a:xfrm>
        </p:spPr>
        <p:txBody>
          <a:bodyPr/>
          <a:lstStyle>
            <a:lvl1pPr>
              <a:defRPr sz="3400"/>
            </a:lvl1pPr>
            <a:lvl2pPr>
              <a:defRPr sz="2600">
                <a:solidFill>
                  <a:schemeClr val="tx1"/>
                </a:solidFill>
              </a:defRPr>
            </a:lvl2pPr>
            <a:lvl3pPr>
              <a:defRPr sz="2300">
                <a:solidFill>
                  <a:schemeClr val="tx1"/>
                </a:solidFill>
              </a:defRPr>
            </a:lvl3pPr>
            <a:lvl4pPr>
              <a:defRPr sz="2300">
                <a:solidFill>
                  <a:schemeClr val="tx1"/>
                </a:solidFill>
              </a:defRPr>
            </a:lvl4pPr>
            <a:lvl5pPr>
              <a:defRPr sz="2300">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itle 4"/>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17541678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ontent Simple 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464777504"/>
      </p:ext>
    </p:extLst>
  </p:cSld>
  <p:clrMapOvr>
    <a:masterClrMapping/>
  </p:clrMapOvr>
  <p:transition>
    <p:fade/>
  </p:transition>
  <p:timing>
    <p:tnLst>
      <p:par>
        <p:cTn id="1" dur="indefinite" restart="never" nodeType="tmRoot"/>
      </p:par>
    </p:tn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38546607"/>
      </p:ext>
    </p:extLst>
  </p:cSld>
  <p:clrMapOvr>
    <a:masterClrMapping/>
  </p:clrMapOvr>
  <p:transition spd="med"/>
</p:sldLayout>
</file>

<file path=ppt/slideLayouts/slideLayout121.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996007160"/>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Walkin">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87"/>
            <a:ext cx="14631668" cy="8230313"/>
          </a:xfrm>
          <a:prstGeom prst="rect">
            <a:avLst/>
          </a:prstGeom>
        </p:spPr>
      </p:pic>
      <p:sp>
        <p:nvSpPr>
          <p:cNvPr id="2" name="Rectangle 1"/>
          <p:cNvSpPr/>
          <p:nvPr/>
        </p:nvSpPr>
        <p:spPr bwMode="auto">
          <a:xfrm>
            <a:off x="323087" y="2493360"/>
            <a:ext cx="7529968" cy="323523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15142" tIns="172114" rIns="215142" bIns="172114" numCol="1" spcCol="0" rtlCol="0" fromWordArt="0" anchor="t" anchorCtr="0" forceAA="0" compatLnSpc="1">
            <a:prstTxWarp prst="textNoShape">
              <a:avLst/>
            </a:prstTxWarp>
            <a:noAutofit/>
          </a:bodyPr>
          <a:lstStyle/>
          <a:p>
            <a:pPr algn="ctr" defTabSz="1096960" fontAlgn="base">
              <a:lnSpc>
                <a:spcPct val="90000"/>
              </a:lnSpc>
              <a:spcBef>
                <a:spcPct val="0"/>
              </a:spcBef>
              <a:spcAft>
                <a:spcPct val="0"/>
              </a:spcAft>
            </a:pPr>
            <a:endParaRPr lang="en-US" sz="2823" dirty="0" err="1" smtClean="0">
              <a:gradFill>
                <a:gsLst>
                  <a:gs pos="0">
                    <a:srgbClr val="FFFFFF"/>
                  </a:gs>
                  <a:gs pos="100000">
                    <a:srgbClr val="FFFFFF"/>
                  </a:gs>
                </a:gsLst>
                <a:lin ang="5400000" scaled="0"/>
              </a:gradFill>
              <a:ea typeface="Segoe UI" pitchFamily="34" charset="0"/>
              <a:cs typeface="Arial" panose="020B0604020202020204" pitchFamily="34" charset="0"/>
            </a:endParaRPr>
          </a:p>
        </p:txBody>
      </p:sp>
    </p:spTree>
    <p:extLst>
      <p:ext uri="{BB962C8B-B14F-4D97-AF65-F5344CB8AC3E}">
        <p14:creationId xmlns:p14="http://schemas.microsoft.com/office/powerpoint/2010/main" val="265596271"/>
      </p:ext>
    </p:extLst>
  </p:cSld>
  <p:clrMapOvr>
    <a:masterClrMapping/>
  </p:clrMapOvr>
  <p:transition>
    <p:fade/>
  </p:transition>
  <p:timing>
    <p:tnLst>
      <p:par>
        <p:cTn id="1" dur="indefinite" restart="never" nodeType="tmRoot"/>
      </p:par>
    </p:tnLst>
  </p:timing>
</p:sldLayout>
</file>

<file path=ppt/slideLayouts/slideLayout123.xml><?xml version="1.0" encoding="utf-8"?>
<p:sldLayout xmlns:a="http://schemas.openxmlformats.org/drawingml/2006/main" xmlns:r="http://schemas.openxmlformats.org/officeDocument/2006/relationships" xmlns:p="http://schemas.openxmlformats.org/presentationml/2006/main" showMasterSp="0" preserve="1">
  <p:cSld name="Welcom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p:cNvSpPr/>
          <p:nvPr/>
        </p:nvSpPr>
        <p:spPr bwMode="auto">
          <a:xfrm>
            <a:off x="323087" y="2493360"/>
            <a:ext cx="7529968" cy="323523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15142" tIns="172114" rIns="215142" bIns="172114" numCol="1" spcCol="0" rtlCol="0" fromWordArt="0" anchor="t" anchorCtr="0" forceAA="0" compatLnSpc="1">
            <a:prstTxWarp prst="textNoShape">
              <a:avLst/>
            </a:prstTxWarp>
            <a:noAutofit/>
          </a:bodyPr>
          <a:lstStyle/>
          <a:p>
            <a:pPr algn="ctr" defTabSz="1096960" fontAlgn="base">
              <a:lnSpc>
                <a:spcPct val="90000"/>
              </a:lnSpc>
              <a:spcBef>
                <a:spcPct val="0"/>
              </a:spcBef>
              <a:spcAft>
                <a:spcPct val="0"/>
              </a:spcAft>
            </a:pPr>
            <a:endParaRPr lang="en-US" sz="2823" dirty="0" err="1" smtClean="0">
              <a:gradFill>
                <a:gsLst>
                  <a:gs pos="0">
                    <a:srgbClr val="FFFFFF"/>
                  </a:gs>
                  <a:gs pos="100000">
                    <a:srgbClr val="FFFFFF"/>
                  </a:gs>
                </a:gsLst>
                <a:lin ang="5400000" scaled="0"/>
              </a:gradFill>
              <a:ea typeface="Segoe UI" pitchFamily="34" charset="0"/>
              <a:cs typeface="Arial" panose="020B0604020202020204" pitchFamily="34" charset="0"/>
            </a:endParaRPr>
          </a:p>
        </p:txBody>
      </p:sp>
    </p:spTree>
    <p:extLst>
      <p:ext uri="{BB962C8B-B14F-4D97-AF65-F5344CB8AC3E}">
        <p14:creationId xmlns:p14="http://schemas.microsoft.com/office/powerpoint/2010/main" val="1825605590"/>
      </p:ext>
    </p:extLst>
  </p:cSld>
  <p:clrMapOvr>
    <a:masterClrMapping/>
  </p:clrMapOvr>
  <p:transition>
    <p:fade/>
  </p:transition>
  <p:timing>
    <p:tnLst>
      <p:par>
        <p:cTn id="1" dur="indefinite" restart="never" nodeType="tmRoot"/>
      </p:par>
    </p:tnLst>
  </p:timing>
</p:sldLayout>
</file>

<file path=ppt/slideLayouts/slideLayout124.xml><?xml version="1.0" encoding="utf-8"?>
<p:sldLayout xmlns:a="http://schemas.openxmlformats.org/drawingml/2006/main" xmlns:r="http://schemas.openxmlformats.org/officeDocument/2006/relationships" xmlns:p="http://schemas.openxmlformats.org/presentationml/2006/main" showMasterSp="0" preserve="1">
  <p:cSld name="Title Slide-Oran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1398588" y="2500313"/>
            <a:ext cx="9682162" cy="2877229"/>
          </a:xfrm>
          <a:noFill/>
        </p:spPr>
        <p:txBody>
          <a:bodyPr lIns="146304" tIns="91440" rIns="146304" bIns="91440" anchor="t" anchorCtr="0"/>
          <a:lstStyle>
            <a:lvl1pPr>
              <a:defRPr sz="6600" spc="-118" baseline="0">
                <a:gradFill>
                  <a:gsLst>
                    <a:gs pos="57576">
                      <a:schemeClr val="tx1"/>
                    </a:gs>
                    <a:gs pos="35000">
                      <a:schemeClr val="tx1"/>
                    </a:gs>
                  </a:gsLst>
                  <a:lin ang="5400000" scaled="0"/>
                </a:gradFill>
              </a:defRPr>
            </a:lvl1pPr>
          </a:lstStyle>
          <a:p>
            <a:r>
              <a:rPr lang="en-US" dirty="0" smtClean="0"/>
              <a:t>Presentation Title here</a:t>
            </a:r>
            <a:endParaRPr lang="en-US" dirty="0"/>
          </a:p>
        </p:txBody>
      </p:sp>
      <p:sp>
        <p:nvSpPr>
          <p:cNvPr id="3" name="Text Placeholder 2"/>
          <p:cNvSpPr>
            <a:spLocks noGrp="1"/>
          </p:cNvSpPr>
          <p:nvPr>
            <p:ph type="body" sz="quarter" idx="14" hasCustomPrompt="1"/>
          </p:nvPr>
        </p:nvSpPr>
        <p:spPr bwMode="auto">
          <a:xfrm>
            <a:off x="1396263" y="5377543"/>
            <a:ext cx="9684487" cy="1665514"/>
          </a:xfrm>
        </p:spPr>
        <p:txBody>
          <a:bodyPr tIns="109728" bIns="109728">
            <a:noAutofit/>
          </a:bodyPr>
          <a:lstStyle>
            <a:lvl1pPr marL="0" indent="0">
              <a:spcBef>
                <a:spcPts val="0"/>
              </a:spcBef>
              <a:buNone/>
              <a:defRPr sz="3500">
                <a:gradFill>
                  <a:gsLst>
                    <a:gs pos="57576">
                      <a:schemeClr val="tx1"/>
                    </a:gs>
                    <a:gs pos="35000">
                      <a:schemeClr val="tx1"/>
                    </a:gs>
                  </a:gsLst>
                  <a:lin ang="5400000" scaled="0"/>
                </a:gradFill>
                <a:latin typeface="+mn-lt"/>
              </a:defRPr>
            </a:lvl1pPr>
          </a:lstStyle>
          <a:p>
            <a:r>
              <a:rPr lang="en-US" dirty="0" smtClean="0"/>
              <a:t>Speaker Name</a:t>
            </a:r>
          </a:p>
          <a:p>
            <a:r>
              <a:rPr lang="en-US" dirty="0" smtClean="0"/>
              <a:t>Job Title</a:t>
            </a:r>
          </a:p>
          <a:p>
            <a:r>
              <a:rPr lang="en-US" dirty="0" smtClean="0"/>
              <a:t>Company/Org Name</a:t>
            </a:r>
            <a:endParaRPr lang="en-US" dirty="0"/>
          </a:p>
        </p:txBody>
      </p:sp>
      <p:sp>
        <p:nvSpPr>
          <p:cNvPr id="4" name="Text Placeholder 3"/>
          <p:cNvSpPr>
            <a:spLocks noGrp="1"/>
          </p:cNvSpPr>
          <p:nvPr>
            <p:ph type="body" sz="quarter" idx="15" hasCustomPrompt="1"/>
          </p:nvPr>
        </p:nvSpPr>
        <p:spPr>
          <a:xfrm>
            <a:off x="1398588" y="1447800"/>
            <a:ext cx="9682162" cy="517065"/>
          </a:xfrm>
        </p:spPr>
        <p:txBody>
          <a:bodyPr vert="horz" wrap="square" lIns="146304" tIns="91440" rIns="146304" bIns="91440" rtlCol="0">
            <a:spAutoFit/>
          </a:bodyPr>
          <a:lstStyle>
            <a:lvl1pPr>
              <a:defRPr lang="en-US" sz="2400" spc="600" dirty="0">
                <a:solidFill>
                  <a:schemeClr val="tx1"/>
                </a:solidFill>
              </a:defRPr>
            </a:lvl1pPr>
          </a:lstStyle>
          <a:p>
            <a:pPr marL="0" lvl="0" indent="0">
              <a:buNone/>
            </a:pPr>
            <a:r>
              <a:rPr lang="en-US" dirty="0" smtClean="0"/>
              <a:t># HASHTAG</a:t>
            </a:r>
            <a:endParaRPr lang="en-US" dirty="0"/>
          </a:p>
        </p:txBody>
      </p:sp>
    </p:spTree>
    <p:extLst>
      <p:ext uri="{BB962C8B-B14F-4D97-AF65-F5344CB8AC3E}">
        <p14:creationId xmlns:p14="http://schemas.microsoft.com/office/powerpoint/2010/main" val="1368165240"/>
      </p:ext>
    </p:extLst>
  </p:cSld>
  <p:clrMapOvr>
    <a:masterClrMapping/>
  </p:clrMapOvr>
  <p:transition>
    <p:fade/>
  </p:transition>
  <p:timing>
    <p:tnLst>
      <p:par>
        <p:cTn id="1" dur="indefinite" restart="never" nodeType="tmRoot"/>
      </p:par>
    </p:tnLst>
  </p:timing>
</p:sldLayout>
</file>

<file path=ppt/slideLayouts/slideLayout125.xml><?xml version="1.0" encoding="utf-8"?>
<p:sldLayout xmlns:a="http://schemas.openxmlformats.org/drawingml/2006/main" xmlns:r="http://schemas.openxmlformats.org/officeDocument/2006/relationships" xmlns:p="http://schemas.openxmlformats.org/presentationml/2006/main" showMasterSp="0" preserve="1">
  <p:cSld name="Session Repeats-Blu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5" hasCustomPrompt="1"/>
          </p:nvPr>
        </p:nvSpPr>
        <p:spPr>
          <a:xfrm>
            <a:off x="1398588" y="1447800"/>
            <a:ext cx="9682162" cy="517065"/>
          </a:xfrm>
        </p:spPr>
        <p:txBody>
          <a:bodyPr vert="horz" wrap="square" lIns="146304" tIns="91440" rIns="146304" bIns="91440" rtlCol="0">
            <a:spAutoFit/>
          </a:bodyPr>
          <a:lstStyle>
            <a:lvl1pPr>
              <a:defRPr lang="en-US" sz="2400" spc="600" baseline="0" dirty="0"/>
            </a:lvl1pPr>
          </a:lstStyle>
          <a:p>
            <a:pPr marL="0" lvl="0" indent="0">
              <a:buNone/>
            </a:pPr>
            <a:r>
              <a:rPr lang="en-US" dirty="0" smtClean="0"/>
              <a:t>SESSION REPEATS</a:t>
            </a:r>
            <a:endParaRPr lang="en-US" dirty="0"/>
          </a:p>
        </p:txBody>
      </p:sp>
    </p:spTree>
    <p:extLst>
      <p:ext uri="{BB962C8B-B14F-4D97-AF65-F5344CB8AC3E}">
        <p14:creationId xmlns:p14="http://schemas.microsoft.com/office/powerpoint/2010/main" val="520205916"/>
      </p:ext>
    </p:extLst>
  </p:cSld>
  <p:clrMapOvr>
    <a:masterClrMapping/>
  </p:clrMapOvr>
  <p:transition>
    <p:fade/>
  </p:transition>
  <p:timing>
    <p:tnLst>
      <p:par>
        <p:cTn id="1" dur="indefinite" restart="never" nodeType="tmRoot"/>
      </p:par>
    </p:tnLst>
  </p:timing>
</p:sldLayout>
</file>

<file path=ppt/slideLayouts/slideLayout126.xml><?xml version="1.0" encoding="utf-8"?>
<p:sldLayout xmlns:a="http://schemas.openxmlformats.org/drawingml/2006/main" xmlns:r="http://schemas.openxmlformats.org/officeDocument/2006/relationships" xmlns:p="http://schemas.openxmlformats.org/presentationml/2006/main" showMasterSp="0" preserve="1">
  <p:cSld name="Session Repeats-Oran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5" hasCustomPrompt="1"/>
          </p:nvPr>
        </p:nvSpPr>
        <p:spPr>
          <a:xfrm>
            <a:off x="1398588" y="1447800"/>
            <a:ext cx="9682162" cy="517065"/>
          </a:xfrm>
        </p:spPr>
        <p:txBody>
          <a:bodyPr vert="horz" wrap="square" lIns="146304" tIns="91440" rIns="146304" bIns="91440" rtlCol="0">
            <a:spAutoFit/>
          </a:bodyPr>
          <a:lstStyle>
            <a:lvl1pPr>
              <a:defRPr lang="en-US" sz="2400" spc="600" dirty="0"/>
            </a:lvl1pPr>
          </a:lstStyle>
          <a:p>
            <a:pPr marL="0" lvl="0" indent="0">
              <a:buNone/>
            </a:pPr>
            <a:r>
              <a:rPr lang="en-US" dirty="0" smtClean="0"/>
              <a:t>SESSION REPEATS</a:t>
            </a:r>
            <a:endParaRPr lang="en-US" dirty="0"/>
          </a:p>
        </p:txBody>
      </p:sp>
    </p:spTree>
    <p:extLst>
      <p:ext uri="{BB962C8B-B14F-4D97-AF65-F5344CB8AC3E}">
        <p14:creationId xmlns:p14="http://schemas.microsoft.com/office/powerpoint/2010/main" val="2883150462"/>
      </p:ext>
    </p:extLst>
  </p:cSld>
  <p:clrMapOvr>
    <a:masterClrMapping/>
  </p:clrMapOvr>
  <p:transition>
    <p:fade/>
  </p:transition>
  <p:timing>
    <p:tnLst>
      <p:par>
        <p:cTn id="1" dur="indefinite" restart="never" nodeType="tmRoot"/>
      </p:par>
    </p:tnLst>
  </p:timing>
</p:sldLayout>
</file>

<file path=ppt/slideLayouts/slideLayout127.xml><?xml version="1.0" encoding="utf-8"?>
<p:sldLayout xmlns:a="http://schemas.openxmlformats.org/drawingml/2006/main" xmlns:r="http://schemas.openxmlformats.org/officeDocument/2006/relationships" xmlns:p="http://schemas.openxmlformats.org/presentationml/2006/main" showMasterSp="0" preserve="1">
  <p:cSld name="Speaker Nam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1398588" y="2500314"/>
            <a:ext cx="9682162" cy="2152649"/>
          </a:xfrm>
          <a:noFill/>
        </p:spPr>
        <p:txBody>
          <a:bodyPr lIns="146304" tIns="91440" rIns="146304" bIns="91440" anchor="t" anchorCtr="0"/>
          <a:lstStyle>
            <a:lvl1pPr>
              <a:defRPr sz="6600" spc="-118" baseline="0">
                <a:gradFill>
                  <a:gsLst>
                    <a:gs pos="1250">
                      <a:schemeClr val="bg1"/>
                    </a:gs>
                    <a:gs pos="100000">
                      <a:schemeClr val="bg1"/>
                    </a:gs>
                  </a:gsLst>
                  <a:lin ang="5400000" scaled="0"/>
                </a:gradFill>
              </a:defRPr>
            </a:lvl1pPr>
          </a:lstStyle>
          <a:p>
            <a:r>
              <a:rPr lang="en-US" dirty="0" smtClean="0"/>
              <a:t>Speaker Name</a:t>
            </a:r>
            <a:endParaRPr lang="en-US" dirty="0"/>
          </a:p>
        </p:txBody>
      </p:sp>
      <p:sp>
        <p:nvSpPr>
          <p:cNvPr id="3" name="Text Placeholder 2"/>
          <p:cNvSpPr>
            <a:spLocks noGrp="1"/>
          </p:cNvSpPr>
          <p:nvPr>
            <p:ph type="body" sz="quarter" idx="14" hasCustomPrompt="1"/>
          </p:nvPr>
        </p:nvSpPr>
        <p:spPr bwMode="auto">
          <a:xfrm>
            <a:off x="1396263" y="4652963"/>
            <a:ext cx="9684487" cy="2170401"/>
          </a:xfrm>
        </p:spPr>
        <p:txBody>
          <a:bodyPr tIns="109728" bIns="109728">
            <a:noAutofit/>
          </a:bodyPr>
          <a:lstStyle>
            <a:lvl1pPr marL="0" indent="0">
              <a:spcBef>
                <a:spcPts val="0"/>
              </a:spcBef>
              <a:spcAft>
                <a:spcPts val="2400"/>
              </a:spcAft>
              <a:buNone/>
              <a:defRPr sz="4000">
                <a:gradFill>
                  <a:gsLst>
                    <a:gs pos="1250">
                      <a:schemeClr val="bg1"/>
                    </a:gs>
                    <a:gs pos="100000">
                      <a:schemeClr val="bg1"/>
                    </a:gs>
                  </a:gsLst>
                  <a:lin ang="5400000" scaled="0"/>
                </a:gradFill>
                <a:latin typeface="+mn-lt"/>
              </a:defRPr>
            </a:lvl1pPr>
          </a:lstStyle>
          <a:p>
            <a:pPr lvl="0"/>
            <a:r>
              <a:rPr lang="en-US" dirty="0" smtClean="0"/>
              <a:t>Email</a:t>
            </a:r>
          </a:p>
          <a:p>
            <a:pPr lvl="0"/>
            <a:r>
              <a:rPr lang="en-US" dirty="0" smtClean="0"/>
              <a:t>@</a:t>
            </a:r>
            <a:r>
              <a:rPr lang="en-US" dirty="0" err="1" smtClean="0"/>
              <a:t>Twitterhandle</a:t>
            </a:r>
            <a:endParaRPr lang="en-US" dirty="0" smtClean="0"/>
          </a:p>
        </p:txBody>
      </p:sp>
      <p:sp>
        <p:nvSpPr>
          <p:cNvPr id="4" name="Text Placeholder 3"/>
          <p:cNvSpPr>
            <a:spLocks noGrp="1"/>
          </p:cNvSpPr>
          <p:nvPr>
            <p:ph type="body" sz="quarter" idx="15" hasCustomPrompt="1"/>
          </p:nvPr>
        </p:nvSpPr>
        <p:spPr>
          <a:xfrm>
            <a:off x="1398588" y="1447800"/>
            <a:ext cx="9682162" cy="517065"/>
          </a:xfrm>
        </p:spPr>
        <p:txBody>
          <a:bodyPr vert="horz" wrap="square" lIns="146304" tIns="91440" rIns="146304" bIns="91440" rtlCol="0">
            <a:spAutoFit/>
          </a:bodyPr>
          <a:lstStyle>
            <a:lvl1pPr>
              <a:defRPr lang="en-US" sz="2400" spc="600" baseline="0" dirty="0">
                <a:gradFill>
                  <a:gsLst>
                    <a:gs pos="1250">
                      <a:schemeClr val="bg1"/>
                    </a:gs>
                    <a:gs pos="100000">
                      <a:schemeClr val="bg1"/>
                    </a:gs>
                  </a:gsLst>
                  <a:lin ang="5400000" scaled="0"/>
                </a:gradFill>
              </a:defRPr>
            </a:lvl1pPr>
          </a:lstStyle>
          <a:p>
            <a:pPr marL="0" lvl="0" indent="0">
              <a:buNone/>
            </a:pPr>
            <a:r>
              <a:rPr lang="en-US" dirty="0" smtClean="0"/>
              <a:t># HASHTAG</a:t>
            </a:r>
            <a:endParaRPr lang="en-US" dirty="0"/>
          </a:p>
        </p:txBody>
      </p:sp>
    </p:spTree>
    <p:extLst>
      <p:ext uri="{BB962C8B-B14F-4D97-AF65-F5344CB8AC3E}">
        <p14:creationId xmlns:p14="http://schemas.microsoft.com/office/powerpoint/2010/main" val="3091179011"/>
      </p:ext>
    </p:extLst>
  </p:cSld>
  <p:clrMapOvr>
    <a:masterClrMapping/>
  </p:clrMapOvr>
  <p:transition>
    <p:fade/>
  </p:transition>
  <p:timing>
    <p:tnLst>
      <p:par>
        <p:cTn id="1" dur="indefinite" restart="never" nodeType="tmRoot"/>
      </p:par>
    </p:tnLst>
  </p:timing>
</p:sldLayout>
</file>

<file path=ppt/slideLayouts/slideLayout128.xml><?xml version="1.0" encoding="utf-8"?>
<p:sldLayout xmlns:a="http://schemas.openxmlformats.org/drawingml/2006/main" xmlns:r="http://schemas.openxmlformats.org/officeDocument/2006/relationships" xmlns:p="http://schemas.openxmlformats.org/presentationml/2006/main" showMasterSp="0" preserve="1">
  <p:cSld name="Dem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3088" y="5413473"/>
            <a:ext cx="12908725" cy="1357744"/>
          </a:xfrm>
          <a:noFill/>
        </p:spPr>
        <p:txBody>
          <a:bodyPr wrap="square" tIns="91440" bIns="91440" anchor="t" anchorCtr="0">
            <a:spAutoFit/>
          </a:bodyPr>
          <a:lstStyle>
            <a:lvl1pPr>
              <a:defRPr sz="8470" spc="-118" baseline="0">
                <a:gradFill>
                  <a:gsLst>
                    <a:gs pos="0">
                      <a:schemeClr val="tx1"/>
                    </a:gs>
                    <a:gs pos="100000">
                      <a:schemeClr val="tx1"/>
                    </a:gs>
                  </a:gsLst>
                  <a:lin ang="5400000" scaled="0"/>
                </a:gradFill>
              </a:defRPr>
            </a:lvl1pPr>
          </a:lstStyle>
          <a:p>
            <a:r>
              <a:rPr lang="en-US" dirty="0" smtClean="0"/>
              <a:t>Demo</a:t>
            </a:r>
            <a:endParaRPr lang="en-US" dirty="0"/>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29.xml><?xml version="1.0" encoding="utf-8"?>
<p:sldLayout xmlns:a="http://schemas.openxmlformats.org/drawingml/2006/main" xmlns:r="http://schemas.openxmlformats.org/officeDocument/2006/relationships" xmlns:p="http://schemas.openxmlformats.org/presentationml/2006/main" showMasterSp="0" preserve="1">
  <p:cSld name="Vide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3088" y="5413473"/>
            <a:ext cx="12908725" cy="1390552"/>
          </a:xfrm>
          <a:noFill/>
        </p:spPr>
        <p:txBody>
          <a:bodyPr wrap="square" tIns="91440" bIns="91440" anchor="t" anchorCtr="0">
            <a:spAutoFit/>
          </a:bodyPr>
          <a:lstStyle>
            <a:lvl1pPr>
              <a:defRPr sz="8470" spc="-118" baseline="0">
                <a:gradFill>
                  <a:gsLst>
                    <a:gs pos="0">
                      <a:schemeClr val="tx1"/>
                    </a:gs>
                    <a:gs pos="100000">
                      <a:schemeClr val="tx1"/>
                    </a:gs>
                  </a:gsLst>
                  <a:lin ang="5400000" scaled="0"/>
                </a:gradFill>
              </a:defRPr>
            </a:lvl1pPr>
          </a:lstStyle>
          <a:p>
            <a:r>
              <a:rPr lang="en-US" dirty="0" smtClean="0"/>
              <a:t>Video</a:t>
            </a:r>
            <a:endParaRPr lang="en-US" dirty="0"/>
          </a:p>
        </p:txBody>
      </p:sp>
    </p:spTree>
    <p:extLst>
      <p:ext uri="{BB962C8B-B14F-4D97-AF65-F5344CB8AC3E}">
        <p14:creationId xmlns:p14="http://schemas.microsoft.com/office/powerpoint/2010/main" val="421829666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Content Slide-Blu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90601" y="1059766"/>
            <a:ext cx="10090149" cy="1079598"/>
          </a:xfrm>
        </p:spPr>
        <p:txBody>
          <a:bodyPr/>
          <a:lstStyle>
            <a:lvl1pPr>
              <a:defRPr sz="4800"/>
            </a:lvl1p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990600" y="2147454"/>
            <a:ext cx="10090150" cy="2265236"/>
          </a:xfrm>
        </p:spPr>
        <p:txBody>
          <a:bodyPr/>
          <a:lstStyle>
            <a:lvl1pPr marL="0" indent="0">
              <a:buNone/>
              <a:defRPr sz="3600">
                <a:gradFill>
                  <a:gsLst>
                    <a:gs pos="57576">
                      <a:schemeClr val="tx1"/>
                    </a:gs>
                    <a:gs pos="35000">
                      <a:schemeClr val="tx1"/>
                    </a:gs>
                  </a:gsLst>
                  <a:lin ang="5400000" scaled="0"/>
                </a:gradFill>
                <a:latin typeface="+mj-lt"/>
              </a:defRPr>
            </a:lvl1pPr>
            <a:lvl2pPr marL="0" indent="0">
              <a:spcBef>
                <a:spcPts val="600"/>
              </a:spcBef>
              <a:buFontTx/>
              <a:buNone/>
              <a:defRPr sz="2400">
                <a:gradFill>
                  <a:gsLst>
                    <a:gs pos="57576">
                      <a:schemeClr val="tx1"/>
                    </a:gs>
                    <a:gs pos="35000">
                      <a:schemeClr val="tx1"/>
                    </a:gs>
                  </a:gsLst>
                  <a:lin ang="5400000" scaled="0"/>
                </a:gradFill>
              </a:defRPr>
            </a:lvl2pPr>
            <a:lvl3pPr marL="268925" indent="0">
              <a:spcBef>
                <a:spcPts val="600"/>
              </a:spcBef>
              <a:buNone/>
              <a:defRPr sz="2400">
                <a:gradFill>
                  <a:gsLst>
                    <a:gs pos="57576">
                      <a:schemeClr val="tx1"/>
                    </a:gs>
                    <a:gs pos="35000">
                      <a:schemeClr val="tx1"/>
                    </a:gs>
                  </a:gsLst>
                  <a:lin ang="5400000" scaled="0"/>
                </a:gradFill>
              </a:defRPr>
            </a:lvl3pPr>
            <a:lvl4pPr marL="537850" indent="0">
              <a:spcBef>
                <a:spcPts val="600"/>
              </a:spcBef>
              <a:buNone/>
              <a:defRPr>
                <a:gradFill>
                  <a:gsLst>
                    <a:gs pos="57576">
                      <a:schemeClr val="tx1"/>
                    </a:gs>
                    <a:gs pos="35000">
                      <a:schemeClr val="tx1"/>
                    </a:gs>
                  </a:gsLst>
                  <a:lin ang="5400000" scaled="0"/>
                </a:gradFill>
              </a:defRPr>
            </a:lvl4pPr>
            <a:lvl5pPr marL="806775" indent="0">
              <a:spcBef>
                <a:spcPts val="600"/>
              </a:spcBef>
              <a:buNone/>
              <a:defRPr>
                <a:gradFill>
                  <a:gsLst>
                    <a:gs pos="57576">
                      <a:schemeClr val="tx1"/>
                    </a:gs>
                    <a:gs pos="35000">
                      <a:schemeClr val="tx1"/>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76497059"/>
      </p:ext>
    </p:extLst>
  </p:cSld>
  <p:clrMapOvr>
    <a:masterClrMapping/>
  </p:clrMapOvr>
  <p:transition>
    <p:fade/>
  </p:transition>
  <p:timing>
    <p:tnLst>
      <p:par>
        <p:cTn id="1" dur="indefinite" restart="never" nodeType="tmRoot"/>
      </p:par>
    </p:tnLst>
  </p:timing>
</p:sldLayout>
</file>

<file path=ppt/slideLayouts/slideLayout130.xml><?xml version="1.0" encoding="utf-8"?>
<p:sldLayout xmlns:a="http://schemas.openxmlformats.org/drawingml/2006/main" xmlns:r="http://schemas.openxmlformats.org/officeDocument/2006/relationships" xmlns:p="http://schemas.openxmlformats.org/presentationml/2006/main" showMasterSp="0" preserve="1">
  <p:cSld name="Sec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3088" y="4652963"/>
            <a:ext cx="12908725" cy="1357744"/>
          </a:xfrm>
          <a:noFill/>
        </p:spPr>
        <p:txBody>
          <a:bodyPr wrap="square" tIns="91440" bIns="91440" anchor="t" anchorCtr="0">
            <a:spAutoFit/>
          </a:bodyPr>
          <a:lstStyle>
            <a:lvl1pPr>
              <a:defRPr sz="8470" spc="-118" baseline="0">
                <a:gradFill>
                  <a:gsLst>
                    <a:gs pos="0">
                      <a:schemeClr val="tx1"/>
                    </a:gs>
                    <a:gs pos="100000">
                      <a:schemeClr val="tx1"/>
                    </a:gs>
                  </a:gsLst>
                  <a:lin ang="5400000" scaled="0"/>
                </a:gradFill>
              </a:defRPr>
            </a:lvl1pPr>
          </a:lstStyle>
          <a:p>
            <a:r>
              <a:rPr lang="en-US" dirty="0" smtClean="0"/>
              <a:t>Section</a:t>
            </a:r>
            <a:endParaRPr lang="en-US" dirty="0"/>
          </a:p>
        </p:txBody>
      </p:sp>
    </p:spTree>
    <p:extLst>
      <p:ext uri="{BB962C8B-B14F-4D97-AF65-F5344CB8AC3E}">
        <p14:creationId xmlns:p14="http://schemas.microsoft.com/office/powerpoint/2010/main" val="289290185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Content Simp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323087" y="1427012"/>
            <a:ext cx="13984227" cy="2265236"/>
          </a:xfrm>
        </p:spPr>
        <p:txBody>
          <a:bodyPr/>
          <a:lstStyle>
            <a:lvl1pPr marL="0" indent="0">
              <a:spcBef>
                <a:spcPts val="1200"/>
              </a:spcBef>
              <a:buNone/>
              <a:defRPr>
                <a:gradFill>
                  <a:gsLst>
                    <a:gs pos="57576">
                      <a:schemeClr val="tx1"/>
                    </a:gs>
                    <a:gs pos="35000">
                      <a:schemeClr val="tx1"/>
                    </a:gs>
                  </a:gsLst>
                  <a:lin ang="5400000" scaled="0"/>
                </a:gradFill>
                <a:latin typeface="+mj-lt"/>
              </a:defRPr>
            </a:lvl1pPr>
            <a:lvl2pPr marL="0" indent="0">
              <a:spcBef>
                <a:spcPts val="600"/>
              </a:spcBef>
              <a:buFontTx/>
              <a:buNone/>
              <a:defRPr sz="2400">
                <a:gradFill>
                  <a:gsLst>
                    <a:gs pos="57576">
                      <a:schemeClr val="tx1"/>
                    </a:gs>
                    <a:gs pos="35000">
                      <a:schemeClr val="tx1"/>
                    </a:gs>
                  </a:gsLst>
                  <a:lin ang="5400000" scaled="0"/>
                </a:gradFill>
              </a:defRPr>
            </a:lvl2pPr>
            <a:lvl3pPr marL="268925" indent="0">
              <a:spcBef>
                <a:spcPts val="600"/>
              </a:spcBef>
              <a:buNone/>
              <a:defRPr sz="2400">
                <a:gradFill>
                  <a:gsLst>
                    <a:gs pos="57576">
                      <a:schemeClr val="tx1"/>
                    </a:gs>
                    <a:gs pos="35000">
                      <a:schemeClr val="tx1"/>
                    </a:gs>
                  </a:gsLst>
                  <a:lin ang="5400000" scaled="0"/>
                </a:gradFill>
              </a:defRPr>
            </a:lvl3pPr>
            <a:lvl4pPr marL="537850" indent="0">
              <a:spcBef>
                <a:spcPts val="600"/>
              </a:spcBef>
              <a:buNone/>
              <a:defRPr sz="2000">
                <a:gradFill>
                  <a:gsLst>
                    <a:gs pos="57576">
                      <a:schemeClr val="tx1"/>
                    </a:gs>
                    <a:gs pos="35000">
                      <a:schemeClr val="tx1"/>
                    </a:gs>
                  </a:gsLst>
                  <a:lin ang="5400000" scaled="0"/>
                </a:gradFill>
              </a:defRPr>
            </a:lvl4pPr>
            <a:lvl5pPr marL="806775" indent="0">
              <a:spcBef>
                <a:spcPts val="600"/>
              </a:spcBef>
              <a:buNone/>
              <a:defRPr sz="2000">
                <a:gradFill>
                  <a:gsLst>
                    <a:gs pos="57576">
                      <a:schemeClr val="tx1"/>
                    </a:gs>
                    <a:gs pos="35000">
                      <a:schemeClr val="tx1"/>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061056257"/>
      </p:ext>
    </p:extLst>
  </p:cSld>
  <p:clrMapOvr>
    <a:masterClrMapping/>
  </p:clrMapOvr>
  <p:transition>
    <p:fade/>
  </p:transition>
  <p:timing>
    <p:tnLst>
      <p:par>
        <p:cTn id="1" dur="indefinite" restart="never" nodeType="tmRoot"/>
      </p:par>
    </p:tnLst>
  </p:timing>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Content Simple with Sub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323087" y="1981200"/>
            <a:ext cx="13984227" cy="2265236"/>
          </a:xfrm>
        </p:spPr>
        <p:txBody>
          <a:bodyPr/>
          <a:lstStyle>
            <a:lvl1pPr marL="0" indent="0">
              <a:spcBef>
                <a:spcPts val="1200"/>
              </a:spcBef>
              <a:buNone/>
              <a:defRPr>
                <a:gradFill>
                  <a:gsLst>
                    <a:gs pos="57576">
                      <a:schemeClr val="tx1"/>
                    </a:gs>
                    <a:gs pos="35000">
                      <a:schemeClr val="tx1"/>
                    </a:gs>
                  </a:gsLst>
                  <a:lin ang="5400000" scaled="0"/>
                </a:gradFill>
                <a:latin typeface="+mj-lt"/>
              </a:defRPr>
            </a:lvl1pPr>
            <a:lvl2pPr marL="0" indent="0">
              <a:spcBef>
                <a:spcPts val="600"/>
              </a:spcBef>
              <a:buFontTx/>
              <a:buNone/>
              <a:defRPr sz="2400">
                <a:gradFill>
                  <a:gsLst>
                    <a:gs pos="57576">
                      <a:schemeClr val="tx1"/>
                    </a:gs>
                    <a:gs pos="35000">
                      <a:schemeClr val="tx1"/>
                    </a:gs>
                  </a:gsLst>
                  <a:lin ang="5400000" scaled="0"/>
                </a:gradFill>
              </a:defRPr>
            </a:lvl2pPr>
            <a:lvl3pPr marL="268925" indent="0">
              <a:spcBef>
                <a:spcPts val="600"/>
              </a:spcBef>
              <a:buNone/>
              <a:defRPr sz="2400">
                <a:gradFill>
                  <a:gsLst>
                    <a:gs pos="57576">
                      <a:schemeClr val="tx1"/>
                    </a:gs>
                    <a:gs pos="35000">
                      <a:schemeClr val="tx1"/>
                    </a:gs>
                  </a:gsLst>
                  <a:lin ang="5400000" scaled="0"/>
                </a:gradFill>
              </a:defRPr>
            </a:lvl3pPr>
            <a:lvl4pPr marL="537850" indent="0">
              <a:spcBef>
                <a:spcPts val="600"/>
              </a:spcBef>
              <a:buNone/>
              <a:defRPr sz="2000">
                <a:gradFill>
                  <a:gsLst>
                    <a:gs pos="57576">
                      <a:schemeClr val="tx1"/>
                    </a:gs>
                    <a:gs pos="35000">
                      <a:schemeClr val="tx1"/>
                    </a:gs>
                  </a:gsLst>
                  <a:lin ang="5400000" scaled="0"/>
                </a:gradFill>
              </a:defRPr>
            </a:lvl4pPr>
            <a:lvl5pPr marL="806775" indent="0">
              <a:spcBef>
                <a:spcPts val="600"/>
              </a:spcBef>
              <a:buNone/>
              <a:defRPr sz="2000">
                <a:gradFill>
                  <a:gsLst>
                    <a:gs pos="57576">
                      <a:schemeClr val="tx1"/>
                    </a:gs>
                    <a:gs pos="35000">
                      <a:schemeClr val="tx1"/>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307414051"/>
      </p:ext>
    </p:extLst>
  </p:cSld>
  <p:clrMapOvr>
    <a:masterClrMapping/>
  </p:clrMapOvr>
  <p:transition>
    <p:fade/>
  </p:transition>
  <p:timing>
    <p:tnLst>
      <p:par>
        <p:cTn id="1" dur="indefinite" restart="never" nodeType="tmRoot"/>
      </p:par>
    </p:tnLst>
  </p:timing>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Content Simple 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464777504"/>
      </p:ext>
    </p:extLst>
  </p:cSld>
  <p:clrMapOvr>
    <a:masterClrMapping/>
  </p:clrMapOvr>
  <p:transition>
    <p:fade/>
  </p:transition>
  <p:timing>
    <p:tnLst>
      <p:par>
        <p:cTn id="1" dur="indefinite" restart="never" nodeType="tmRoot"/>
      </p:par>
    </p:tnLst>
  </p:timing>
</p:sldLayout>
</file>

<file path=ppt/slideLayouts/slideLayout134.xml><?xml version="1.0" encoding="utf-8"?>
<p:sldLayout xmlns:a="http://schemas.openxmlformats.org/drawingml/2006/main" xmlns:r="http://schemas.openxmlformats.org/officeDocument/2006/relationships" xmlns:p="http://schemas.openxmlformats.org/presentationml/2006/main" showMasterSp="0" preserve="1">
  <p:cSld name="Content Slide-Blu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90601" y="1059766"/>
            <a:ext cx="10090149" cy="1079598"/>
          </a:xfrm>
        </p:spPr>
        <p:txBody>
          <a:bodyPr/>
          <a:lstStyle>
            <a:lvl1pPr>
              <a:defRPr sz="4800"/>
            </a:lvl1p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990600" y="2147454"/>
            <a:ext cx="10090150" cy="2265236"/>
          </a:xfrm>
        </p:spPr>
        <p:txBody>
          <a:bodyPr/>
          <a:lstStyle>
            <a:lvl1pPr marL="0" indent="0">
              <a:buNone/>
              <a:defRPr sz="3600">
                <a:gradFill>
                  <a:gsLst>
                    <a:gs pos="57576">
                      <a:schemeClr val="tx1"/>
                    </a:gs>
                    <a:gs pos="35000">
                      <a:schemeClr val="tx1"/>
                    </a:gs>
                  </a:gsLst>
                  <a:lin ang="5400000" scaled="0"/>
                </a:gradFill>
                <a:latin typeface="+mj-lt"/>
              </a:defRPr>
            </a:lvl1pPr>
            <a:lvl2pPr marL="0" indent="0">
              <a:spcBef>
                <a:spcPts val="600"/>
              </a:spcBef>
              <a:buFontTx/>
              <a:buNone/>
              <a:defRPr sz="2400">
                <a:gradFill>
                  <a:gsLst>
                    <a:gs pos="57576">
                      <a:schemeClr val="tx1"/>
                    </a:gs>
                    <a:gs pos="35000">
                      <a:schemeClr val="tx1"/>
                    </a:gs>
                  </a:gsLst>
                  <a:lin ang="5400000" scaled="0"/>
                </a:gradFill>
              </a:defRPr>
            </a:lvl2pPr>
            <a:lvl3pPr marL="268925" indent="0">
              <a:spcBef>
                <a:spcPts val="600"/>
              </a:spcBef>
              <a:buNone/>
              <a:defRPr sz="2400">
                <a:gradFill>
                  <a:gsLst>
                    <a:gs pos="57576">
                      <a:schemeClr val="tx1"/>
                    </a:gs>
                    <a:gs pos="35000">
                      <a:schemeClr val="tx1"/>
                    </a:gs>
                  </a:gsLst>
                  <a:lin ang="5400000" scaled="0"/>
                </a:gradFill>
              </a:defRPr>
            </a:lvl3pPr>
            <a:lvl4pPr marL="537850" indent="0">
              <a:spcBef>
                <a:spcPts val="600"/>
              </a:spcBef>
              <a:buNone/>
              <a:defRPr>
                <a:gradFill>
                  <a:gsLst>
                    <a:gs pos="57576">
                      <a:schemeClr val="tx1"/>
                    </a:gs>
                    <a:gs pos="35000">
                      <a:schemeClr val="tx1"/>
                    </a:gs>
                  </a:gsLst>
                  <a:lin ang="5400000" scaled="0"/>
                </a:gradFill>
              </a:defRPr>
            </a:lvl4pPr>
            <a:lvl5pPr marL="806775" indent="0">
              <a:spcBef>
                <a:spcPts val="600"/>
              </a:spcBef>
              <a:buNone/>
              <a:defRPr>
                <a:gradFill>
                  <a:gsLst>
                    <a:gs pos="57576">
                      <a:schemeClr val="tx1"/>
                    </a:gs>
                    <a:gs pos="35000">
                      <a:schemeClr val="tx1"/>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76497059"/>
      </p:ext>
    </p:extLst>
  </p:cSld>
  <p:clrMapOvr>
    <a:masterClrMapping/>
  </p:clrMapOvr>
  <p:transition>
    <p:fade/>
  </p:transition>
  <p:timing>
    <p:tnLst>
      <p:par>
        <p:cTn id="1" dur="indefinite" restart="never" nodeType="tmRoot"/>
      </p:par>
    </p:tnLst>
  </p:timing>
</p:sldLayout>
</file>

<file path=ppt/slideLayouts/slideLayout135.xml><?xml version="1.0" encoding="utf-8"?>
<p:sldLayout xmlns:a="http://schemas.openxmlformats.org/drawingml/2006/main" xmlns:r="http://schemas.openxmlformats.org/officeDocument/2006/relationships" xmlns:p="http://schemas.openxmlformats.org/presentationml/2006/main" showMasterSp="0" preserve="1">
  <p:cSld name="Content Slide-Oran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90601" y="1059766"/>
            <a:ext cx="10090149" cy="1079598"/>
          </a:xfrm>
        </p:spPr>
        <p:txBody>
          <a:bodyPr/>
          <a:lstStyle>
            <a:lvl1pPr>
              <a:defRPr sz="4800">
                <a:gradFill>
                  <a:gsLst>
                    <a:gs pos="57576">
                      <a:schemeClr val="tx2"/>
                    </a:gs>
                    <a:gs pos="35000">
                      <a:schemeClr val="tx2"/>
                    </a:gs>
                  </a:gsLst>
                  <a:lin ang="5400000" scaled="0"/>
                </a:gradFill>
              </a:defRPr>
            </a:lvl1p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990601" y="2146291"/>
            <a:ext cx="10090150" cy="2209836"/>
          </a:xfrm>
        </p:spPr>
        <p:txBody>
          <a:bodyPr/>
          <a:lstStyle>
            <a:lvl1pPr marL="0" indent="0">
              <a:buNone/>
              <a:defRPr sz="3600">
                <a:gradFill>
                  <a:gsLst>
                    <a:gs pos="57576">
                      <a:schemeClr val="tx1"/>
                    </a:gs>
                    <a:gs pos="35000">
                      <a:schemeClr val="tx1"/>
                    </a:gs>
                  </a:gsLst>
                  <a:lin ang="5400000" scaled="0"/>
                </a:gradFill>
                <a:latin typeface="+mj-lt"/>
              </a:defRPr>
            </a:lvl1pPr>
            <a:lvl2pPr marL="0" indent="0">
              <a:spcBef>
                <a:spcPts val="600"/>
              </a:spcBef>
              <a:buFontTx/>
              <a:buNone/>
              <a:defRPr sz="2400">
                <a:gradFill>
                  <a:gsLst>
                    <a:gs pos="57576">
                      <a:schemeClr val="tx1"/>
                    </a:gs>
                    <a:gs pos="35000">
                      <a:schemeClr val="tx1"/>
                    </a:gs>
                  </a:gsLst>
                  <a:lin ang="5400000" scaled="0"/>
                </a:gradFill>
              </a:defRPr>
            </a:lvl2pPr>
            <a:lvl3pPr marL="268925" indent="0">
              <a:spcBef>
                <a:spcPts val="600"/>
              </a:spcBef>
              <a:buNone/>
              <a:defRPr sz="2400">
                <a:gradFill>
                  <a:gsLst>
                    <a:gs pos="57576">
                      <a:schemeClr val="tx1"/>
                    </a:gs>
                    <a:gs pos="35000">
                      <a:schemeClr val="tx1"/>
                    </a:gs>
                  </a:gsLst>
                  <a:lin ang="5400000" scaled="0"/>
                </a:gradFill>
              </a:defRPr>
            </a:lvl3pPr>
            <a:lvl4pPr marL="537850" indent="0">
              <a:spcBef>
                <a:spcPts val="600"/>
              </a:spcBef>
              <a:buNone/>
              <a:defRPr>
                <a:gradFill>
                  <a:gsLst>
                    <a:gs pos="57576">
                      <a:schemeClr val="tx1"/>
                    </a:gs>
                    <a:gs pos="35000">
                      <a:schemeClr val="tx1"/>
                    </a:gs>
                  </a:gsLst>
                  <a:lin ang="5400000" scaled="0"/>
                </a:gradFill>
              </a:defRPr>
            </a:lvl4pPr>
            <a:lvl5pPr marL="806775" indent="0">
              <a:spcBef>
                <a:spcPts val="600"/>
              </a:spcBef>
              <a:buNone/>
              <a:defRPr>
                <a:gradFill>
                  <a:gsLst>
                    <a:gs pos="57576">
                      <a:schemeClr val="tx1"/>
                    </a:gs>
                    <a:gs pos="35000">
                      <a:schemeClr val="tx1"/>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15957440"/>
      </p:ext>
    </p:extLst>
  </p:cSld>
  <p:clrMapOvr>
    <a:masterClrMapping/>
  </p:clrMapOvr>
  <p:transition>
    <p:fade/>
  </p:transition>
  <p:timing>
    <p:tnLst>
      <p:par>
        <p:cTn id="1" dur="indefinite" restart="never" nodeType="tmRoot"/>
      </p:par>
    </p:tnLst>
  </p:timing>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Image &amp; Cop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7489372" y="1427012"/>
            <a:ext cx="6817942" cy="5377013"/>
          </a:xfrm>
        </p:spPr>
        <p:txBody>
          <a:bodyPr>
            <a:normAutofit/>
          </a:bodyPr>
          <a:lstStyle>
            <a:lvl1pPr marL="0" indent="0">
              <a:spcBef>
                <a:spcPts val="1200"/>
              </a:spcBef>
              <a:buNone/>
              <a:defRPr>
                <a:gradFill>
                  <a:gsLst>
                    <a:gs pos="57576">
                      <a:schemeClr val="tx1"/>
                    </a:gs>
                    <a:gs pos="35000">
                      <a:schemeClr val="tx1"/>
                    </a:gs>
                  </a:gsLst>
                  <a:lin ang="5400000" scaled="0"/>
                </a:gradFill>
                <a:latin typeface="+mj-lt"/>
              </a:defRPr>
            </a:lvl1pPr>
            <a:lvl2pPr marL="0" indent="0">
              <a:spcBef>
                <a:spcPts val="600"/>
              </a:spcBef>
              <a:buFontTx/>
              <a:buNone/>
              <a:defRPr sz="2400">
                <a:gradFill>
                  <a:gsLst>
                    <a:gs pos="57576">
                      <a:schemeClr val="tx1"/>
                    </a:gs>
                    <a:gs pos="35000">
                      <a:schemeClr val="tx1"/>
                    </a:gs>
                  </a:gsLst>
                  <a:lin ang="5400000" scaled="0"/>
                </a:gradFill>
              </a:defRPr>
            </a:lvl2pPr>
            <a:lvl3pPr marL="268925" indent="0">
              <a:spcBef>
                <a:spcPts val="600"/>
              </a:spcBef>
              <a:buNone/>
              <a:defRPr sz="2400">
                <a:gradFill>
                  <a:gsLst>
                    <a:gs pos="57576">
                      <a:schemeClr val="tx1"/>
                    </a:gs>
                    <a:gs pos="35000">
                      <a:schemeClr val="tx1"/>
                    </a:gs>
                  </a:gsLst>
                  <a:lin ang="5400000" scaled="0"/>
                </a:gradFill>
              </a:defRPr>
            </a:lvl3pPr>
            <a:lvl4pPr marL="537850" indent="0">
              <a:spcBef>
                <a:spcPts val="600"/>
              </a:spcBef>
              <a:buNone/>
              <a:defRPr sz="2000">
                <a:gradFill>
                  <a:gsLst>
                    <a:gs pos="57576">
                      <a:schemeClr val="tx1"/>
                    </a:gs>
                    <a:gs pos="35000">
                      <a:schemeClr val="tx1"/>
                    </a:gs>
                  </a:gsLst>
                  <a:lin ang="5400000" scaled="0"/>
                </a:gradFill>
              </a:defRPr>
            </a:lvl4pPr>
            <a:lvl5pPr marL="806775" indent="0">
              <a:spcBef>
                <a:spcPts val="600"/>
              </a:spcBef>
              <a:buNone/>
              <a:defRPr sz="2000">
                <a:gradFill>
                  <a:gsLst>
                    <a:gs pos="57576">
                      <a:schemeClr val="tx1"/>
                    </a:gs>
                    <a:gs pos="35000">
                      <a:schemeClr val="tx1"/>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686495591"/>
      </p:ext>
    </p:extLst>
  </p:cSld>
  <p:clrMapOvr>
    <a:masterClrMapping/>
  </p:clrMapOvr>
  <p:transition>
    <p:fade/>
  </p:transition>
  <p:timing>
    <p:tnLst>
      <p:par>
        <p:cTn id="1" dur="indefinite" restart="never" nodeType="tmRoot"/>
      </p:par>
    </p:tnLst>
  </p:timing>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2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5" name="Text Placeholder 2"/>
          <p:cNvSpPr>
            <a:spLocks noGrp="1"/>
          </p:cNvSpPr>
          <p:nvPr>
            <p:ph type="body" sz="quarter" idx="16"/>
          </p:nvPr>
        </p:nvSpPr>
        <p:spPr>
          <a:xfrm>
            <a:off x="323088" y="3283095"/>
            <a:ext cx="6825384" cy="4937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0" tIns="0" bIns="0" rtlCol="0" anchor="ctr" anchorCtr="0">
            <a:normAutofit/>
          </a:bodyPr>
          <a:lstStyle>
            <a:lvl1pPr marL="0" indent="0">
              <a:buNone/>
              <a:defRPr lang="en-US" sz="2000" dirty="0" smtClean="0">
                <a:gradFill>
                  <a:gsLst>
                    <a:gs pos="57576">
                      <a:schemeClr val="tx1"/>
                    </a:gs>
                    <a:gs pos="35000">
                      <a:schemeClr val="tx1"/>
                    </a:gs>
                  </a:gsLst>
                  <a:lin ang="5400000" scaled="0"/>
                </a:gradFill>
              </a:defRPr>
            </a:lvl1pPr>
          </a:lstStyle>
          <a:p>
            <a:pPr marL="0" lvl="0">
              <a:lnSpc>
                <a:spcPct val="150000"/>
              </a:lnSpc>
            </a:pPr>
            <a:r>
              <a:rPr lang="en-US" dirty="0" smtClean="0"/>
              <a:t>Click to edit Master text styles</a:t>
            </a:r>
          </a:p>
        </p:txBody>
      </p:sp>
      <p:sp>
        <p:nvSpPr>
          <p:cNvPr id="7" name="Text Placeholder 2"/>
          <p:cNvSpPr>
            <a:spLocks noGrp="1"/>
          </p:cNvSpPr>
          <p:nvPr>
            <p:ph type="body" sz="quarter" idx="13"/>
          </p:nvPr>
        </p:nvSpPr>
        <p:spPr>
          <a:xfrm>
            <a:off x="325117" y="1427011"/>
            <a:ext cx="6825384" cy="97296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0" tIns="0" bIns="0" rtlCol="0" anchor="ctr">
            <a:normAutofit/>
          </a:bodyPr>
          <a:lstStyle>
            <a:lvl1pPr marL="0" indent="0">
              <a:buNone/>
              <a:defRPr lang="en-US" sz="3200" smtClean="0">
                <a:solidFill>
                  <a:schemeClr val="bg1"/>
                </a:solidFill>
                <a:latin typeface="+mj-lt"/>
              </a:defRPr>
            </a:lvl1pPr>
            <a:lvl2pPr marL="244916" indent="0">
              <a:buNone/>
              <a:defRPr lang="en-US" sz="2600" smtClean="0">
                <a:solidFill>
                  <a:schemeClr val="lt1"/>
                </a:solidFill>
              </a:defRPr>
            </a:lvl2pPr>
            <a:lvl3pPr marL="979665" indent="0">
              <a:buNone/>
              <a:defRPr lang="en-US" sz="2600" smtClean="0">
                <a:solidFill>
                  <a:schemeClr val="lt1"/>
                </a:solidFill>
              </a:defRPr>
            </a:lvl3pPr>
            <a:lvl4pPr marL="1632776" indent="0">
              <a:buNone/>
              <a:defRPr lang="en-US" sz="2600" smtClean="0">
                <a:solidFill>
                  <a:schemeClr val="lt1"/>
                </a:solidFill>
              </a:defRPr>
            </a:lvl4pPr>
            <a:lvl5pPr marL="2285886" indent="0">
              <a:buNone/>
              <a:defRPr lang="en-US" sz="2600">
                <a:solidFill>
                  <a:schemeClr val="lt1"/>
                </a:solidFill>
              </a:defRPr>
            </a:lvl5pPr>
          </a:lstStyle>
          <a:p>
            <a:pPr marL="0" lvl="0"/>
            <a:r>
              <a:rPr lang="en-US" dirty="0" smtClean="0"/>
              <a:t>Click to edit Master text styles</a:t>
            </a:r>
          </a:p>
        </p:txBody>
      </p:sp>
      <p:sp>
        <p:nvSpPr>
          <p:cNvPr id="8" name="Text Placeholder 2"/>
          <p:cNvSpPr>
            <a:spLocks noGrp="1"/>
          </p:cNvSpPr>
          <p:nvPr>
            <p:ph type="body" sz="quarter" idx="15"/>
          </p:nvPr>
        </p:nvSpPr>
        <p:spPr>
          <a:xfrm>
            <a:off x="323088" y="2514599"/>
            <a:ext cx="6825384" cy="65079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0" tIns="0" bIns="0" rtlCol="0" anchor="ctr">
            <a:normAutofit/>
          </a:bodyPr>
          <a:lstStyle>
            <a:lvl1pPr marL="0" indent="0">
              <a:buNone/>
              <a:defRPr lang="en-US" sz="2800" dirty="0" smtClean="0">
                <a:solidFill>
                  <a:srgbClr val="013B4E"/>
                </a:solidFill>
              </a:defRPr>
            </a:lvl1pPr>
          </a:lstStyle>
          <a:p>
            <a:pPr marL="0" lvl="0"/>
            <a:r>
              <a:rPr lang="en-US" dirty="0" smtClean="0"/>
              <a:t>Click to edit Master text styles</a:t>
            </a:r>
          </a:p>
        </p:txBody>
      </p:sp>
      <p:sp>
        <p:nvSpPr>
          <p:cNvPr id="9" name="Text Placeholder 2"/>
          <p:cNvSpPr>
            <a:spLocks noGrp="1"/>
          </p:cNvSpPr>
          <p:nvPr>
            <p:ph type="body" sz="quarter" idx="17"/>
          </p:nvPr>
        </p:nvSpPr>
        <p:spPr>
          <a:xfrm>
            <a:off x="323088" y="3894576"/>
            <a:ext cx="6825384" cy="4937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0" tIns="0" bIns="0" rtlCol="0" anchor="ctr" anchorCtr="0">
            <a:normAutofit/>
          </a:bodyPr>
          <a:lstStyle>
            <a:lvl1pPr marL="0" indent="0">
              <a:buNone/>
              <a:defRPr lang="en-US" sz="2000" dirty="0" smtClean="0">
                <a:gradFill>
                  <a:gsLst>
                    <a:gs pos="57576">
                      <a:schemeClr val="tx1"/>
                    </a:gs>
                    <a:gs pos="35000">
                      <a:schemeClr val="tx1"/>
                    </a:gs>
                  </a:gsLst>
                  <a:lin ang="5400000" scaled="0"/>
                </a:gradFill>
              </a:defRPr>
            </a:lvl1pPr>
          </a:lstStyle>
          <a:p>
            <a:pPr marL="0" lvl="0">
              <a:lnSpc>
                <a:spcPct val="150000"/>
              </a:lnSpc>
            </a:pPr>
            <a:r>
              <a:rPr lang="en-US" dirty="0" smtClean="0"/>
              <a:t>Click to edit Master text styles</a:t>
            </a:r>
          </a:p>
        </p:txBody>
      </p:sp>
      <p:sp>
        <p:nvSpPr>
          <p:cNvPr id="10" name="Text Placeholder 2"/>
          <p:cNvSpPr>
            <a:spLocks noGrp="1"/>
          </p:cNvSpPr>
          <p:nvPr>
            <p:ph type="body" sz="quarter" idx="18"/>
          </p:nvPr>
        </p:nvSpPr>
        <p:spPr>
          <a:xfrm>
            <a:off x="323088" y="4506057"/>
            <a:ext cx="6825384" cy="4937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0" tIns="0" bIns="0" rtlCol="0" anchor="ctr" anchorCtr="0">
            <a:normAutofit/>
          </a:bodyPr>
          <a:lstStyle>
            <a:lvl1pPr marL="0" indent="0">
              <a:buNone/>
              <a:defRPr lang="en-US" sz="2000" dirty="0" smtClean="0">
                <a:gradFill>
                  <a:gsLst>
                    <a:gs pos="57576">
                      <a:schemeClr val="tx1"/>
                    </a:gs>
                    <a:gs pos="35000">
                      <a:schemeClr val="tx1"/>
                    </a:gs>
                  </a:gsLst>
                  <a:lin ang="5400000" scaled="0"/>
                </a:gradFill>
              </a:defRPr>
            </a:lvl1pPr>
          </a:lstStyle>
          <a:p>
            <a:pPr marL="0" lvl="0">
              <a:lnSpc>
                <a:spcPct val="150000"/>
              </a:lnSpc>
            </a:pPr>
            <a:r>
              <a:rPr lang="en-US" dirty="0" smtClean="0"/>
              <a:t>Click to edit Master text styles</a:t>
            </a:r>
          </a:p>
        </p:txBody>
      </p:sp>
      <p:sp>
        <p:nvSpPr>
          <p:cNvPr id="11" name="Text Placeholder 2"/>
          <p:cNvSpPr>
            <a:spLocks noGrp="1"/>
          </p:cNvSpPr>
          <p:nvPr>
            <p:ph type="body" sz="quarter" idx="19"/>
          </p:nvPr>
        </p:nvSpPr>
        <p:spPr>
          <a:xfrm>
            <a:off x="323088" y="5117538"/>
            <a:ext cx="6825384" cy="4937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0" tIns="0" bIns="0" rtlCol="0" anchor="ctr" anchorCtr="0">
            <a:normAutofit/>
          </a:bodyPr>
          <a:lstStyle>
            <a:lvl1pPr marL="0" indent="0">
              <a:buNone/>
              <a:defRPr lang="en-US" sz="2000" dirty="0" smtClean="0">
                <a:gradFill>
                  <a:gsLst>
                    <a:gs pos="57576">
                      <a:schemeClr val="tx1"/>
                    </a:gs>
                    <a:gs pos="35000">
                      <a:schemeClr val="tx1"/>
                    </a:gs>
                  </a:gsLst>
                  <a:lin ang="5400000" scaled="0"/>
                </a:gradFill>
              </a:defRPr>
            </a:lvl1pPr>
          </a:lstStyle>
          <a:p>
            <a:pPr marL="0" lvl="0">
              <a:lnSpc>
                <a:spcPct val="150000"/>
              </a:lnSpc>
            </a:pPr>
            <a:r>
              <a:rPr lang="en-US" dirty="0" smtClean="0"/>
              <a:t>Click to edit Master text styles</a:t>
            </a:r>
          </a:p>
        </p:txBody>
      </p:sp>
      <p:sp>
        <p:nvSpPr>
          <p:cNvPr id="12" name="Text Placeholder 2"/>
          <p:cNvSpPr>
            <a:spLocks noGrp="1"/>
          </p:cNvSpPr>
          <p:nvPr>
            <p:ph type="body" sz="quarter" idx="20"/>
          </p:nvPr>
        </p:nvSpPr>
        <p:spPr>
          <a:xfrm>
            <a:off x="323088" y="5729019"/>
            <a:ext cx="6825384" cy="4937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0" tIns="0" bIns="0" rtlCol="0" anchor="ctr" anchorCtr="0">
            <a:normAutofit/>
          </a:bodyPr>
          <a:lstStyle>
            <a:lvl1pPr marL="0" indent="0">
              <a:buNone/>
              <a:defRPr lang="en-US" sz="2000" dirty="0" smtClean="0">
                <a:gradFill>
                  <a:gsLst>
                    <a:gs pos="57576">
                      <a:schemeClr val="tx1"/>
                    </a:gs>
                    <a:gs pos="35000">
                      <a:schemeClr val="tx1"/>
                    </a:gs>
                  </a:gsLst>
                  <a:lin ang="5400000" scaled="0"/>
                </a:gradFill>
              </a:defRPr>
            </a:lvl1pPr>
          </a:lstStyle>
          <a:p>
            <a:pPr marL="0" lvl="0">
              <a:lnSpc>
                <a:spcPct val="150000"/>
              </a:lnSpc>
            </a:pPr>
            <a:r>
              <a:rPr lang="en-US" dirty="0" smtClean="0"/>
              <a:t>Click to edit Master text styles</a:t>
            </a:r>
          </a:p>
        </p:txBody>
      </p:sp>
      <p:sp>
        <p:nvSpPr>
          <p:cNvPr id="13" name="Text Placeholder 2"/>
          <p:cNvSpPr>
            <a:spLocks noGrp="1"/>
          </p:cNvSpPr>
          <p:nvPr>
            <p:ph type="body" sz="quarter" idx="21"/>
          </p:nvPr>
        </p:nvSpPr>
        <p:spPr>
          <a:xfrm>
            <a:off x="323088" y="6340498"/>
            <a:ext cx="6825384" cy="4937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0" tIns="0" bIns="0" rtlCol="0" anchor="ctr" anchorCtr="0">
            <a:normAutofit/>
          </a:bodyPr>
          <a:lstStyle>
            <a:lvl1pPr marL="0" indent="0">
              <a:buNone/>
              <a:defRPr lang="en-US" sz="2000" dirty="0" smtClean="0">
                <a:gradFill>
                  <a:gsLst>
                    <a:gs pos="57576">
                      <a:schemeClr val="tx1"/>
                    </a:gs>
                    <a:gs pos="35000">
                      <a:schemeClr val="tx1"/>
                    </a:gs>
                  </a:gsLst>
                  <a:lin ang="5400000" scaled="0"/>
                </a:gradFill>
              </a:defRPr>
            </a:lvl1pPr>
          </a:lstStyle>
          <a:p>
            <a:pPr marL="0" lvl="0">
              <a:lnSpc>
                <a:spcPct val="150000"/>
              </a:lnSpc>
            </a:pPr>
            <a:r>
              <a:rPr lang="en-US" dirty="0" smtClean="0"/>
              <a:t>Click to edit Master text styles</a:t>
            </a:r>
          </a:p>
        </p:txBody>
      </p:sp>
      <p:sp>
        <p:nvSpPr>
          <p:cNvPr id="15" name="Text Placeholder 2"/>
          <p:cNvSpPr>
            <a:spLocks noGrp="1"/>
          </p:cNvSpPr>
          <p:nvPr>
            <p:ph type="body" sz="quarter" idx="14"/>
          </p:nvPr>
        </p:nvSpPr>
        <p:spPr>
          <a:xfrm>
            <a:off x="7481427" y="1427011"/>
            <a:ext cx="6821424" cy="97296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0" rIns="146304" bIns="0" rtlCol="0" anchor="ctr">
            <a:normAutofit/>
          </a:bodyPr>
          <a:lstStyle>
            <a:lvl1pPr>
              <a:defRPr lang="en-US" sz="3200" dirty="0" smtClean="0">
                <a:solidFill>
                  <a:schemeClr val="bg1"/>
                </a:solidFill>
                <a:latin typeface="+mj-lt"/>
              </a:defRPr>
            </a:lvl1pPr>
          </a:lstStyle>
          <a:p>
            <a:pPr marL="0" lvl="0" indent="0">
              <a:buNone/>
            </a:pPr>
            <a:r>
              <a:rPr lang="en-US" dirty="0" smtClean="0"/>
              <a:t>Click to edit Master text styles</a:t>
            </a:r>
          </a:p>
        </p:txBody>
      </p:sp>
      <p:sp>
        <p:nvSpPr>
          <p:cNvPr id="14" name="Content Placeholder 39"/>
          <p:cNvSpPr>
            <a:spLocks noGrp="1"/>
          </p:cNvSpPr>
          <p:nvPr>
            <p:ph sz="quarter" idx="22" hasCustomPrompt="1"/>
          </p:nvPr>
        </p:nvSpPr>
        <p:spPr>
          <a:xfrm>
            <a:off x="7481427" y="2514598"/>
            <a:ext cx="6821424" cy="4319676"/>
          </a:xfrm>
          <a:prstGeom prst="rect">
            <a:avLst/>
          </a:prstGeom>
          <a:noFill/>
        </p:spPr>
        <p:txBody>
          <a:bodyPr lIns="182880" tIns="137160" bIns="0"/>
          <a:lstStyle>
            <a:lvl1pPr marL="0" indent="0">
              <a:buFont typeface="Arial"/>
              <a:buNone/>
              <a:defRPr sz="2800">
                <a:gradFill>
                  <a:gsLst>
                    <a:gs pos="1250">
                      <a:srgbClr val="FFFFFF"/>
                    </a:gs>
                    <a:gs pos="100000">
                      <a:srgbClr val="FFFFFF"/>
                    </a:gs>
                  </a:gsLst>
                  <a:lin ang="5400000" scaled="0"/>
                </a:gradFill>
                <a:latin typeface="+mn-lt"/>
              </a:defRPr>
            </a:lvl1pPr>
            <a:lvl2pPr marL="996010" indent="-342900">
              <a:buFont typeface="Arial"/>
              <a:buChar char="•"/>
              <a:defRPr sz="2400">
                <a:solidFill>
                  <a:srgbClr val="013B4E"/>
                </a:solidFill>
              </a:defRPr>
            </a:lvl2pPr>
            <a:lvl3pPr marL="1649121" indent="-342900">
              <a:buFont typeface="Arial"/>
              <a:buChar char="•"/>
              <a:defRPr sz="2400">
                <a:solidFill>
                  <a:srgbClr val="013B4E"/>
                </a:solidFill>
              </a:defRPr>
            </a:lvl3pPr>
            <a:lvl4pPr marL="2302231" indent="-342900">
              <a:buFont typeface="Arial"/>
              <a:buChar char="•"/>
              <a:defRPr sz="2400">
                <a:solidFill>
                  <a:srgbClr val="013B4E"/>
                </a:solidFill>
              </a:defRPr>
            </a:lvl4pPr>
            <a:lvl5pPr marL="2955341" indent="-342900">
              <a:buFont typeface="Arial"/>
              <a:buChar char="•"/>
              <a:defRPr sz="2400">
                <a:solidFill>
                  <a:srgbClr val="013B4E"/>
                </a:solidFill>
              </a:defRPr>
            </a:lvl5pPr>
          </a:lstStyle>
          <a:p>
            <a:pPr lvl="0"/>
            <a:r>
              <a:rPr lang="en-US" dirty="0" smtClean="0"/>
              <a:t>Tap icon to add content</a:t>
            </a:r>
          </a:p>
        </p:txBody>
      </p:sp>
    </p:spTree>
    <p:extLst>
      <p:ext uri="{BB962C8B-B14F-4D97-AF65-F5344CB8AC3E}">
        <p14:creationId xmlns:p14="http://schemas.microsoft.com/office/powerpoint/2010/main" val="3496617711"/>
      </p:ext>
    </p:extLst>
  </p:cSld>
  <p:clrMapOvr>
    <a:masterClrMapping/>
  </p:clrMapOvr>
  <p:transition>
    <p:fade/>
  </p:transition>
  <p:timing>
    <p:tnLst>
      <p:par>
        <p:cTn id="1" dur="indefinite" restart="never" nodeType="tmRoot"/>
      </p:par>
    </p:tnLst>
  </p:timing>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Full-Bleed Image">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0" y="0"/>
            <a:ext cx="14630400" cy="8229600"/>
          </a:xfrm>
          <a:blipFill>
            <a:blip r:embed="rId2"/>
            <a:srcRect/>
            <a:stretch>
              <a:fillRect l="-16331" t="-4865" r="-10685" b="-527"/>
            </a:stretch>
          </a:blipFill>
        </p:spPr>
        <p:txBody>
          <a:bodyPr lIns="548640" tIns="548640" rIns="548640" bIns="548640"/>
          <a:lstStyle>
            <a:lvl1pPr marL="0" indent="0">
              <a:buNone/>
              <a:defRPr>
                <a:gradFill>
                  <a:gsLst>
                    <a:gs pos="1250">
                      <a:schemeClr val="bg1"/>
                    </a:gs>
                    <a:gs pos="100000">
                      <a:schemeClr val="bg1"/>
                    </a:gs>
                  </a:gsLst>
                  <a:lin ang="5400000" scaled="0"/>
                </a:gradFill>
                <a:latin typeface="+mn-lt"/>
              </a:defRPr>
            </a:lvl1pPr>
          </a:lstStyle>
          <a:p>
            <a:r>
              <a:rPr lang="en-US" dirty="0" smtClean="0"/>
              <a:t>Tap Icon to Add Picture</a:t>
            </a:r>
            <a:endParaRPr lang="en-US" dirty="0"/>
          </a:p>
        </p:txBody>
      </p:sp>
    </p:spTree>
    <p:extLst>
      <p:ext uri="{BB962C8B-B14F-4D97-AF65-F5344CB8AC3E}">
        <p14:creationId xmlns:p14="http://schemas.microsoft.com/office/powerpoint/2010/main" val="1578195015"/>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name="Code White">
    <p:spTree>
      <p:nvGrpSpPr>
        <p:cNvPr id="1" name=""/>
        <p:cNvGrpSpPr/>
        <p:nvPr/>
      </p:nvGrpSpPr>
      <p:grpSpPr>
        <a:xfrm>
          <a:off x="0" y="0"/>
          <a:ext cx="0" cy="0"/>
          <a:chOff x="0" y="0"/>
          <a:chExt cx="0" cy="0"/>
        </a:xfrm>
      </p:grpSpPr>
      <p:sp>
        <p:nvSpPr>
          <p:cNvPr id="2" name="Title 1"/>
          <p:cNvSpPr>
            <a:spLocks noGrp="1"/>
          </p:cNvSpPr>
          <p:nvPr>
            <p:ph type="title"/>
          </p:nvPr>
        </p:nvSpPr>
        <p:spPr>
          <a:xfrm>
            <a:off x="323850" y="349249"/>
            <a:ext cx="13986246" cy="1077761"/>
          </a:xfrm>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323087" y="1427012"/>
            <a:ext cx="13984227" cy="2209836"/>
          </a:xfrm>
        </p:spPr>
        <p:txBody>
          <a:bodyPr/>
          <a:lstStyle>
            <a:lvl1pPr marL="0" indent="0">
              <a:buNone/>
              <a:defRPr>
                <a:gradFill>
                  <a:gsLst>
                    <a:gs pos="57576">
                      <a:schemeClr val="tx1"/>
                    </a:gs>
                    <a:gs pos="35000">
                      <a:schemeClr val="tx1"/>
                    </a:gs>
                  </a:gsLst>
                  <a:lin ang="5400000" scaled="0"/>
                </a:gradFill>
                <a:latin typeface="Consolas" panose="020B0609020204030204" pitchFamily="49" charset="0"/>
                <a:cs typeface="Consolas" panose="020B0609020204030204" pitchFamily="49" charset="0"/>
              </a:defRPr>
            </a:lvl1pPr>
            <a:lvl2pPr marL="0" indent="0">
              <a:spcBef>
                <a:spcPts val="600"/>
              </a:spcBef>
              <a:buFontTx/>
              <a:buNone/>
              <a:defRPr sz="2400">
                <a:gradFill>
                  <a:gsLst>
                    <a:gs pos="57576">
                      <a:schemeClr val="tx1"/>
                    </a:gs>
                    <a:gs pos="35000">
                      <a:schemeClr val="tx1"/>
                    </a:gs>
                  </a:gsLst>
                  <a:lin ang="5400000" scaled="0"/>
                </a:gradFill>
                <a:latin typeface="Consolas" panose="020B0609020204030204" pitchFamily="49" charset="0"/>
                <a:cs typeface="Consolas" panose="020B0609020204030204" pitchFamily="49" charset="0"/>
              </a:defRPr>
            </a:lvl2pPr>
            <a:lvl3pPr marL="268925" indent="0">
              <a:spcBef>
                <a:spcPts val="600"/>
              </a:spcBef>
              <a:buNone/>
              <a:defRPr sz="2400">
                <a:gradFill>
                  <a:gsLst>
                    <a:gs pos="57576">
                      <a:schemeClr val="tx1"/>
                    </a:gs>
                    <a:gs pos="35000">
                      <a:schemeClr val="tx1"/>
                    </a:gs>
                  </a:gsLst>
                  <a:lin ang="5400000" scaled="0"/>
                </a:gradFill>
                <a:latin typeface="Consolas" panose="020B0609020204030204" pitchFamily="49" charset="0"/>
                <a:cs typeface="Consolas" panose="020B0609020204030204" pitchFamily="49" charset="0"/>
              </a:defRPr>
            </a:lvl3pPr>
            <a:lvl4pPr marL="537850" indent="0">
              <a:spcBef>
                <a:spcPts val="600"/>
              </a:spcBef>
              <a:buNone/>
              <a:defRPr sz="2000">
                <a:gradFill>
                  <a:gsLst>
                    <a:gs pos="57576">
                      <a:schemeClr val="tx1"/>
                    </a:gs>
                    <a:gs pos="35000">
                      <a:schemeClr val="tx1"/>
                    </a:gs>
                  </a:gsLst>
                  <a:lin ang="5400000" scaled="0"/>
                </a:gradFill>
                <a:latin typeface="Consolas" panose="020B0609020204030204" pitchFamily="49" charset="0"/>
                <a:cs typeface="Consolas" panose="020B0609020204030204" pitchFamily="49" charset="0"/>
              </a:defRPr>
            </a:lvl4pPr>
            <a:lvl5pPr marL="806775" indent="0">
              <a:spcBef>
                <a:spcPts val="600"/>
              </a:spcBef>
              <a:buNone/>
              <a:defRPr sz="2000">
                <a:gradFill>
                  <a:gsLst>
                    <a:gs pos="57576">
                      <a:schemeClr val="tx1"/>
                    </a:gs>
                    <a:gs pos="35000">
                      <a:schemeClr val="tx1"/>
                    </a:gs>
                  </a:gsLst>
                  <a:lin ang="5400000" scaled="0"/>
                </a:gradFill>
                <a:latin typeface="Consolas" panose="020B0609020204030204" pitchFamily="49" charset="0"/>
                <a:cs typeface="Consolas" panose="020B0609020204030204" pitchFamily="49"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Content Slide-Oran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90601" y="1059766"/>
            <a:ext cx="10090149" cy="1079598"/>
          </a:xfrm>
        </p:spPr>
        <p:txBody>
          <a:bodyPr/>
          <a:lstStyle>
            <a:lvl1pPr>
              <a:defRPr sz="4800">
                <a:gradFill>
                  <a:gsLst>
                    <a:gs pos="57576">
                      <a:schemeClr val="tx2"/>
                    </a:gs>
                    <a:gs pos="35000">
                      <a:schemeClr val="tx2"/>
                    </a:gs>
                  </a:gsLst>
                  <a:lin ang="5400000" scaled="0"/>
                </a:gradFill>
              </a:defRPr>
            </a:lvl1p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990601" y="2146291"/>
            <a:ext cx="10090150" cy="2209836"/>
          </a:xfrm>
        </p:spPr>
        <p:txBody>
          <a:bodyPr/>
          <a:lstStyle>
            <a:lvl1pPr marL="0" indent="0">
              <a:buNone/>
              <a:defRPr sz="3600">
                <a:gradFill>
                  <a:gsLst>
                    <a:gs pos="57576">
                      <a:schemeClr val="tx1"/>
                    </a:gs>
                    <a:gs pos="35000">
                      <a:schemeClr val="tx1"/>
                    </a:gs>
                  </a:gsLst>
                  <a:lin ang="5400000" scaled="0"/>
                </a:gradFill>
                <a:latin typeface="+mj-lt"/>
              </a:defRPr>
            </a:lvl1pPr>
            <a:lvl2pPr marL="0" indent="0">
              <a:spcBef>
                <a:spcPts val="600"/>
              </a:spcBef>
              <a:buFontTx/>
              <a:buNone/>
              <a:defRPr sz="2400">
                <a:gradFill>
                  <a:gsLst>
                    <a:gs pos="57576">
                      <a:schemeClr val="tx1"/>
                    </a:gs>
                    <a:gs pos="35000">
                      <a:schemeClr val="tx1"/>
                    </a:gs>
                  </a:gsLst>
                  <a:lin ang="5400000" scaled="0"/>
                </a:gradFill>
              </a:defRPr>
            </a:lvl2pPr>
            <a:lvl3pPr marL="268925" indent="0">
              <a:spcBef>
                <a:spcPts val="600"/>
              </a:spcBef>
              <a:buNone/>
              <a:defRPr sz="2400">
                <a:gradFill>
                  <a:gsLst>
                    <a:gs pos="57576">
                      <a:schemeClr val="tx1"/>
                    </a:gs>
                    <a:gs pos="35000">
                      <a:schemeClr val="tx1"/>
                    </a:gs>
                  </a:gsLst>
                  <a:lin ang="5400000" scaled="0"/>
                </a:gradFill>
              </a:defRPr>
            </a:lvl3pPr>
            <a:lvl4pPr marL="537850" indent="0">
              <a:spcBef>
                <a:spcPts val="600"/>
              </a:spcBef>
              <a:buNone/>
              <a:defRPr>
                <a:gradFill>
                  <a:gsLst>
                    <a:gs pos="57576">
                      <a:schemeClr val="tx1"/>
                    </a:gs>
                    <a:gs pos="35000">
                      <a:schemeClr val="tx1"/>
                    </a:gs>
                  </a:gsLst>
                  <a:lin ang="5400000" scaled="0"/>
                </a:gradFill>
              </a:defRPr>
            </a:lvl4pPr>
            <a:lvl5pPr marL="806775" indent="0">
              <a:spcBef>
                <a:spcPts val="600"/>
              </a:spcBef>
              <a:buNone/>
              <a:defRPr>
                <a:gradFill>
                  <a:gsLst>
                    <a:gs pos="57576">
                      <a:schemeClr val="tx1"/>
                    </a:gs>
                    <a:gs pos="35000">
                      <a:schemeClr val="tx1"/>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15957440"/>
      </p:ext>
    </p:extLst>
  </p:cSld>
  <p:clrMapOvr>
    <a:masterClrMapping/>
  </p:clrMapOvr>
  <p:transition>
    <p:fade/>
  </p:transition>
  <p:timing>
    <p:tnLst>
      <p:par>
        <p:cTn id="1" dur="indefinite" restart="never" nodeType="tmRoot"/>
      </p:par>
    </p:tnLst>
  </p:timing>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p:cSld name="Cod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23850" y="349249"/>
            <a:ext cx="13986246" cy="1077761"/>
          </a:xfrm>
        </p:spPr>
        <p:txBody>
          <a:bodyPr/>
          <a:lstStyle>
            <a:lvl1pPr>
              <a:defRPr>
                <a:gradFill>
                  <a:gsLst>
                    <a:gs pos="1250">
                      <a:schemeClr val="bg1"/>
                    </a:gs>
                    <a:gs pos="100000">
                      <a:schemeClr val="bg1"/>
                    </a:gs>
                  </a:gsLst>
                  <a:lin ang="5400000" scaled="0"/>
                </a:gradFill>
              </a:defRPr>
            </a:lvl1p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323087" y="1427012"/>
            <a:ext cx="13984227" cy="2209836"/>
          </a:xfrm>
        </p:spPr>
        <p:txBody>
          <a:bodyPr/>
          <a:lstStyle>
            <a:lvl1pPr marL="0" indent="0">
              <a:buNone/>
              <a:defRPr>
                <a:gradFill>
                  <a:gsLst>
                    <a:gs pos="1250">
                      <a:schemeClr val="bg1"/>
                    </a:gs>
                    <a:gs pos="100000">
                      <a:schemeClr val="bg1"/>
                    </a:gs>
                  </a:gsLst>
                  <a:lin ang="5400000" scaled="0"/>
                </a:gradFill>
                <a:latin typeface="Consolas" panose="020B0609020204030204" pitchFamily="49" charset="0"/>
                <a:cs typeface="Consolas" panose="020B0609020204030204" pitchFamily="49" charset="0"/>
              </a:defRPr>
            </a:lvl1pPr>
            <a:lvl2pPr marL="0" indent="0">
              <a:spcBef>
                <a:spcPts val="600"/>
              </a:spcBef>
              <a:buFontTx/>
              <a:buNone/>
              <a:defRPr sz="2400">
                <a:gradFill>
                  <a:gsLst>
                    <a:gs pos="1250">
                      <a:schemeClr val="bg1"/>
                    </a:gs>
                    <a:gs pos="100000">
                      <a:schemeClr val="bg1"/>
                    </a:gs>
                  </a:gsLst>
                  <a:lin ang="5400000" scaled="0"/>
                </a:gradFill>
                <a:latin typeface="Consolas" panose="020B0609020204030204" pitchFamily="49" charset="0"/>
                <a:cs typeface="Consolas" panose="020B0609020204030204" pitchFamily="49" charset="0"/>
              </a:defRPr>
            </a:lvl2pPr>
            <a:lvl3pPr marL="268925" indent="0">
              <a:spcBef>
                <a:spcPts val="600"/>
              </a:spcBef>
              <a:buNone/>
              <a:defRPr sz="2400">
                <a:gradFill>
                  <a:gsLst>
                    <a:gs pos="1250">
                      <a:schemeClr val="bg1"/>
                    </a:gs>
                    <a:gs pos="100000">
                      <a:schemeClr val="bg1"/>
                    </a:gs>
                  </a:gsLst>
                  <a:lin ang="5400000" scaled="0"/>
                </a:gradFill>
                <a:latin typeface="Consolas" panose="020B0609020204030204" pitchFamily="49" charset="0"/>
                <a:cs typeface="Consolas" panose="020B0609020204030204" pitchFamily="49" charset="0"/>
              </a:defRPr>
            </a:lvl3pPr>
            <a:lvl4pPr marL="537850" indent="0">
              <a:spcBef>
                <a:spcPts val="600"/>
              </a:spcBef>
              <a:buNone/>
              <a:defRPr sz="2000">
                <a:gradFill>
                  <a:gsLst>
                    <a:gs pos="1250">
                      <a:schemeClr val="bg1"/>
                    </a:gs>
                    <a:gs pos="100000">
                      <a:schemeClr val="bg1"/>
                    </a:gs>
                  </a:gsLst>
                  <a:lin ang="5400000" scaled="0"/>
                </a:gradFill>
                <a:latin typeface="Consolas" panose="020B0609020204030204" pitchFamily="49" charset="0"/>
                <a:cs typeface="Consolas" panose="020B0609020204030204" pitchFamily="49" charset="0"/>
              </a:defRPr>
            </a:lvl4pPr>
            <a:lvl5pPr marL="806775" indent="0">
              <a:spcBef>
                <a:spcPts val="600"/>
              </a:spcBef>
              <a:buNone/>
              <a:defRPr sz="2000">
                <a:gradFill>
                  <a:gsLst>
                    <a:gs pos="1250">
                      <a:schemeClr val="bg1"/>
                    </a:gs>
                    <a:gs pos="100000">
                      <a:schemeClr val="bg1"/>
                    </a:gs>
                  </a:gsLst>
                  <a:lin ang="5400000" scaled="0"/>
                </a:gradFill>
                <a:latin typeface="Consolas" panose="020B0609020204030204" pitchFamily="49" charset="0"/>
                <a:cs typeface="Consolas" panose="020B0609020204030204" pitchFamily="49"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128954913"/>
      </p:ext>
    </p:extLst>
  </p:cSld>
  <p:clrMapOvr>
    <a:masterClrMapping/>
  </p:clrMapOvr>
  <p:transition>
    <p:fade/>
  </p:transition>
  <p:timing>
    <p:tnLst>
      <p:par>
        <p:cTn id="1" dur="indefinite" restart="never" nodeType="tmRoot"/>
      </p:par>
    </p:tnLst>
  </p:timing>
</p:sldLayout>
</file>

<file path=ppt/slideLayouts/slideLayout141.xml><?xml version="1.0" encoding="utf-8"?>
<p:sldLayout xmlns:a="http://schemas.openxmlformats.org/drawingml/2006/main" xmlns:r="http://schemas.openxmlformats.org/officeDocument/2006/relationships" xmlns:p="http://schemas.openxmlformats.org/presentationml/2006/main" showMasterSp="0" preserve="1">
  <p:cSld name="Quote White">
    <p:bg>
      <p:bgPr>
        <a:solidFill>
          <a:schemeClr val="bg1"/>
        </a:solidFill>
        <a:effectLst/>
      </p:bgPr>
    </p:bg>
    <p:spTree>
      <p:nvGrpSpPr>
        <p:cNvPr id="1" name=""/>
        <p:cNvGrpSpPr/>
        <p:nvPr/>
      </p:nvGrpSpPr>
      <p:grpSpPr>
        <a:xfrm>
          <a:off x="0" y="0"/>
          <a:ext cx="0" cy="0"/>
          <a:chOff x="0" y="0"/>
          <a:chExt cx="0" cy="0"/>
        </a:xfrm>
      </p:grpSpPr>
      <p:sp>
        <p:nvSpPr>
          <p:cNvPr id="3"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solidFill>
                <a:schemeClr val="accent1"/>
              </a:solidFill>
            </a:endParaRPr>
          </a:p>
        </p:txBody>
      </p:sp>
      <p:sp>
        <p:nvSpPr>
          <p:cNvPr id="5" name="Title 4"/>
          <p:cNvSpPr>
            <a:spLocks noGrp="1"/>
          </p:cNvSpPr>
          <p:nvPr>
            <p:ph type="title"/>
          </p:nvPr>
        </p:nvSpPr>
        <p:spPr>
          <a:xfrm>
            <a:off x="1398588" y="3036839"/>
            <a:ext cx="11836008" cy="1079598"/>
          </a:xfrm>
        </p:spPr>
        <p:txBody>
          <a:bodyPr/>
          <a:lstStyle>
            <a:lvl1pPr algn="ctr">
              <a:defRPr sz="6600">
                <a:gradFill>
                  <a:gsLst>
                    <a:gs pos="1250">
                      <a:schemeClr val="tx2"/>
                    </a:gs>
                    <a:gs pos="100000">
                      <a:schemeClr val="tx2"/>
                    </a:gs>
                  </a:gsLst>
                  <a:lin ang="5400000" scaled="0"/>
                </a:gradFill>
              </a:defRPr>
            </a:lvl1pPr>
          </a:lstStyle>
          <a:p>
            <a:r>
              <a:rPr lang="en-US" dirty="0" smtClean="0"/>
              <a:t>Click to edit Master title style</a:t>
            </a:r>
            <a:endParaRPr lang="en-US" dirty="0"/>
          </a:p>
        </p:txBody>
      </p:sp>
      <p:sp>
        <p:nvSpPr>
          <p:cNvPr id="7" name="Text Placeholder 6"/>
          <p:cNvSpPr>
            <a:spLocks noGrp="1"/>
          </p:cNvSpPr>
          <p:nvPr>
            <p:ph type="body" sz="quarter" idx="10"/>
          </p:nvPr>
        </p:nvSpPr>
        <p:spPr>
          <a:xfrm>
            <a:off x="1398588" y="5729288"/>
            <a:ext cx="11836400" cy="517065"/>
          </a:xfrm>
        </p:spPr>
        <p:txBody>
          <a:bodyPr/>
          <a:lstStyle>
            <a:lvl1pPr marL="0" indent="0">
              <a:buNone/>
              <a:defRPr sz="2400">
                <a:gradFill>
                  <a:gsLst>
                    <a:gs pos="1250">
                      <a:schemeClr val="tx2"/>
                    </a:gs>
                    <a:gs pos="100000">
                      <a:schemeClr val="tx2"/>
                    </a:gs>
                  </a:gsLst>
                  <a:lin ang="5400000" scaled="0"/>
                </a:gradFill>
                <a:latin typeface="+mn-lt"/>
              </a:defRPr>
            </a:lvl1pPr>
            <a:lvl2pPr marL="403388" indent="0">
              <a:buNone/>
              <a:defRPr>
                <a:gradFill>
                  <a:gsLst>
                    <a:gs pos="1250">
                      <a:schemeClr val="bg1"/>
                    </a:gs>
                    <a:gs pos="100000">
                      <a:schemeClr val="bg1"/>
                    </a:gs>
                  </a:gsLst>
                  <a:lin ang="5400000" scaled="0"/>
                </a:gradFill>
              </a:defRPr>
            </a:lvl2pPr>
            <a:lvl3pPr marL="672313" indent="0">
              <a:buNone/>
              <a:defRPr>
                <a:gradFill>
                  <a:gsLst>
                    <a:gs pos="1250">
                      <a:schemeClr val="bg1"/>
                    </a:gs>
                    <a:gs pos="100000">
                      <a:schemeClr val="bg1"/>
                    </a:gs>
                  </a:gsLst>
                  <a:lin ang="5400000" scaled="0"/>
                </a:gradFill>
              </a:defRPr>
            </a:lvl3pPr>
            <a:lvl4pPr marL="941238" indent="0">
              <a:buNone/>
              <a:defRPr>
                <a:gradFill>
                  <a:gsLst>
                    <a:gs pos="1250">
                      <a:schemeClr val="bg1"/>
                    </a:gs>
                    <a:gs pos="100000">
                      <a:schemeClr val="bg1"/>
                    </a:gs>
                  </a:gsLst>
                  <a:lin ang="5400000" scaled="0"/>
                </a:gradFill>
              </a:defRPr>
            </a:lvl4pPr>
            <a:lvl5pPr marL="1210163" indent="0">
              <a:buNone/>
              <a:defRPr>
                <a:gradFill>
                  <a:gsLst>
                    <a:gs pos="1250">
                      <a:schemeClr val="bg1"/>
                    </a:gs>
                    <a:gs pos="100000">
                      <a:schemeClr val="bg1"/>
                    </a:gs>
                  </a:gsLst>
                  <a:lin ang="5400000" scaled="0"/>
                </a:gradFill>
              </a:defRPr>
            </a:lvl5pPr>
          </a:lstStyle>
          <a:p>
            <a:pPr lvl="0"/>
            <a:r>
              <a:rPr lang="en-US" dirty="0" smtClean="0"/>
              <a:t>Click to edit Master text styles</a:t>
            </a:r>
          </a:p>
        </p:txBody>
      </p:sp>
    </p:spTree>
    <p:extLst>
      <p:ext uri="{BB962C8B-B14F-4D97-AF65-F5344CB8AC3E}">
        <p14:creationId xmlns:p14="http://schemas.microsoft.com/office/powerpoint/2010/main" val="636352743"/>
      </p:ext>
    </p:extLst>
  </p:cSld>
  <p:clrMapOvr>
    <a:masterClrMapping/>
  </p:clrMapOvr>
  <p:transition>
    <p:fade/>
  </p:transition>
  <p:timing>
    <p:tnLst>
      <p:par>
        <p:cTn id="1" dur="indefinite" restart="never" nodeType="tmRoot"/>
      </p:par>
    </p:tnLst>
  </p:timing>
</p:sldLayout>
</file>

<file path=ppt/slideLayouts/slideLayout142.xml><?xml version="1.0" encoding="utf-8"?>
<p:sldLayout xmlns:a="http://schemas.openxmlformats.org/drawingml/2006/main" xmlns:r="http://schemas.openxmlformats.org/officeDocument/2006/relationships" xmlns:p="http://schemas.openxmlformats.org/presentationml/2006/main" showMasterSp="0" preserve="1">
  <p:cSld name="Quote Blue">
    <p:bg>
      <p:bgPr>
        <a:solidFill>
          <a:schemeClr val="accent1"/>
        </a:solidFill>
        <a:effectLst/>
      </p:bgPr>
    </p:bg>
    <p:spTree>
      <p:nvGrpSpPr>
        <p:cNvPr id="1" name=""/>
        <p:cNvGrpSpPr/>
        <p:nvPr/>
      </p:nvGrpSpPr>
      <p:grpSpPr>
        <a:xfrm>
          <a:off x="0" y="0"/>
          <a:ext cx="0" cy="0"/>
          <a:chOff x="0" y="0"/>
          <a:chExt cx="0" cy="0"/>
        </a:xfrm>
      </p:grpSpPr>
      <p:sp>
        <p:nvSpPr>
          <p:cNvPr id="3"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5" name="Title 4"/>
          <p:cNvSpPr>
            <a:spLocks noGrp="1"/>
          </p:cNvSpPr>
          <p:nvPr>
            <p:ph type="title"/>
          </p:nvPr>
        </p:nvSpPr>
        <p:spPr>
          <a:xfrm>
            <a:off x="1398588" y="3036839"/>
            <a:ext cx="11836008" cy="1079598"/>
          </a:xfrm>
        </p:spPr>
        <p:txBody>
          <a:bodyPr/>
          <a:lstStyle>
            <a:lvl1pPr algn="ctr">
              <a:defRPr sz="6600">
                <a:gradFill>
                  <a:gsLst>
                    <a:gs pos="1250">
                      <a:srgbClr val="FFFFFF"/>
                    </a:gs>
                    <a:gs pos="100000">
                      <a:srgbClr val="FFFFFF"/>
                    </a:gs>
                  </a:gsLst>
                  <a:lin ang="5400000" scaled="0"/>
                </a:gradFill>
              </a:defRPr>
            </a:lvl1pPr>
          </a:lstStyle>
          <a:p>
            <a:r>
              <a:rPr lang="en-US" dirty="0" smtClean="0"/>
              <a:t>Click to edit Master title style</a:t>
            </a:r>
            <a:endParaRPr lang="en-US" dirty="0"/>
          </a:p>
        </p:txBody>
      </p:sp>
      <p:sp>
        <p:nvSpPr>
          <p:cNvPr id="7" name="Text Placeholder 6"/>
          <p:cNvSpPr>
            <a:spLocks noGrp="1"/>
          </p:cNvSpPr>
          <p:nvPr>
            <p:ph type="body" sz="quarter" idx="10"/>
          </p:nvPr>
        </p:nvSpPr>
        <p:spPr>
          <a:xfrm>
            <a:off x="1398588" y="5729288"/>
            <a:ext cx="11836400" cy="517065"/>
          </a:xfrm>
        </p:spPr>
        <p:txBody>
          <a:bodyPr/>
          <a:lstStyle>
            <a:lvl1pPr marL="0" indent="0">
              <a:buNone/>
              <a:defRPr sz="2400">
                <a:gradFill>
                  <a:gsLst>
                    <a:gs pos="1250">
                      <a:schemeClr val="bg1"/>
                    </a:gs>
                    <a:gs pos="100000">
                      <a:schemeClr val="bg1"/>
                    </a:gs>
                  </a:gsLst>
                  <a:lin ang="5400000" scaled="0"/>
                </a:gradFill>
                <a:latin typeface="+mn-lt"/>
              </a:defRPr>
            </a:lvl1pPr>
            <a:lvl2pPr marL="403388" indent="0">
              <a:buNone/>
              <a:defRPr>
                <a:gradFill>
                  <a:gsLst>
                    <a:gs pos="1250">
                      <a:schemeClr val="bg1"/>
                    </a:gs>
                    <a:gs pos="100000">
                      <a:schemeClr val="bg1"/>
                    </a:gs>
                  </a:gsLst>
                  <a:lin ang="5400000" scaled="0"/>
                </a:gradFill>
              </a:defRPr>
            </a:lvl2pPr>
            <a:lvl3pPr marL="672313" indent="0">
              <a:buNone/>
              <a:defRPr>
                <a:gradFill>
                  <a:gsLst>
                    <a:gs pos="1250">
                      <a:schemeClr val="bg1"/>
                    </a:gs>
                    <a:gs pos="100000">
                      <a:schemeClr val="bg1"/>
                    </a:gs>
                  </a:gsLst>
                  <a:lin ang="5400000" scaled="0"/>
                </a:gradFill>
              </a:defRPr>
            </a:lvl3pPr>
            <a:lvl4pPr marL="941238" indent="0">
              <a:buNone/>
              <a:defRPr>
                <a:gradFill>
                  <a:gsLst>
                    <a:gs pos="1250">
                      <a:schemeClr val="bg1"/>
                    </a:gs>
                    <a:gs pos="100000">
                      <a:schemeClr val="bg1"/>
                    </a:gs>
                  </a:gsLst>
                  <a:lin ang="5400000" scaled="0"/>
                </a:gradFill>
              </a:defRPr>
            </a:lvl4pPr>
            <a:lvl5pPr marL="1210163" indent="0">
              <a:buNone/>
              <a:defRPr>
                <a:gradFill>
                  <a:gsLst>
                    <a:gs pos="1250">
                      <a:schemeClr val="bg1"/>
                    </a:gs>
                    <a:gs pos="100000">
                      <a:schemeClr val="bg1"/>
                    </a:gs>
                  </a:gsLst>
                  <a:lin ang="5400000" scaled="0"/>
                </a:gradFill>
              </a:defRPr>
            </a:lvl5pPr>
          </a:lstStyle>
          <a:p>
            <a:pPr lvl="0"/>
            <a:r>
              <a:rPr lang="en-US" dirty="0" smtClean="0"/>
              <a:t>Click to edit Master text styles</a:t>
            </a:r>
          </a:p>
        </p:txBody>
      </p:sp>
    </p:spTree>
    <p:extLst>
      <p:ext uri="{BB962C8B-B14F-4D97-AF65-F5344CB8AC3E}">
        <p14:creationId xmlns:p14="http://schemas.microsoft.com/office/powerpoint/2010/main" val="3531638504"/>
      </p:ext>
    </p:extLst>
  </p:cSld>
  <p:clrMapOvr>
    <a:masterClrMapping/>
  </p:clrMapOvr>
  <p:transition>
    <p:fade/>
  </p:transition>
  <p:timing>
    <p:tnLst>
      <p:par>
        <p:cTn id="1" dur="indefinite" restart="never" nodeType="tmRoot"/>
      </p:par>
    </p:tnLst>
  </p:timing>
</p:sldLayout>
</file>

<file path=ppt/slideLayouts/slideLayout143.xml><?xml version="1.0" encoding="utf-8"?>
<p:sldLayout xmlns:a="http://schemas.openxmlformats.org/drawingml/2006/main" xmlns:r="http://schemas.openxmlformats.org/officeDocument/2006/relationships" xmlns:p="http://schemas.openxmlformats.org/presentationml/2006/main" showMasterSp="0" preserve="1">
  <p:cSld name="Quote Orange">
    <p:bg>
      <p:bgPr>
        <a:solidFill>
          <a:schemeClr val="accent2"/>
        </a:solidFill>
        <a:effectLst/>
      </p:bgPr>
    </p:bg>
    <p:spTree>
      <p:nvGrpSpPr>
        <p:cNvPr id="1" name=""/>
        <p:cNvGrpSpPr/>
        <p:nvPr/>
      </p:nvGrpSpPr>
      <p:grpSpPr>
        <a:xfrm>
          <a:off x="0" y="0"/>
          <a:ext cx="0" cy="0"/>
          <a:chOff x="0" y="0"/>
          <a:chExt cx="0" cy="0"/>
        </a:xfrm>
      </p:grpSpPr>
      <p:sp>
        <p:nvSpPr>
          <p:cNvPr id="3"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5" name="Title 4"/>
          <p:cNvSpPr>
            <a:spLocks noGrp="1"/>
          </p:cNvSpPr>
          <p:nvPr>
            <p:ph type="title"/>
          </p:nvPr>
        </p:nvSpPr>
        <p:spPr>
          <a:xfrm>
            <a:off x="1398588" y="3036839"/>
            <a:ext cx="11836008" cy="1079598"/>
          </a:xfrm>
        </p:spPr>
        <p:txBody>
          <a:bodyPr/>
          <a:lstStyle>
            <a:lvl1pPr algn="ctr">
              <a:defRPr sz="6600">
                <a:gradFill>
                  <a:gsLst>
                    <a:gs pos="1250">
                      <a:srgbClr val="FFFFFF"/>
                    </a:gs>
                    <a:gs pos="100000">
                      <a:srgbClr val="FFFFFF"/>
                    </a:gs>
                  </a:gsLst>
                  <a:lin ang="5400000" scaled="0"/>
                </a:gradFill>
              </a:defRPr>
            </a:lvl1pPr>
          </a:lstStyle>
          <a:p>
            <a:r>
              <a:rPr lang="en-US" dirty="0" smtClean="0"/>
              <a:t>Click to edit Master title style</a:t>
            </a:r>
            <a:endParaRPr lang="en-US" dirty="0"/>
          </a:p>
        </p:txBody>
      </p:sp>
      <p:sp>
        <p:nvSpPr>
          <p:cNvPr id="7" name="Text Placeholder 6"/>
          <p:cNvSpPr>
            <a:spLocks noGrp="1"/>
          </p:cNvSpPr>
          <p:nvPr>
            <p:ph type="body" sz="quarter" idx="10"/>
          </p:nvPr>
        </p:nvSpPr>
        <p:spPr>
          <a:xfrm>
            <a:off x="1398588" y="5729288"/>
            <a:ext cx="11836400" cy="517065"/>
          </a:xfrm>
        </p:spPr>
        <p:txBody>
          <a:bodyPr/>
          <a:lstStyle>
            <a:lvl1pPr marL="0" indent="0">
              <a:buNone/>
              <a:defRPr sz="2400">
                <a:gradFill>
                  <a:gsLst>
                    <a:gs pos="1250">
                      <a:schemeClr val="bg1"/>
                    </a:gs>
                    <a:gs pos="100000">
                      <a:schemeClr val="bg1"/>
                    </a:gs>
                  </a:gsLst>
                  <a:lin ang="5400000" scaled="0"/>
                </a:gradFill>
                <a:latin typeface="+mn-lt"/>
              </a:defRPr>
            </a:lvl1pPr>
            <a:lvl2pPr marL="403388" indent="0">
              <a:buNone/>
              <a:defRPr>
                <a:gradFill>
                  <a:gsLst>
                    <a:gs pos="1250">
                      <a:schemeClr val="bg1"/>
                    </a:gs>
                    <a:gs pos="100000">
                      <a:schemeClr val="bg1"/>
                    </a:gs>
                  </a:gsLst>
                  <a:lin ang="5400000" scaled="0"/>
                </a:gradFill>
              </a:defRPr>
            </a:lvl2pPr>
            <a:lvl3pPr marL="672313" indent="0">
              <a:buNone/>
              <a:defRPr>
                <a:gradFill>
                  <a:gsLst>
                    <a:gs pos="1250">
                      <a:schemeClr val="bg1"/>
                    </a:gs>
                    <a:gs pos="100000">
                      <a:schemeClr val="bg1"/>
                    </a:gs>
                  </a:gsLst>
                  <a:lin ang="5400000" scaled="0"/>
                </a:gradFill>
              </a:defRPr>
            </a:lvl3pPr>
            <a:lvl4pPr marL="941238" indent="0">
              <a:buNone/>
              <a:defRPr>
                <a:gradFill>
                  <a:gsLst>
                    <a:gs pos="1250">
                      <a:schemeClr val="bg1"/>
                    </a:gs>
                    <a:gs pos="100000">
                      <a:schemeClr val="bg1"/>
                    </a:gs>
                  </a:gsLst>
                  <a:lin ang="5400000" scaled="0"/>
                </a:gradFill>
              </a:defRPr>
            </a:lvl4pPr>
            <a:lvl5pPr marL="1210163" indent="0">
              <a:buNone/>
              <a:defRPr>
                <a:gradFill>
                  <a:gsLst>
                    <a:gs pos="1250">
                      <a:schemeClr val="bg1"/>
                    </a:gs>
                    <a:gs pos="100000">
                      <a:schemeClr val="bg1"/>
                    </a:gs>
                  </a:gsLst>
                  <a:lin ang="5400000" scaled="0"/>
                </a:gradFill>
              </a:defRPr>
            </a:lvl5pPr>
          </a:lstStyle>
          <a:p>
            <a:pPr lvl="0"/>
            <a:r>
              <a:rPr lang="en-US" dirty="0" smtClean="0"/>
              <a:t>Click to edit Master text styles</a:t>
            </a:r>
          </a:p>
        </p:txBody>
      </p:sp>
    </p:spTree>
    <p:extLst>
      <p:ext uri="{BB962C8B-B14F-4D97-AF65-F5344CB8AC3E}">
        <p14:creationId xmlns:p14="http://schemas.microsoft.com/office/powerpoint/2010/main" val="4216603598"/>
      </p:ext>
    </p:extLst>
  </p:cSld>
  <p:clrMapOvr>
    <a:masterClrMapping/>
  </p:clrMapOvr>
  <p:transition>
    <p:fade/>
  </p:transition>
  <p:timing>
    <p:tnLst>
      <p:par>
        <p:cTn id="1" dur="indefinite" restart="never" nodeType="tmRoot"/>
      </p:par>
    </p:tnLst>
  </p:timing>
</p:sldLayout>
</file>

<file path=ppt/slideLayouts/slideLayout144.xml><?xml version="1.0" encoding="utf-8"?>
<p:sldLayout xmlns:a="http://schemas.openxmlformats.org/drawingml/2006/main" xmlns:r="http://schemas.openxmlformats.org/officeDocument/2006/relationships" xmlns:p="http://schemas.openxmlformats.org/presentationml/2006/main" showMasterSp="0" preserve="1">
  <p:cSld name="Quote Yellow">
    <p:bg>
      <p:bgPr>
        <a:solidFill>
          <a:schemeClr val="accent3"/>
        </a:solidFill>
        <a:effectLst/>
      </p:bgPr>
    </p:bg>
    <p:spTree>
      <p:nvGrpSpPr>
        <p:cNvPr id="1" name=""/>
        <p:cNvGrpSpPr/>
        <p:nvPr/>
      </p:nvGrpSpPr>
      <p:grpSpPr>
        <a:xfrm>
          <a:off x="0" y="0"/>
          <a:ext cx="0" cy="0"/>
          <a:chOff x="0" y="0"/>
          <a:chExt cx="0" cy="0"/>
        </a:xfrm>
      </p:grpSpPr>
      <p:sp>
        <p:nvSpPr>
          <p:cNvPr id="3"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5" name="Title 4"/>
          <p:cNvSpPr>
            <a:spLocks noGrp="1"/>
          </p:cNvSpPr>
          <p:nvPr>
            <p:ph type="title"/>
          </p:nvPr>
        </p:nvSpPr>
        <p:spPr>
          <a:xfrm>
            <a:off x="1398588" y="3036839"/>
            <a:ext cx="11836008" cy="1079598"/>
          </a:xfrm>
        </p:spPr>
        <p:txBody>
          <a:bodyPr/>
          <a:lstStyle>
            <a:lvl1pPr algn="ctr">
              <a:defRPr sz="6600">
                <a:gradFill>
                  <a:gsLst>
                    <a:gs pos="1250">
                      <a:schemeClr val="tx2"/>
                    </a:gs>
                    <a:gs pos="100000">
                      <a:schemeClr val="tx2"/>
                    </a:gs>
                  </a:gsLst>
                  <a:lin ang="5400000" scaled="0"/>
                </a:gradFill>
              </a:defRPr>
            </a:lvl1pPr>
          </a:lstStyle>
          <a:p>
            <a:r>
              <a:rPr lang="en-US" dirty="0" smtClean="0"/>
              <a:t>Click to edit Master title style</a:t>
            </a:r>
            <a:endParaRPr lang="en-US" dirty="0"/>
          </a:p>
        </p:txBody>
      </p:sp>
      <p:sp>
        <p:nvSpPr>
          <p:cNvPr id="7" name="Text Placeholder 6"/>
          <p:cNvSpPr>
            <a:spLocks noGrp="1"/>
          </p:cNvSpPr>
          <p:nvPr>
            <p:ph type="body" sz="quarter" idx="10"/>
          </p:nvPr>
        </p:nvSpPr>
        <p:spPr>
          <a:xfrm>
            <a:off x="1398588" y="5729288"/>
            <a:ext cx="11836400" cy="517065"/>
          </a:xfrm>
        </p:spPr>
        <p:txBody>
          <a:bodyPr/>
          <a:lstStyle>
            <a:lvl1pPr marL="0" indent="0">
              <a:buNone/>
              <a:defRPr sz="2400">
                <a:gradFill>
                  <a:gsLst>
                    <a:gs pos="1250">
                      <a:schemeClr val="tx2"/>
                    </a:gs>
                    <a:gs pos="100000">
                      <a:schemeClr val="tx2"/>
                    </a:gs>
                  </a:gsLst>
                  <a:lin ang="5400000" scaled="0"/>
                </a:gradFill>
                <a:latin typeface="+mn-lt"/>
              </a:defRPr>
            </a:lvl1pPr>
            <a:lvl2pPr marL="403388" indent="0">
              <a:buNone/>
              <a:defRPr>
                <a:gradFill>
                  <a:gsLst>
                    <a:gs pos="1250">
                      <a:schemeClr val="bg1"/>
                    </a:gs>
                    <a:gs pos="100000">
                      <a:schemeClr val="bg1"/>
                    </a:gs>
                  </a:gsLst>
                  <a:lin ang="5400000" scaled="0"/>
                </a:gradFill>
              </a:defRPr>
            </a:lvl2pPr>
            <a:lvl3pPr marL="672313" indent="0">
              <a:buNone/>
              <a:defRPr>
                <a:gradFill>
                  <a:gsLst>
                    <a:gs pos="1250">
                      <a:schemeClr val="bg1"/>
                    </a:gs>
                    <a:gs pos="100000">
                      <a:schemeClr val="bg1"/>
                    </a:gs>
                  </a:gsLst>
                  <a:lin ang="5400000" scaled="0"/>
                </a:gradFill>
              </a:defRPr>
            </a:lvl3pPr>
            <a:lvl4pPr marL="941238" indent="0">
              <a:buNone/>
              <a:defRPr>
                <a:gradFill>
                  <a:gsLst>
                    <a:gs pos="1250">
                      <a:schemeClr val="bg1"/>
                    </a:gs>
                    <a:gs pos="100000">
                      <a:schemeClr val="bg1"/>
                    </a:gs>
                  </a:gsLst>
                  <a:lin ang="5400000" scaled="0"/>
                </a:gradFill>
              </a:defRPr>
            </a:lvl4pPr>
            <a:lvl5pPr marL="1210163" indent="0">
              <a:buNone/>
              <a:defRPr>
                <a:gradFill>
                  <a:gsLst>
                    <a:gs pos="1250">
                      <a:schemeClr val="bg1"/>
                    </a:gs>
                    <a:gs pos="100000">
                      <a:schemeClr val="bg1"/>
                    </a:gs>
                  </a:gsLst>
                  <a:lin ang="5400000" scaled="0"/>
                </a:gradFill>
              </a:defRPr>
            </a:lvl5pPr>
          </a:lstStyle>
          <a:p>
            <a:pPr lvl="0"/>
            <a:r>
              <a:rPr lang="en-US" dirty="0" smtClean="0"/>
              <a:t>Click to edit Master text styles</a:t>
            </a:r>
          </a:p>
        </p:txBody>
      </p:sp>
    </p:spTree>
    <p:extLst>
      <p:ext uri="{BB962C8B-B14F-4D97-AF65-F5344CB8AC3E}">
        <p14:creationId xmlns:p14="http://schemas.microsoft.com/office/powerpoint/2010/main" val="3151486338"/>
      </p:ext>
    </p:extLst>
  </p:cSld>
  <p:clrMapOvr>
    <a:masterClrMapping/>
  </p:clrMapOvr>
  <p:transition>
    <p:fade/>
  </p:transition>
  <p:timing>
    <p:tnLst>
      <p:par>
        <p:cTn id="1" dur="indefinite" restart="never" nodeType="tmRoot"/>
      </p:par>
    </p:tnLst>
  </p:timing>
</p:sldLayout>
</file>

<file path=ppt/slideLayouts/slideLayout145.xml><?xml version="1.0" encoding="utf-8"?>
<p:sldLayout xmlns:a="http://schemas.openxmlformats.org/drawingml/2006/main" xmlns:r="http://schemas.openxmlformats.org/officeDocument/2006/relationships" xmlns:p="http://schemas.openxmlformats.org/presentationml/2006/main" showMasterSp="0" preserve="1">
  <p:cSld name="Quote Mint">
    <p:bg>
      <p:bgPr>
        <a:solidFill>
          <a:schemeClr val="accent4"/>
        </a:solidFill>
        <a:effectLst/>
      </p:bgPr>
    </p:bg>
    <p:spTree>
      <p:nvGrpSpPr>
        <p:cNvPr id="1" name=""/>
        <p:cNvGrpSpPr/>
        <p:nvPr/>
      </p:nvGrpSpPr>
      <p:grpSpPr>
        <a:xfrm>
          <a:off x="0" y="0"/>
          <a:ext cx="0" cy="0"/>
          <a:chOff x="0" y="0"/>
          <a:chExt cx="0" cy="0"/>
        </a:xfrm>
      </p:grpSpPr>
      <p:sp>
        <p:nvSpPr>
          <p:cNvPr id="3"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solidFill>
                <a:schemeClr val="accent1"/>
              </a:solidFill>
            </a:endParaRPr>
          </a:p>
        </p:txBody>
      </p:sp>
      <p:sp>
        <p:nvSpPr>
          <p:cNvPr id="5" name="Title 4"/>
          <p:cNvSpPr>
            <a:spLocks noGrp="1"/>
          </p:cNvSpPr>
          <p:nvPr>
            <p:ph type="title"/>
          </p:nvPr>
        </p:nvSpPr>
        <p:spPr>
          <a:xfrm>
            <a:off x="1398588" y="3036839"/>
            <a:ext cx="11836008" cy="1079598"/>
          </a:xfrm>
        </p:spPr>
        <p:txBody>
          <a:bodyPr/>
          <a:lstStyle>
            <a:lvl1pPr algn="ctr">
              <a:defRPr sz="6600">
                <a:gradFill>
                  <a:gsLst>
                    <a:gs pos="1250">
                      <a:schemeClr val="tx2"/>
                    </a:gs>
                    <a:gs pos="100000">
                      <a:schemeClr val="tx2"/>
                    </a:gs>
                  </a:gsLst>
                  <a:lin ang="5400000" scaled="0"/>
                </a:gradFill>
              </a:defRPr>
            </a:lvl1pPr>
          </a:lstStyle>
          <a:p>
            <a:r>
              <a:rPr lang="en-US" dirty="0" smtClean="0"/>
              <a:t>Click to edit Master title style</a:t>
            </a:r>
            <a:endParaRPr lang="en-US" dirty="0"/>
          </a:p>
        </p:txBody>
      </p:sp>
      <p:sp>
        <p:nvSpPr>
          <p:cNvPr id="7" name="Text Placeholder 6"/>
          <p:cNvSpPr>
            <a:spLocks noGrp="1"/>
          </p:cNvSpPr>
          <p:nvPr>
            <p:ph type="body" sz="quarter" idx="10"/>
          </p:nvPr>
        </p:nvSpPr>
        <p:spPr>
          <a:xfrm>
            <a:off x="1398588" y="5729288"/>
            <a:ext cx="11836400" cy="517065"/>
          </a:xfrm>
        </p:spPr>
        <p:txBody>
          <a:bodyPr/>
          <a:lstStyle>
            <a:lvl1pPr marL="0" indent="0">
              <a:buNone/>
              <a:defRPr sz="2400">
                <a:gradFill>
                  <a:gsLst>
                    <a:gs pos="1250">
                      <a:schemeClr val="tx2"/>
                    </a:gs>
                    <a:gs pos="100000">
                      <a:schemeClr val="tx2"/>
                    </a:gs>
                  </a:gsLst>
                  <a:lin ang="5400000" scaled="0"/>
                </a:gradFill>
                <a:latin typeface="+mn-lt"/>
              </a:defRPr>
            </a:lvl1pPr>
            <a:lvl2pPr marL="403388" indent="0">
              <a:buNone/>
              <a:defRPr>
                <a:gradFill>
                  <a:gsLst>
                    <a:gs pos="1250">
                      <a:schemeClr val="bg1"/>
                    </a:gs>
                    <a:gs pos="100000">
                      <a:schemeClr val="bg1"/>
                    </a:gs>
                  </a:gsLst>
                  <a:lin ang="5400000" scaled="0"/>
                </a:gradFill>
              </a:defRPr>
            </a:lvl2pPr>
            <a:lvl3pPr marL="672313" indent="0">
              <a:buNone/>
              <a:defRPr>
                <a:gradFill>
                  <a:gsLst>
                    <a:gs pos="1250">
                      <a:schemeClr val="bg1"/>
                    </a:gs>
                    <a:gs pos="100000">
                      <a:schemeClr val="bg1"/>
                    </a:gs>
                  </a:gsLst>
                  <a:lin ang="5400000" scaled="0"/>
                </a:gradFill>
              </a:defRPr>
            </a:lvl3pPr>
            <a:lvl4pPr marL="941238" indent="0">
              <a:buNone/>
              <a:defRPr>
                <a:gradFill>
                  <a:gsLst>
                    <a:gs pos="1250">
                      <a:schemeClr val="bg1"/>
                    </a:gs>
                    <a:gs pos="100000">
                      <a:schemeClr val="bg1"/>
                    </a:gs>
                  </a:gsLst>
                  <a:lin ang="5400000" scaled="0"/>
                </a:gradFill>
              </a:defRPr>
            </a:lvl4pPr>
            <a:lvl5pPr marL="1210163" indent="0">
              <a:buNone/>
              <a:defRPr>
                <a:gradFill>
                  <a:gsLst>
                    <a:gs pos="1250">
                      <a:schemeClr val="bg1"/>
                    </a:gs>
                    <a:gs pos="100000">
                      <a:schemeClr val="bg1"/>
                    </a:gs>
                  </a:gsLst>
                  <a:lin ang="5400000" scaled="0"/>
                </a:gradFill>
              </a:defRPr>
            </a:lvl5pPr>
          </a:lstStyle>
          <a:p>
            <a:pPr lvl="0"/>
            <a:r>
              <a:rPr lang="en-US" dirty="0" smtClean="0"/>
              <a:t>Click to edit Master text styles</a:t>
            </a:r>
          </a:p>
        </p:txBody>
      </p:sp>
    </p:spTree>
    <p:extLst>
      <p:ext uri="{BB962C8B-B14F-4D97-AF65-F5344CB8AC3E}">
        <p14:creationId xmlns:p14="http://schemas.microsoft.com/office/powerpoint/2010/main" val="3377303812"/>
      </p:ext>
    </p:extLst>
  </p:cSld>
  <p:clrMapOvr>
    <a:masterClrMapping/>
  </p:clrMapOvr>
  <p:transition>
    <p:fade/>
  </p:transition>
  <p:timing>
    <p:tnLst>
      <p:par>
        <p:cTn id="1" dur="indefinite" restart="never" nodeType="tmRoot"/>
      </p:par>
    </p:tnLst>
  </p:timing>
</p:sldLayout>
</file>

<file path=ppt/slideLayouts/slideLayout146.xml><?xml version="1.0" encoding="utf-8"?>
<p:sldLayout xmlns:a="http://schemas.openxmlformats.org/drawingml/2006/main" xmlns:r="http://schemas.openxmlformats.org/officeDocument/2006/relationships" xmlns:p="http://schemas.openxmlformats.org/presentationml/2006/main" showMasterSp="0" preserve="1">
  <p:cSld name="Quote Med Blue">
    <p:bg>
      <p:bgPr>
        <a:solidFill>
          <a:schemeClr val="accent5"/>
        </a:solidFill>
        <a:effectLst/>
      </p:bgPr>
    </p:bg>
    <p:spTree>
      <p:nvGrpSpPr>
        <p:cNvPr id="1" name=""/>
        <p:cNvGrpSpPr/>
        <p:nvPr/>
      </p:nvGrpSpPr>
      <p:grpSpPr>
        <a:xfrm>
          <a:off x="0" y="0"/>
          <a:ext cx="0" cy="0"/>
          <a:chOff x="0" y="0"/>
          <a:chExt cx="0" cy="0"/>
        </a:xfrm>
      </p:grpSpPr>
      <p:sp>
        <p:nvSpPr>
          <p:cNvPr id="3"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5" name="Title 4"/>
          <p:cNvSpPr>
            <a:spLocks noGrp="1"/>
          </p:cNvSpPr>
          <p:nvPr>
            <p:ph type="title"/>
          </p:nvPr>
        </p:nvSpPr>
        <p:spPr>
          <a:xfrm>
            <a:off x="1398588" y="3036839"/>
            <a:ext cx="11836008" cy="1079598"/>
          </a:xfrm>
        </p:spPr>
        <p:txBody>
          <a:bodyPr/>
          <a:lstStyle>
            <a:lvl1pPr algn="ctr">
              <a:defRPr sz="6600">
                <a:gradFill>
                  <a:gsLst>
                    <a:gs pos="1250">
                      <a:srgbClr val="FFFFFF"/>
                    </a:gs>
                    <a:gs pos="100000">
                      <a:srgbClr val="FFFFFF"/>
                    </a:gs>
                  </a:gsLst>
                  <a:lin ang="5400000" scaled="0"/>
                </a:gradFill>
              </a:defRPr>
            </a:lvl1pPr>
          </a:lstStyle>
          <a:p>
            <a:r>
              <a:rPr lang="en-US" dirty="0" smtClean="0"/>
              <a:t>Click to edit Master title style</a:t>
            </a:r>
            <a:endParaRPr lang="en-US" dirty="0"/>
          </a:p>
        </p:txBody>
      </p:sp>
      <p:sp>
        <p:nvSpPr>
          <p:cNvPr id="7" name="Text Placeholder 6"/>
          <p:cNvSpPr>
            <a:spLocks noGrp="1"/>
          </p:cNvSpPr>
          <p:nvPr>
            <p:ph type="body" sz="quarter" idx="10"/>
          </p:nvPr>
        </p:nvSpPr>
        <p:spPr>
          <a:xfrm>
            <a:off x="1398588" y="5729288"/>
            <a:ext cx="11836400" cy="517065"/>
          </a:xfrm>
        </p:spPr>
        <p:txBody>
          <a:bodyPr/>
          <a:lstStyle>
            <a:lvl1pPr marL="0" indent="0">
              <a:buNone/>
              <a:defRPr sz="2400">
                <a:gradFill>
                  <a:gsLst>
                    <a:gs pos="1250">
                      <a:schemeClr val="bg1"/>
                    </a:gs>
                    <a:gs pos="100000">
                      <a:schemeClr val="bg1"/>
                    </a:gs>
                  </a:gsLst>
                  <a:lin ang="5400000" scaled="0"/>
                </a:gradFill>
                <a:latin typeface="+mn-lt"/>
              </a:defRPr>
            </a:lvl1pPr>
            <a:lvl2pPr marL="403388" indent="0">
              <a:buNone/>
              <a:defRPr>
                <a:gradFill>
                  <a:gsLst>
                    <a:gs pos="1250">
                      <a:schemeClr val="bg1"/>
                    </a:gs>
                    <a:gs pos="100000">
                      <a:schemeClr val="bg1"/>
                    </a:gs>
                  </a:gsLst>
                  <a:lin ang="5400000" scaled="0"/>
                </a:gradFill>
              </a:defRPr>
            </a:lvl2pPr>
            <a:lvl3pPr marL="672313" indent="0">
              <a:buNone/>
              <a:defRPr>
                <a:gradFill>
                  <a:gsLst>
                    <a:gs pos="1250">
                      <a:schemeClr val="bg1"/>
                    </a:gs>
                    <a:gs pos="100000">
                      <a:schemeClr val="bg1"/>
                    </a:gs>
                  </a:gsLst>
                  <a:lin ang="5400000" scaled="0"/>
                </a:gradFill>
              </a:defRPr>
            </a:lvl3pPr>
            <a:lvl4pPr marL="941238" indent="0">
              <a:buNone/>
              <a:defRPr>
                <a:gradFill>
                  <a:gsLst>
                    <a:gs pos="1250">
                      <a:schemeClr val="bg1"/>
                    </a:gs>
                    <a:gs pos="100000">
                      <a:schemeClr val="bg1"/>
                    </a:gs>
                  </a:gsLst>
                  <a:lin ang="5400000" scaled="0"/>
                </a:gradFill>
              </a:defRPr>
            </a:lvl4pPr>
            <a:lvl5pPr marL="1210163" indent="0">
              <a:buNone/>
              <a:defRPr>
                <a:gradFill>
                  <a:gsLst>
                    <a:gs pos="1250">
                      <a:schemeClr val="bg1"/>
                    </a:gs>
                    <a:gs pos="100000">
                      <a:schemeClr val="bg1"/>
                    </a:gs>
                  </a:gsLst>
                  <a:lin ang="5400000" scaled="0"/>
                </a:gradFill>
              </a:defRPr>
            </a:lvl5pPr>
          </a:lstStyle>
          <a:p>
            <a:pPr lvl="0"/>
            <a:r>
              <a:rPr lang="en-US" dirty="0" smtClean="0"/>
              <a:t>Click to edit Master text styles</a:t>
            </a:r>
          </a:p>
        </p:txBody>
      </p:sp>
    </p:spTree>
    <p:extLst>
      <p:ext uri="{BB962C8B-B14F-4D97-AF65-F5344CB8AC3E}">
        <p14:creationId xmlns:p14="http://schemas.microsoft.com/office/powerpoint/2010/main" val="2799246981"/>
      </p:ext>
    </p:extLst>
  </p:cSld>
  <p:clrMapOvr>
    <a:masterClrMapping/>
  </p:clrMapOvr>
  <p:transition>
    <p:fade/>
  </p:transition>
  <p:timing>
    <p:tnLst>
      <p:par>
        <p:cTn id="1" dur="indefinite" restart="never" nodeType="tmRoot"/>
      </p:par>
    </p:tnLst>
  </p:timing>
</p:sldLayout>
</file>

<file path=ppt/slideLayouts/slideLayout147.xml><?xml version="1.0" encoding="utf-8"?>
<p:sldLayout xmlns:a="http://schemas.openxmlformats.org/drawingml/2006/main" xmlns:r="http://schemas.openxmlformats.org/officeDocument/2006/relationships" xmlns:p="http://schemas.openxmlformats.org/presentationml/2006/main" showMasterSp="0" preserve="1">
  <p:cSld name="Quote Light Blue">
    <p:bg>
      <p:bgPr>
        <a:solidFill>
          <a:schemeClr val="accent6"/>
        </a:solidFill>
        <a:effectLst/>
      </p:bgPr>
    </p:bg>
    <p:spTree>
      <p:nvGrpSpPr>
        <p:cNvPr id="1" name=""/>
        <p:cNvGrpSpPr/>
        <p:nvPr/>
      </p:nvGrpSpPr>
      <p:grpSpPr>
        <a:xfrm>
          <a:off x="0" y="0"/>
          <a:ext cx="0" cy="0"/>
          <a:chOff x="0" y="0"/>
          <a:chExt cx="0" cy="0"/>
        </a:xfrm>
      </p:grpSpPr>
      <p:sp>
        <p:nvSpPr>
          <p:cNvPr id="3"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5" name="Title 4"/>
          <p:cNvSpPr>
            <a:spLocks noGrp="1"/>
          </p:cNvSpPr>
          <p:nvPr>
            <p:ph type="title"/>
          </p:nvPr>
        </p:nvSpPr>
        <p:spPr>
          <a:xfrm>
            <a:off x="1398588" y="3036839"/>
            <a:ext cx="11836008" cy="1079598"/>
          </a:xfrm>
        </p:spPr>
        <p:txBody>
          <a:bodyPr/>
          <a:lstStyle>
            <a:lvl1pPr algn="ctr">
              <a:defRPr sz="6600">
                <a:gradFill>
                  <a:gsLst>
                    <a:gs pos="1250">
                      <a:schemeClr val="tx2"/>
                    </a:gs>
                    <a:gs pos="100000">
                      <a:schemeClr val="tx2"/>
                    </a:gs>
                  </a:gsLst>
                  <a:lin ang="5400000" scaled="0"/>
                </a:gradFill>
              </a:defRPr>
            </a:lvl1pPr>
          </a:lstStyle>
          <a:p>
            <a:r>
              <a:rPr lang="en-US" dirty="0" smtClean="0"/>
              <a:t>Click to edit Master title style</a:t>
            </a:r>
            <a:endParaRPr lang="en-US" dirty="0"/>
          </a:p>
        </p:txBody>
      </p:sp>
      <p:sp>
        <p:nvSpPr>
          <p:cNvPr id="7" name="Text Placeholder 6"/>
          <p:cNvSpPr>
            <a:spLocks noGrp="1"/>
          </p:cNvSpPr>
          <p:nvPr>
            <p:ph type="body" sz="quarter" idx="10"/>
          </p:nvPr>
        </p:nvSpPr>
        <p:spPr>
          <a:xfrm>
            <a:off x="1398588" y="5729288"/>
            <a:ext cx="11836400" cy="517065"/>
          </a:xfrm>
        </p:spPr>
        <p:txBody>
          <a:bodyPr/>
          <a:lstStyle>
            <a:lvl1pPr marL="0" indent="0">
              <a:buNone/>
              <a:defRPr sz="2400">
                <a:gradFill>
                  <a:gsLst>
                    <a:gs pos="1250">
                      <a:schemeClr val="tx2"/>
                    </a:gs>
                    <a:gs pos="100000">
                      <a:schemeClr val="tx2"/>
                    </a:gs>
                  </a:gsLst>
                  <a:lin ang="5400000" scaled="0"/>
                </a:gradFill>
                <a:latin typeface="+mn-lt"/>
              </a:defRPr>
            </a:lvl1pPr>
            <a:lvl2pPr marL="403388" indent="0">
              <a:buNone/>
              <a:defRPr>
                <a:gradFill>
                  <a:gsLst>
                    <a:gs pos="1250">
                      <a:schemeClr val="bg1"/>
                    </a:gs>
                    <a:gs pos="100000">
                      <a:schemeClr val="bg1"/>
                    </a:gs>
                  </a:gsLst>
                  <a:lin ang="5400000" scaled="0"/>
                </a:gradFill>
              </a:defRPr>
            </a:lvl2pPr>
            <a:lvl3pPr marL="672313" indent="0">
              <a:buNone/>
              <a:defRPr>
                <a:gradFill>
                  <a:gsLst>
                    <a:gs pos="1250">
                      <a:schemeClr val="bg1"/>
                    </a:gs>
                    <a:gs pos="100000">
                      <a:schemeClr val="bg1"/>
                    </a:gs>
                  </a:gsLst>
                  <a:lin ang="5400000" scaled="0"/>
                </a:gradFill>
              </a:defRPr>
            </a:lvl3pPr>
            <a:lvl4pPr marL="941238" indent="0">
              <a:buNone/>
              <a:defRPr>
                <a:gradFill>
                  <a:gsLst>
                    <a:gs pos="1250">
                      <a:schemeClr val="bg1"/>
                    </a:gs>
                    <a:gs pos="100000">
                      <a:schemeClr val="bg1"/>
                    </a:gs>
                  </a:gsLst>
                  <a:lin ang="5400000" scaled="0"/>
                </a:gradFill>
              </a:defRPr>
            </a:lvl4pPr>
            <a:lvl5pPr marL="1210163" indent="0">
              <a:buNone/>
              <a:defRPr>
                <a:gradFill>
                  <a:gsLst>
                    <a:gs pos="1250">
                      <a:schemeClr val="bg1"/>
                    </a:gs>
                    <a:gs pos="100000">
                      <a:schemeClr val="bg1"/>
                    </a:gs>
                  </a:gsLst>
                  <a:lin ang="5400000" scaled="0"/>
                </a:gradFill>
              </a:defRPr>
            </a:lvl5pPr>
          </a:lstStyle>
          <a:p>
            <a:pPr lvl="0"/>
            <a:r>
              <a:rPr lang="en-US" dirty="0" smtClean="0"/>
              <a:t>Click to edit Master text styles</a:t>
            </a:r>
          </a:p>
        </p:txBody>
      </p:sp>
    </p:spTree>
    <p:extLst>
      <p:ext uri="{BB962C8B-B14F-4D97-AF65-F5344CB8AC3E}">
        <p14:creationId xmlns:p14="http://schemas.microsoft.com/office/powerpoint/2010/main" val="1580631650"/>
      </p:ext>
    </p:extLst>
  </p:cSld>
  <p:clrMapOvr>
    <a:masterClrMapping/>
  </p:clrMapOvr>
  <p:transition>
    <p:fade/>
  </p:transition>
  <p:timing>
    <p:tnLst>
      <p:par>
        <p:cTn id="1" dur="indefinite" restart="never" nodeType="tmRoot"/>
      </p:par>
    </p:tnLst>
  </p:timing>
</p:sldLayout>
</file>

<file path=ppt/slideLayouts/slideLayout148.xml><?xml version="1.0" encoding="utf-8"?>
<p:sldLayout xmlns:a="http://schemas.openxmlformats.org/drawingml/2006/main" xmlns:r="http://schemas.openxmlformats.org/officeDocument/2006/relationships" xmlns:p="http://schemas.openxmlformats.org/presentationml/2006/main" showMasterSp="0" preserve="1">
  <p:cSld name="Blank White">
    <p:spTree>
      <p:nvGrpSpPr>
        <p:cNvPr id="1" name=""/>
        <p:cNvGrpSpPr/>
        <p:nvPr/>
      </p:nvGrpSpPr>
      <p:grpSpPr>
        <a:xfrm>
          <a:off x="0" y="0"/>
          <a:ext cx="0" cy="0"/>
          <a:chOff x="0" y="0"/>
          <a:chExt cx="0" cy="0"/>
        </a:xfrm>
      </p:grpSpPr>
      <p:sp>
        <p:nvSpPr>
          <p:cNvPr id="2"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311556723"/>
      </p:ext>
    </p:extLst>
  </p:cSld>
  <p:clrMapOvr>
    <a:masterClrMapping/>
  </p:clrMapOvr>
  <p:transition>
    <p:fade/>
  </p:transition>
  <p:timing>
    <p:tnLst>
      <p:par>
        <p:cTn id="1" dur="indefinite" restart="never" nodeType="tmRoot"/>
      </p:par>
    </p:tnLst>
  </p:timing>
</p:sldLayout>
</file>

<file path=ppt/slideLayouts/slideLayout149.xml><?xml version="1.0" encoding="utf-8"?>
<p:sldLayout xmlns:a="http://schemas.openxmlformats.org/drawingml/2006/main" xmlns:r="http://schemas.openxmlformats.org/officeDocument/2006/relationships" xmlns:p="http://schemas.openxmlformats.org/presentationml/2006/main" showMasterSp="0" preserve="1">
  <p:cSld name="Blank Blue">
    <p:bg>
      <p:bgPr>
        <a:solidFill>
          <a:schemeClr val="accent1"/>
        </a:solidFill>
        <a:effectLst/>
      </p:bgPr>
    </p:bg>
    <p:spTree>
      <p:nvGrpSpPr>
        <p:cNvPr id="1" name=""/>
        <p:cNvGrpSpPr/>
        <p:nvPr/>
      </p:nvGrpSpPr>
      <p:grpSpPr>
        <a:xfrm>
          <a:off x="0" y="0"/>
          <a:ext cx="0" cy="0"/>
          <a:chOff x="0" y="0"/>
          <a:chExt cx="0" cy="0"/>
        </a:xfrm>
      </p:grpSpPr>
      <p:sp>
        <p:nvSpPr>
          <p:cNvPr id="3"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177939101"/>
      </p:ext>
    </p:extLst>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Image &amp; Cop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7489372" y="1427012"/>
            <a:ext cx="6817942" cy="5377013"/>
          </a:xfrm>
        </p:spPr>
        <p:txBody>
          <a:bodyPr>
            <a:normAutofit/>
          </a:bodyPr>
          <a:lstStyle>
            <a:lvl1pPr marL="0" indent="0">
              <a:spcBef>
                <a:spcPts val="1200"/>
              </a:spcBef>
              <a:buNone/>
              <a:defRPr>
                <a:gradFill>
                  <a:gsLst>
                    <a:gs pos="57576">
                      <a:schemeClr val="tx1"/>
                    </a:gs>
                    <a:gs pos="35000">
                      <a:schemeClr val="tx1"/>
                    </a:gs>
                  </a:gsLst>
                  <a:lin ang="5400000" scaled="0"/>
                </a:gradFill>
                <a:latin typeface="+mj-lt"/>
              </a:defRPr>
            </a:lvl1pPr>
            <a:lvl2pPr marL="0" indent="0">
              <a:spcBef>
                <a:spcPts val="600"/>
              </a:spcBef>
              <a:buFontTx/>
              <a:buNone/>
              <a:defRPr sz="2400">
                <a:gradFill>
                  <a:gsLst>
                    <a:gs pos="57576">
                      <a:schemeClr val="tx1"/>
                    </a:gs>
                    <a:gs pos="35000">
                      <a:schemeClr val="tx1"/>
                    </a:gs>
                  </a:gsLst>
                  <a:lin ang="5400000" scaled="0"/>
                </a:gradFill>
              </a:defRPr>
            </a:lvl2pPr>
            <a:lvl3pPr marL="268925" indent="0">
              <a:spcBef>
                <a:spcPts val="600"/>
              </a:spcBef>
              <a:buNone/>
              <a:defRPr sz="2400">
                <a:gradFill>
                  <a:gsLst>
                    <a:gs pos="57576">
                      <a:schemeClr val="tx1"/>
                    </a:gs>
                    <a:gs pos="35000">
                      <a:schemeClr val="tx1"/>
                    </a:gs>
                  </a:gsLst>
                  <a:lin ang="5400000" scaled="0"/>
                </a:gradFill>
              </a:defRPr>
            </a:lvl3pPr>
            <a:lvl4pPr marL="537850" indent="0">
              <a:spcBef>
                <a:spcPts val="600"/>
              </a:spcBef>
              <a:buNone/>
              <a:defRPr sz="2000">
                <a:gradFill>
                  <a:gsLst>
                    <a:gs pos="57576">
                      <a:schemeClr val="tx1"/>
                    </a:gs>
                    <a:gs pos="35000">
                      <a:schemeClr val="tx1"/>
                    </a:gs>
                  </a:gsLst>
                  <a:lin ang="5400000" scaled="0"/>
                </a:gradFill>
              </a:defRPr>
            </a:lvl4pPr>
            <a:lvl5pPr marL="806775" indent="0">
              <a:spcBef>
                <a:spcPts val="600"/>
              </a:spcBef>
              <a:buNone/>
              <a:defRPr sz="2000">
                <a:gradFill>
                  <a:gsLst>
                    <a:gs pos="57576">
                      <a:schemeClr val="tx1"/>
                    </a:gs>
                    <a:gs pos="35000">
                      <a:schemeClr val="tx1"/>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686495591"/>
      </p:ext>
    </p:extLst>
  </p:cSld>
  <p:clrMapOvr>
    <a:masterClrMapping/>
  </p:clrMapOvr>
  <p:transition>
    <p:fade/>
  </p:transition>
  <p:timing>
    <p:tnLst>
      <p:par>
        <p:cTn id="1" dur="indefinite" restart="never" nodeType="tmRoot"/>
      </p:par>
    </p:tnLst>
  </p:timing>
</p:sldLayout>
</file>

<file path=ppt/slideLayouts/slideLayout150.xml><?xml version="1.0" encoding="utf-8"?>
<p:sldLayout xmlns:a="http://schemas.openxmlformats.org/drawingml/2006/main" xmlns:r="http://schemas.openxmlformats.org/officeDocument/2006/relationships" xmlns:p="http://schemas.openxmlformats.org/presentationml/2006/main" showMasterSp="0" preserve="1">
  <p:cSld name="Blank Orange">
    <p:bg>
      <p:bgPr>
        <a:solidFill>
          <a:schemeClr val="accent2"/>
        </a:solidFill>
        <a:effectLst/>
      </p:bgPr>
    </p:bg>
    <p:spTree>
      <p:nvGrpSpPr>
        <p:cNvPr id="1" name=""/>
        <p:cNvGrpSpPr/>
        <p:nvPr/>
      </p:nvGrpSpPr>
      <p:grpSpPr>
        <a:xfrm>
          <a:off x="0" y="0"/>
          <a:ext cx="0" cy="0"/>
          <a:chOff x="0" y="0"/>
          <a:chExt cx="0" cy="0"/>
        </a:xfrm>
      </p:grpSpPr>
      <p:sp>
        <p:nvSpPr>
          <p:cNvPr id="4"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50570928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51.xml><?xml version="1.0" encoding="utf-8"?>
<p:sldLayout xmlns:a="http://schemas.openxmlformats.org/drawingml/2006/main" xmlns:r="http://schemas.openxmlformats.org/officeDocument/2006/relationships" xmlns:p="http://schemas.openxmlformats.org/presentationml/2006/main" showMasterSp="0" preserve="1">
  <p:cSld name="Blank Yellow">
    <p:bg>
      <p:bgPr>
        <a:solidFill>
          <a:schemeClr val="accent3"/>
        </a:solidFill>
        <a:effectLst/>
      </p:bgPr>
    </p:bg>
    <p:spTree>
      <p:nvGrpSpPr>
        <p:cNvPr id="1" name=""/>
        <p:cNvGrpSpPr/>
        <p:nvPr/>
      </p:nvGrpSpPr>
      <p:grpSpPr>
        <a:xfrm>
          <a:off x="0" y="0"/>
          <a:ext cx="0" cy="0"/>
          <a:chOff x="0" y="0"/>
          <a:chExt cx="0" cy="0"/>
        </a:xfrm>
      </p:grpSpPr>
      <p:sp>
        <p:nvSpPr>
          <p:cNvPr id="3"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92499769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52.xml><?xml version="1.0" encoding="utf-8"?>
<p:sldLayout xmlns:a="http://schemas.openxmlformats.org/drawingml/2006/main" xmlns:r="http://schemas.openxmlformats.org/officeDocument/2006/relationships" xmlns:p="http://schemas.openxmlformats.org/presentationml/2006/main" showMasterSp="0" preserve="1">
  <p:cSld name="Blank Mint">
    <p:bg>
      <p:bgPr>
        <a:solidFill>
          <a:schemeClr val="accent4"/>
        </a:solidFill>
        <a:effectLst/>
      </p:bgPr>
    </p:bg>
    <p:spTree>
      <p:nvGrpSpPr>
        <p:cNvPr id="1" name=""/>
        <p:cNvGrpSpPr/>
        <p:nvPr/>
      </p:nvGrpSpPr>
      <p:grpSpPr>
        <a:xfrm>
          <a:off x="0" y="0"/>
          <a:ext cx="0" cy="0"/>
          <a:chOff x="0" y="0"/>
          <a:chExt cx="0" cy="0"/>
        </a:xfrm>
      </p:grpSpPr>
      <p:sp>
        <p:nvSpPr>
          <p:cNvPr id="3"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423008169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53.xml><?xml version="1.0" encoding="utf-8"?>
<p:sldLayout xmlns:a="http://schemas.openxmlformats.org/drawingml/2006/main" xmlns:r="http://schemas.openxmlformats.org/officeDocument/2006/relationships" xmlns:p="http://schemas.openxmlformats.org/presentationml/2006/main" showMasterSp="0" preserve="1">
  <p:cSld name="Blank Med Blue">
    <p:bg>
      <p:bgPr>
        <a:solidFill>
          <a:schemeClr val="accent5"/>
        </a:solidFill>
        <a:effectLst/>
      </p:bgPr>
    </p:bg>
    <p:spTree>
      <p:nvGrpSpPr>
        <p:cNvPr id="1" name=""/>
        <p:cNvGrpSpPr/>
        <p:nvPr/>
      </p:nvGrpSpPr>
      <p:grpSpPr>
        <a:xfrm>
          <a:off x="0" y="0"/>
          <a:ext cx="0" cy="0"/>
          <a:chOff x="0" y="0"/>
          <a:chExt cx="0" cy="0"/>
        </a:xfrm>
      </p:grpSpPr>
      <p:sp>
        <p:nvSpPr>
          <p:cNvPr id="2"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55906250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54.xml><?xml version="1.0" encoding="utf-8"?>
<p:sldLayout xmlns:a="http://schemas.openxmlformats.org/drawingml/2006/main" xmlns:r="http://schemas.openxmlformats.org/officeDocument/2006/relationships" xmlns:p="http://schemas.openxmlformats.org/presentationml/2006/main" showMasterSp="0" preserve="1">
  <p:cSld name="Blank Light Blue">
    <p:bg>
      <p:bgPr>
        <a:solidFill>
          <a:schemeClr val="accent6"/>
        </a:solidFill>
        <a:effectLst/>
      </p:bgPr>
    </p:bg>
    <p:spTree>
      <p:nvGrpSpPr>
        <p:cNvPr id="1" name=""/>
        <p:cNvGrpSpPr/>
        <p:nvPr/>
      </p:nvGrpSpPr>
      <p:grpSpPr>
        <a:xfrm>
          <a:off x="0" y="0"/>
          <a:ext cx="0" cy="0"/>
          <a:chOff x="0" y="0"/>
          <a:chExt cx="0" cy="0"/>
        </a:xfrm>
      </p:grpSpPr>
      <p:sp>
        <p:nvSpPr>
          <p:cNvPr id="2"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78102646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55.xml><?xml version="1.0" encoding="utf-8"?>
<p:sldLayout xmlns:a="http://schemas.openxmlformats.org/drawingml/2006/main" xmlns:r="http://schemas.openxmlformats.org/officeDocument/2006/relationships" xmlns:p="http://schemas.openxmlformats.org/presentationml/2006/main" showMasterSp="0" preserve="1">
  <p:cSld name="Full-Color Logo Bumper">
    <p:bg>
      <p:bgPr>
        <a:solidFill>
          <a:srgbClr val="FFFFFF"/>
        </a:solidFill>
        <a:effectLst/>
      </p:bgPr>
    </p:bg>
    <p:spTree>
      <p:nvGrpSpPr>
        <p:cNvPr id="1" name=""/>
        <p:cNvGrpSpPr/>
        <p:nvPr/>
      </p:nvGrpSpPr>
      <p:grpSpPr>
        <a:xfrm>
          <a:off x="0" y="0"/>
          <a:ext cx="0" cy="0"/>
          <a:chOff x="0" y="0"/>
          <a:chExt cx="0" cy="0"/>
        </a:xfrm>
      </p:grpSpPr>
      <p:grpSp>
        <p:nvGrpSpPr>
          <p:cNvPr id="3" name="Tableau Conference Logo Full-Color"/>
          <p:cNvGrpSpPr>
            <a:grpSpLocks noChangeAspect="1"/>
          </p:cNvGrpSpPr>
          <p:nvPr/>
        </p:nvGrpSpPr>
        <p:grpSpPr bwMode="auto">
          <a:xfrm>
            <a:off x="3141795" y="2744787"/>
            <a:ext cx="8346810" cy="2740026"/>
            <a:chOff x="-15709" y="-4079"/>
            <a:chExt cx="40637" cy="13340"/>
          </a:xfrm>
        </p:grpSpPr>
        <p:sp>
          <p:nvSpPr>
            <p:cNvPr id="4" name="Word Mark"/>
            <p:cNvSpPr>
              <a:spLocks noEditPoints="1"/>
            </p:cNvSpPr>
            <p:nvPr userDrawn="1"/>
          </p:nvSpPr>
          <p:spPr bwMode="auto">
            <a:xfrm>
              <a:off x="-3527" y="-1219"/>
              <a:ext cx="28455" cy="10480"/>
            </a:xfrm>
            <a:custGeom>
              <a:avLst/>
              <a:gdLst>
                <a:gd name="T0" fmla="*/ 10258 w 28455"/>
                <a:gd name="T1" fmla="*/ 10456 h 10480"/>
                <a:gd name="T2" fmla="*/ 22045 w 28455"/>
                <a:gd name="T3" fmla="*/ 9026 h 10480"/>
                <a:gd name="T4" fmla="*/ 5573 w 28455"/>
                <a:gd name="T5" fmla="*/ 10430 h 10480"/>
                <a:gd name="T6" fmla="*/ 4512 w 28455"/>
                <a:gd name="T7" fmla="*/ 9740 h 10480"/>
                <a:gd name="T8" fmla="*/ 5573 w 28455"/>
                <a:gd name="T9" fmla="*/ 9050 h 10480"/>
                <a:gd name="T10" fmla="*/ 5400 w 28455"/>
                <a:gd name="T11" fmla="*/ 9395 h 10480"/>
                <a:gd name="T12" fmla="*/ 5006 w 28455"/>
                <a:gd name="T13" fmla="*/ 9986 h 10480"/>
                <a:gd name="T14" fmla="*/ 5599 w 28455"/>
                <a:gd name="T15" fmla="*/ 9740 h 10480"/>
                <a:gd name="T16" fmla="*/ 6804 w 28455"/>
                <a:gd name="T17" fmla="*/ 6363 h 10480"/>
                <a:gd name="T18" fmla="*/ 5474 w 28455"/>
                <a:gd name="T19" fmla="*/ 5129 h 10480"/>
                <a:gd name="T20" fmla="*/ 5769 w 28455"/>
                <a:gd name="T21" fmla="*/ 3207 h 10480"/>
                <a:gd name="T22" fmla="*/ 7446 w 28455"/>
                <a:gd name="T23" fmla="*/ 2564 h 10480"/>
                <a:gd name="T24" fmla="*/ 7101 w 28455"/>
                <a:gd name="T25" fmla="*/ 3304 h 10480"/>
                <a:gd name="T26" fmla="*/ 6409 w 28455"/>
                <a:gd name="T27" fmla="*/ 5228 h 10480"/>
                <a:gd name="T28" fmla="*/ 8382 w 28455"/>
                <a:gd name="T29" fmla="*/ 9889 h 10480"/>
                <a:gd name="T30" fmla="*/ 8382 w 28455"/>
                <a:gd name="T31" fmla="*/ 9889 h 10480"/>
                <a:gd name="T32" fmla="*/ 0 w 28455"/>
                <a:gd name="T33" fmla="*/ 3330 h 10480"/>
                <a:gd name="T34" fmla="*/ 27297 w 28455"/>
                <a:gd name="T35" fmla="*/ 5772 h 10480"/>
                <a:gd name="T36" fmla="*/ 25990 w 28455"/>
                <a:gd name="T37" fmla="*/ 5254 h 10480"/>
                <a:gd name="T38" fmla="*/ 25423 w 28455"/>
                <a:gd name="T39" fmla="*/ 5918 h 10480"/>
                <a:gd name="T40" fmla="*/ 28010 w 28455"/>
                <a:gd name="T41" fmla="*/ 6117 h 10480"/>
                <a:gd name="T42" fmla="*/ 27665 w 28455"/>
                <a:gd name="T43" fmla="*/ 2689 h 10480"/>
                <a:gd name="T44" fmla="*/ 2194 w 28455"/>
                <a:gd name="T45" fmla="*/ 9740 h 10480"/>
                <a:gd name="T46" fmla="*/ 2837 w 28455"/>
                <a:gd name="T47" fmla="*/ 9568 h 10480"/>
                <a:gd name="T48" fmla="*/ 2072 w 28455"/>
                <a:gd name="T49" fmla="*/ 9100 h 10480"/>
                <a:gd name="T50" fmla="*/ 2072 w 28455"/>
                <a:gd name="T51" fmla="*/ 10357 h 10480"/>
                <a:gd name="T52" fmla="*/ 2811 w 28455"/>
                <a:gd name="T53" fmla="*/ 9889 h 10480"/>
                <a:gd name="T54" fmla="*/ 26680 w 28455"/>
                <a:gd name="T55" fmla="*/ 9395 h 10480"/>
                <a:gd name="T56" fmla="*/ 19160 w 28455"/>
                <a:gd name="T57" fmla="*/ 9863 h 10480"/>
                <a:gd name="T58" fmla="*/ 16249 w 28455"/>
                <a:gd name="T59" fmla="*/ 10456 h 10480"/>
                <a:gd name="T60" fmla="*/ 16521 w 28455"/>
                <a:gd name="T61" fmla="*/ 9149 h 10480"/>
                <a:gd name="T62" fmla="*/ 16200 w 28455"/>
                <a:gd name="T63" fmla="*/ 9421 h 10480"/>
                <a:gd name="T64" fmla="*/ 16249 w 28455"/>
                <a:gd name="T65" fmla="*/ 9468 h 10480"/>
                <a:gd name="T66" fmla="*/ 17509 w 28455"/>
                <a:gd name="T67" fmla="*/ 5523 h 10480"/>
                <a:gd name="T68" fmla="*/ 19578 w 28455"/>
                <a:gd name="T69" fmla="*/ 6166 h 10480"/>
                <a:gd name="T70" fmla="*/ 17015 w 28455"/>
                <a:gd name="T71" fmla="*/ 6117 h 10480"/>
                <a:gd name="T72" fmla="*/ 16200 w 28455"/>
                <a:gd name="T73" fmla="*/ 4611 h 10480"/>
                <a:gd name="T74" fmla="*/ 16842 w 28455"/>
                <a:gd name="T75" fmla="*/ 2959 h 10480"/>
                <a:gd name="T76" fmla="*/ 18617 w 28455"/>
                <a:gd name="T77" fmla="*/ 2640 h 10480"/>
                <a:gd name="T78" fmla="*/ 19725 w 28455"/>
                <a:gd name="T79" fmla="*/ 3971 h 10480"/>
                <a:gd name="T80" fmla="*/ 17976 w 28455"/>
                <a:gd name="T81" fmla="*/ 3280 h 10480"/>
                <a:gd name="T82" fmla="*/ 23474 w 28455"/>
                <a:gd name="T83" fmla="*/ 6386 h 10480"/>
                <a:gd name="T84" fmla="*/ 21133 w 28455"/>
                <a:gd name="T85" fmla="*/ 5944 h 10480"/>
                <a:gd name="T86" fmla="*/ 20615 w 28455"/>
                <a:gd name="T87" fmla="*/ 4070 h 10480"/>
                <a:gd name="T88" fmla="*/ 21650 w 28455"/>
                <a:gd name="T89" fmla="*/ 2713 h 10480"/>
                <a:gd name="T90" fmla="*/ 24140 w 28455"/>
                <a:gd name="T91" fmla="*/ 2541 h 10480"/>
                <a:gd name="T92" fmla="*/ 21896 w 28455"/>
                <a:gd name="T93" fmla="*/ 3477 h 10480"/>
                <a:gd name="T94" fmla="*/ 21922 w 28455"/>
                <a:gd name="T95" fmla="*/ 5523 h 10480"/>
                <a:gd name="T96" fmla="*/ 12625 w 28455"/>
                <a:gd name="T97" fmla="*/ 6166 h 10480"/>
                <a:gd name="T98" fmla="*/ 9963 w 28455"/>
                <a:gd name="T99" fmla="*/ 6190 h 10480"/>
                <a:gd name="T100" fmla="*/ 12231 w 28455"/>
                <a:gd name="T101" fmla="*/ 2640 h 10480"/>
                <a:gd name="T102" fmla="*/ 13388 w 28455"/>
                <a:gd name="T103" fmla="*/ 3897 h 10480"/>
                <a:gd name="T104" fmla="*/ 13043 w 28455"/>
                <a:gd name="T105" fmla="*/ 5795 h 10480"/>
                <a:gd name="T106" fmla="*/ 11515 w 28455"/>
                <a:gd name="T107" fmla="*/ 3304 h 10480"/>
                <a:gd name="T108" fmla="*/ 11711 w 28455"/>
                <a:gd name="T109" fmla="*/ 5696 h 10480"/>
                <a:gd name="T110" fmla="*/ 24091 w 28455"/>
                <a:gd name="T111" fmla="*/ 9371 h 10480"/>
                <a:gd name="T112" fmla="*/ 24658 w 28455"/>
                <a:gd name="T113" fmla="*/ 9123 h 10480"/>
                <a:gd name="T114" fmla="*/ 23500 w 28455"/>
                <a:gd name="T115" fmla="*/ 9568 h 10480"/>
                <a:gd name="T116" fmla="*/ 24339 w 28455"/>
                <a:gd name="T117" fmla="*/ 10480 h 10480"/>
                <a:gd name="T118" fmla="*/ 24216 w 28455"/>
                <a:gd name="T119" fmla="*/ 10135 h 10480"/>
                <a:gd name="T120" fmla="*/ 15238 w 28455"/>
                <a:gd name="T121" fmla="*/ 7126 h 10480"/>
                <a:gd name="T122" fmla="*/ 13858 w 28455"/>
                <a:gd name="T123" fmla="*/ 9544 h 10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8455" h="10480">
                  <a:moveTo>
                    <a:pt x="10258" y="9026"/>
                  </a:moveTo>
                  <a:lnTo>
                    <a:pt x="11416" y="9026"/>
                  </a:lnTo>
                  <a:lnTo>
                    <a:pt x="11416" y="9395"/>
                  </a:lnTo>
                  <a:lnTo>
                    <a:pt x="10676" y="9395"/>
                  </a:lnTo>
                  <a:lnTo>
                    <a:pt x="10676" y="9594"/>
                  </a:lnTo>
                  <a:lnTo>
                    <a:pt x="11293" y="9594"/>
                  </a:lnTo>
                  <a:lnTo>
                    <a:pt x="11293" y="9913"/>
                  </a:lnTo>
                  <a:lnTo>
                    <a:pt x="10676" y="9913"/>
                  </a:lnTo>
                  <a:lnTo>
                    <a:pt x="10676" y="10456"/>
                  </a:lnTo>
                  <a:lnTo>
                    <a:pt x="10258" y="10456"/>
                  </a:lnTo>
                  <a:lnTo>
                    <a:pt x="10258" y="9026"/>
                  </a:lnTo>
                  <a:close/>
                  <a:moveTo>
                    <a:pt x="21650" y="9889"/>
                  </a:moveTo>
                  <a:lnTo>
                    <a:pt x="21256" y="9026"/>
                  </a:lnTo>
                  <a:lnTo>
                    <a:pt x="20712" y="9026"/>
                  </a:lnTo>
                  <a:lnTo>
                    <a:pt x="20712" y="10456"/>
                  </a:lnTo>
                  <a:lnTo>
                    <a:pt x="21107" y="10456"/>
                  </a:lnTo>
                  <a:lnTo>
                    <a:pt x="21107" y="9568"/>
                  </a:lnTo>
                  <a:lnTo>
                    <a:pt x="21551" y="10456"/>
                  </a:lnTo>
                  <a:lnTo>
                    <a:pt x="22045" y="10456"/>
                  </a:lnTo>
                  <a:lnTo>
                    <a:pt x="22045" y="9026"/>
                  </a:lnTo>
                  <a:lnTo>
                    <a:pt x="21650" y="9026"/>
                  </a:lnTo>
                  <a:lnTo>
                    <a:pt x="21650" y="9889"/>
                  </a:lnTo>
                  <a:close/>
                  <a:moveTo>
                    <a:pt x="5993" y="9594"/>
                  </a:moveTo>
                  <a:lnTo>
                    <a:pt x="6017" y="9740"/>
                  </a:lnTo>
                  <a:lnTo>
                    <a:pt x="5993" y="9889"/>
                  </a:lnTo>
                  <a:lnTo>
                    <a:pt x="5967" y="10036"/>
                  </a:lnTo>
                  <a:lnTo>
                    <a:pt x="5894" y="10161"/>
                  </a:lnTo>
                  <a:lnTo>
                    <a:pt x="5819" y="10258"/>
                  </a:lnTo>
                  <a:lnTo>
                    <a:pt x="5696" y="10357"/>
                  </a:lnTo>
                  <a:lnTo>
                    <a:pt x="5573" y="10430"/>
                  </a:lnTo>
                  <a:lnTo>
                    <a:pt x="5424" y="10456"/>
                  </a:lnTo>
                  <a:lnTo>
                    <a:pt x="5252" y="10480"/>
                  </a:lnTo>
                  <a:lnTo>
                    <a:pt x="5079" y="10456"/>
                  </a:lnTo>
                  <a:lnTo>
                    <a:pt x="4933" y="10430"/>
                  </a:lnTo>
                  <a:lnTo>
                    <a:pt x="4810" y="10357"/>
                  </a:lnTo>
                  <a:lnTo>
                    <a:pt x="4711" y="10258"/>
                  </a:lnTo>
                  <a:lnTo>
                    <a:pt x="4611" y="10161"/>
                  </a:lnTo>
                  <a:lnTo>
                    <a:pt x="4562" y="10036"/>
                  </a:lnTo>
                  <a:lnTo>
                    <a:pt x="4512" y="9889"/>
                  </a:lnTo>
                  <a:lnTo>
                    <a:pt x="4512" y="9740"/>
                  </a:lnTo>
                  <a:lnTo>
                    <a:pt x="4512" y="9594"/>
                  </a:lnTo>
                  <a:lnTo>
                    <a:pt x="4562" y="9445"/>
                  </a:lnTo>
                  <a:lnTo>
                    <a:pt x="4611" y="9322"/>
                  </a:lnTo>
                  <a:lnTo>
                    <a:pt x="4711" y="9222"/>
                  </a:lnTo>
                  <a:lnTo>
                    <a:pt x="4810" y="9123"/>
                  </a:lnTo>
                  <a:lnTo>
                    <a:pt x="4933" y="9050"/>
                  </a:lnTo>
                  <a:lnTo>
                    <a:pt x="5079" y="9000"/>
                  </a:lnTo>
                  <a:lnTo>
                    <a:pt x="5252" y="9000"/>
                  </a:lnTo>
                  <a:lnTo>
                    <a:pt x="5424" y="9000"/>
                  </a:lnTo>
                  <a:lnTo>
                    <a:pt x="5573" y="9050"/>
                  </a:lnTo>
                  <a:lnTo>
                    <a:pt x="5696" y="9123"/>
                  </a:lnTo>
                  <a:lnTo>
                    <a:pt x="5819" y="9222"/>
                  </a:lnTo>
                  <a:lnTo>
                    <a:pt x="5894" y="9322"/>
                  </a:lnTo>
                  <a:lnTo>
                    <a:pt x="5967" y="9445"/>
                  </a:lnTo>
                  <a:lnTo>
                    <a:pt x="5993" y="9594"/>
                  </a:lnTo>
                  <a:close/>
                  <a:moveTo>
                    <a:pt x="5599" y="9740"/>
                  </a:moveTo>
                  <a:lnTo>
                    <a:pt x="5573" y="9594"/>
                  </a:lnTo>
                  <a:lnTo>
                    <a:pt x="5500" y="9468"/>
                  </a:lnTo>
                  <a:lnTo>
                    <a:pt x="5450" y="9421"/>
                  </a:lnTo>
                  <a:lnTo>
                    <a:pt x="5400" y="9395"/>
                  </a:lnTo>
                  <a:lnTo>
                    <a:pt x="5327" y="9371"/>
                  </a:lnTo>
                  <a:lnTo>
                    <a:pt x="5252" y="9371"/>
                  </a:lnTo>
                  <a:lnTo>
                    <a:pt x="5178" y="9371"/>
                  </a:lnTo>
                  <a:lnTo>
                    <a:pt x="5105" y="9395"/>
                  </a:lnTo>
                  <a:lnTo>
                    <a:pt x="5055" y="9421"/>
                  </a:lnTo>
                  <a:lnTo>
                    <a:pt x="5006" y="9468"/>
                  </a:lnTo>
                  <a:lnTo>
                    <a:pt x="4956" y="9594"/>
                  </a:lnTo>
                  <a:lnTo>
                    <a:pt x="4933" y="9740"/>
                  </a:lnTo>
                  <a:lnTo>
                    <a:pt x="4956" y="9889"/>
                  </a:lnTo>
                  <a:lnTo>
                    <a:pt x="5006" y="9986"/>
                  </a:lnTo>
                  <a:lnTo>
                    <a:pt x="5055" y="10036"/>
                  </a:lnTo>
                  <a:lnTo>
                    <a:pt x="5105" y="10085"/>
                  </a:lnTo>
                  <a:lnTo>
                    <a:pt x="5178" y="10111"/>
                  </a:lnTo>
                  <a:lnTo>
                    <a:pt x="5252" y="10111"/>
                  </a:lnTo>
                  <a:lnTo>
                    <a:pt x="5327" y="10111"/>
                  </a:lnTo>
                  <a:lnTo>
                    <a:pt x="5400" y="10085"/>
                  </a:lnTo>
                  <a:lnTo>
                    <a:pt x="5450" y="10036"/>
                  </a:lnTo>
                  <a:lnTo>
                    <a:pt x="5500" y="9986"/>
                  </a:lnTo>
                  <a:lnTo>
                    <a:pt x="5573" y="9889"/>
                  </a:lnTo>
                  <a:lnTo>
                    <a:pt x="5599" y="9740"/>
                  </a:lnTo>
                  <a:close/>
                  <a:moveTo>
                    <a:pt x="8113" y="2541"/>
                  </a:moveTo>
                  <a:lnTo>
                    <a:pt x="8925" y="2541"/>
                  </a:lnTo>
                  <a:lnTo>
                    <a:pt x="8902" y="6190"/>
                  </a:lnTo>
                  <a:lnTo>
                    <a:pt x="8604" y="6289"/>
                  </a:lnTo>
                  <a:lnTo>
                    <a:pt x="8259" y="6363"/>
                  </a:lnTo>
                  <a:lnTo>
                    <a:pt x="7891" y="6412"/>
                  </a:lnTo>
                  <a:lnTo>
                    <a:pt x="7496" y="6436"/>
                  </a:lnTo>
                  <a:lnTo>
                    <a:pt x="7248" y="6436"/>
                  </a:lnTo>
                  <a:lnTo>
                    <a:pt x="7026" y="6412"/>
                  </a:lnTo>
                  <a:lnTo>
                    <a:pt x="6804" y="6363"/>
                  </a:lnTo>
                  <a:lnTo>
                    <a:pt x="6608" y="6313"/>
                  </a:lnTo>
                  <a:lnTo>
                    <a:pt x="6409" y="6240"/>
                  </a:lnTo>
                  <a:lnTo>
                    <a:pt x="6237" y="6140"/>
                  </a:lnTo>
                  <a:lnTo>
                    <a:pt x="6090" y="6041"/>
                  </a:lnTo>
                  <a:lnTo>
                    <a:pt x="5941" y="5918"/>
                  </a:lnTo>
                  <a:lnTo>
                    <a:pt x="5819" y="5795"/>
                  </a:lnTo>
                  <a:lnTo>
                    <a:pt x="5696" y="5646"/>
                  </a:lnTo>
                  <a:lnTo>
                    <a:pt x="5599" y="5500"/>
                  </a:lnTo>
                  <a:lnTo>
                    <a:pt x="5523" y="5327"/>
                  </a:lnTo>
                  <a:lnTo>
                    <a:pt x="5474" y="5129"/>
                  </a:lnTo>
                  <a:lnTo>
                    <a:pt x="5424" y="4933"/>
                  </a:lnTo>
                  <a:lnTo>
                    <a:pt x="5400" y="4710"/>
                  </a:lnTo>
                  <a:lnTo>
                    <a:pt x="5400" y="4488"/>
                  </a:lnTo>
                  <a:lnTo>
                    <a:pt x="5400" y="4266"/>
                  </a:lnTo>
                  <a:lnTo>
                    <a:pt x="5424" y="4070"/>
                  </a:lnTo>
                  <a:lnTo>
                    <a:pt x="5474" y="3871"/>
                  </a:lnTo>
                  <a:lnTo>
                    <a:pt x="5523" y="3699"/>
                  </a:lnTo>
                  <a:lnTo>
                    <a:pt x="5599" y="3526"/>
                  </a:lnTo>
                  <a:lnTo>
                    <a:pt x="5672" y="3354"/>
                  </a:lnTo>
                  <a:lnTo>
                    <a:pt x="5769" y="3207"/>
                  </a:lnTo>
                  <a:lnTo>
                    <a:pt x="5892" y="3084"/>
                  </a:lnTo>
                  <a:lnTo>
                    <a:pt x="6015" y="2959"/>
                  </a:lnTo>
                  <a:lnTo>
                    <a:pt x="6140" y="2862"/>
                  </a:lnTo>
                  <a:lnTo>
                    <a:pt x="6286" y="2763"/>
                  </a:lnTo>
                  <a:lnTo>
                    <a:pt x="6459" y="2689"/>
                  </a:lnTo>
                  <a:lnTo>
                    <a:pt x="6631" y="2640"/>
                  </a:lnTo>
                  <a:lnTo>
                    <a:pt x="6804" y="2590"/>
                  </a:lnTo>
                  <a:lnTo>
                    <a:pt x="7002" y="2564"/>
                  </a:lnTo>
                  <a:lnTo>
                    <a:pt x="7198" y="2564"/>
                  </a:lnTo>
                  <a:lnTo>
                    <a:pt x="7446" y="2564"/>
                  </a:lnTo>
                  <a:lnTo>
                    <a:pt x="7692" y="2614"/>
                  </a:lnTo>
                  <a:lnTo>
                    <a:pt x="7914" y="2689"/>
                  </a:lnTo>
                  <a:lnTo>
                    <a:pt x="8113" y="2812"/>
                  </a:lnTo>
                  <a:lnTo>
                    <a:pt x="8113" y="2541"/>
                  </a:lnTo>
                  <a:close/>
                  <a:moveTo>
                    <a:pt x="8113" y="3552"/>
                  </a:moveTo>
                  <a:lnTo>
                    <a:pt x="7940" y="3429"/>
                  </a:lnTo>
                  <a:lnTo>
                    <a:pt x="7742" y="3354"/>
                  </a:lnTo>
                  <a:lnTo>
                    <a:pt x="7546" y="3304"/>
                  </a:lnTo>
                  <a:lnTo>
                    <a:pt x="7347" y="3304"/>
                  </a:lnTo>
                  <a:lnTo>
                    <a:pt x="7101" y="3304"/>
                  </a:lnTo>
                  <a:lnTo>
                    <a:pt x="6879" y="3380"/>
                  </a:lnTo>
                  <a:lnTo>
                    <a:pt x="6707" y="3477"/>
                  </a:lnTo>
                  <a:lnTo>
                    <a:pt x="6534" y="3625"/>
                  </a:lnTo>
                  <a:lnTo>
                    <a:pt x="6409" y="3798"/>
                  </a:lnTo>
                  <a:lnTo>
                    <a:pt x="6312" y="3994"/>
                  </a:lnTo>
                  <a:lnTo>
                    <a:pt x="6263" y="4242"/>
                  </a:lnTo>
                  <a:lnTo>
                    <a:pt x="6237" y="4488"/>
                  </a:lnTo>
                  <a:lnTo>
                    <a:pt x="6263" y="4784"/>
                  </a:lnTo>
                  <a:lnTo>
                    <a:pt x="6312" y="5006"/>
                  </a:lnTo>
                  <a:lnTo>
                    <a:pt x="6409" y="5228"/>
                  </a:lnTo>
                  <a:lnTo>
                    <a:pt x="6534" y="5401"/>
                  </a:lnTo>
                  <a:lnTo>
                    <a:pt x="6707" y="5523"/>
                  </a:lnTo>
                  <a:lnTo>
                    <a:pt x="6929" y="5623"/>
                  </a:lnTo>
                  <a:lnTo>
                    <a:pt x="7151" y="5672"/>
                  </a:lnTo>
                  <a:lnTo>
                    <a:pt x="7420" y="5696"/>
                  </a:lnTo>
                  <a:lnTo>
                    <a:pt x="7718" y="5672"/>
                  </a:lnTo>
                  <a:lnTo>
                    <a:pt x="7914" y="5646"/>
                  </a:lnTo>
                  <a:lnTo>
                    <a:pt x="8113" y="5623"/>
                  </a:lnTo>
                  <a:lnTo>
                    <a:pt x="8113" y="3552"/>
                  </a:lnTo>
                  <a:close/>
                  <a:moveTo>
                    <a:pt x="8382" y="9889"/>
                  </a:moveTo>
                  <a:lnTo>
                    <a:pt x="7964" y="9026"/>
                  </a:lnTo>
                  <a:lnTo>
                    <a:pt x="7446" y="9026"/>
                  </a:lnTo>
                  <a:lnTo>
                    <a:pt x="7446" y="10456"/>
                  </a:lnTo>
                  <a:lnTo>
                    <a:pt x="7841" y="10456"/>
                  </a:lnTo>
                  <a:lnTo>
                    <a:pt x="7841" y="9568"/>
                  </a:lnTo>
                  <a:lnTo>
                    <a:pt x="8259" y="10456"/>
                  </a:lnTo>
                  <a:lnTo>
                    <a:pt x="8753" y="10456"/>
                  </a:lnTo>
                  <a:lnTo>
                    <a:pt x="8753" y="9026"/>
                  </a:lnTo>
                  <a:lnTo>
                    <a:pt x="8382" y="9026"/>
                  </a:lnTo>
                  <a:lnTo>
                    <a:pt x="8382" y="9889"/>
                  </a:lnTo>
                  <a:close/>
                  <a:moveTo>
                    <a:pt x="1998" y="6412"/>
                  </a:moveTo>
                  <a:lnTo>
                    <a:pt x="2787" y="6412"/>
                  </a:lnTo>
                  <a:lnTo>
                    <a:pt x="2787" y="4119"/>
                  </a:lnTo>
                  <a:lnTo>
                    <a:pt x="4807" y="4119"/>
                  </a:lnTo>
                  <a:lnTo>
                    <a:pt x="4807" y="3330"/>
                  </a:lnTo>
                  <a:lnTo>
                    <a:pt x="2787" y="3330"/>
                  </a:lnTo>
                  <a:lnTo>
                    <a:pt x="2787" y="1111"/>
                  </a:lnTo>
                  <a:lnTo>
                    <a:pt x="1998" y="1111"/>
                  </a:lnTo>
                  <a:lnTo>
                    <a:pt x="1998" y="3330"/>
                  </a:lnTo>
                  <a:lnTo>
                    <a:pt x="0" y="3330"/>
                  </a:lnTo>
                  <a:lnTo>
                    <a:pt x="0" y="4119"/>
                  </a:lnTo>
                  <a:lnTo>
                    <a:pt x="1998" y="4119"/>
                  </a:lnTo>
                  <a:lnTo>
                    <a:pt x="1998" y="6412"/>
                  </a:lnTo>
                  <a:close/>
                  <a:moveTo>
                    <a:pt x="27665" y="2689"/>
                  </a:moveTo>
                  <a:lnTo>
                    <a:pt x="27665" y="5055"/>
                  </a:lnTo>
                  <a:lnTo>
                    <a:pt x="27642" y="5254"/>
                  </a:lnTo>
                  <a:lnTo>
                    <a:pt x="27592" y="5427"/>
                  </a:lnTo>
                  <a:lnTo>
                    <a:pt x="27519" y="5573"/>
                  </a:lnTo>
                  <a:lnTo>
                    <a:pt x="27420" y="5672"/>
                  </a:lnTo>
                  <a:lnTo>
                    <a:pt x="27297" y="5772"/>
                  </a:lnTo>
                  <a:lnTo>
                    <a:pt x="27150" y="5819"/>
                  </a:lnTo>
                  <a:lnTo>
                    <a:pt x="27002" y="5869"/>
                  </a:lnTo>
                  <a:lnTo>
                    <a:pt x="26803" y="5869"/>
                  </a:lnTo>
                  <a:lnTo>
                    <a:pt x="26631" y="5869"/>
                  </a:lnTo>
                  <a:lnTo>
                    <a:pt x="26458" y="5819"/>
                  </a:lnTo>
                  <a:lnTo>
                    <a:pt x="26312" y="5772"/>
                  </a:lnTo>
                  <a:lnTo>
                    <a:pt x="26186" y="5672"/>
                  </a:lnTo>
                  <a:lnTo>
                    <a:pt x="26090" y="5573"/>
                  </a:lnTo>
                  <a:lnTo>
                    <a:pt x="26014" y="5427"/>
                  </a:lnTo>
                  <a:lnTo>
                    <a:pt x="25990" y="5254"/>
                  </a:lnTo>
                  <a:lnTo>
                    <a:pt x="25967" y="5055"/>
                  </a:lnTo>
                  <a:lnTo>
                    <a:pt x="25967" y="2689"/>
                  </a:lnTo>
                  <a:lnTo>
                    <a:pt x="25152" y="2689"/>
                  </a:lnTo>
                  <a:lnTo>
                    <a:pt x="25152" y="5155"/>
                  </a:lnTo>
                  <a:lnTo>
                    <a:pt x="25178" y="5301"/>
                  </a:lnTo>
                  <a:lnTo>
                    <a:pt x="25178" y="5427"/>
                  </a:lnTo>
                  <a:lnTo>
                    <a:pt x="25225" y="5573"/>
                  </a:lnTo>
                  <a:lnTo>
                    <a:pt x="25274" y="5696"/>
                  </a:lnTo>
                  <a:lnTo>
                    <a:pt x="25350" y="5819"/>
                  </a:lnTo>
                  <a:lnTo>
                    <a:pt x="25423" y="5918"/>
                  </a:lnTo>
                  <a:lnTo>
                    <a:pt x="25497" y="6017"/>
                  </a:lnTo>
                  <a:lnTo>
                    <a:pt x="25596" y="6117"/>
                  </a:lnTo>
                  <a:lnTo>
                    <a:pt x="25841" y="6263"/>
                  </a:lnTo>
                  <a:lnTo>
                    <a:pt x="26113" y="6386"/>
                  </a:lnTo>
                  <a:lnTo>
                    <a:pt x="26458" y="6436"/>
                  </a:lnTo>
                  <a:lnTo>
                    <a:pt x="26803" y="6462"/>
                  </a:lnTo>
                  <a:lnTo>
                    <a:pt x="27174" y="6436"/>
                  </a:lnTo>
                  <a:lnTo>
                    <a:pt x="27493" y="6386"/>
                  </a:lnTo>
                  <a:lnTo>
                    <a:pt x="27788" y="6263"/>
                  </a:lnTo>
                  <a:lnTo>
                    <a:pt x="28010" y="6117"/>
                  </a:lnTo>
                  <a:lnTo>
                    <a:pt x="28110" y="6017"/>
                  </a:lnTo>
                  <a:lnTo>
                    <a:pt x="28209" y="5918"/>
                  </a:lnTo>
                  <a:lnTo>
                    <a:pt x="28282" y="5819"/>
                  </a:lnTo>
                  <a:lnTo>
                    <a:pt x="28355" y="5696"/>
                  </a:lnTo>
                  <a:lnTo>
                    <a:pt x="28405" y="5573"/>
                  </a:lnTo>
                  <a:lnTo>
                    <a:pt x="28431" y="5427"/>
                  </a:lnTo>
                  <a:lnTo>
                    <a:pt x="28455" y="5301"/>
                  </a:lnTo>
                  <a:lnTo>
                    <a:pt x="28455" y="5155"/>
                  </a:lnTo>
                  <a:lnTo>
                    <a:pt x="28455" y="2689"/>
                  </a:lnTo>
                  <a:lnTo>
                    <a:pt x="27665" y="2689"/>
                  </a:lnTo>
                  <a:close/>
                  <a:moveTo>
                    <a:pt x="2761" y="9986"/>
                  </a:moveTo>
                  <a:lnTo>
                    <a:pt x="2688" y="10062"/>
                  </a:lnTo>
                  <a:lnTo>
                    <a:pt x="2615" y="10111"/>
                  </a:lnTo>
                  <a:lnTo>
                    <a:pt x="2516" y="10135"/>
                  </a:lnTo>
                  <a:lnTo>
                    <a:pt x="2442" y="10135"/>
                  </a:lnTo>
                  <a:lnTo>
                    <a:pt x="2367" y="10111"/>
                  </a:lnTo>
                  <a:lnTo>
                    <a:pt x="2317" y="10062"/>
                  </a:lnTo>
                  <a:lnTo>
                    <a:pt x="2270" y="10012"/>
                  </a:lnTo>
                  <a:lnTo>
                    <a:pt x="2220" y="9889"/>
                  </a:lnTo>
                  <a:lnTo>
                    <a:pt x="2194" y="9740"/>
                  </a:lnTo>
                  <a:lnTo>
                    <a:pt x="2220" y="9594"/>
                  </a:lnTo>
                  <a:lnTo>
                    <a:pt x="2270" y="9468"/>
                  </a:lnTo>
                  <a:lnTo>
                    <a:pt x="2317" y="9421"/>
                  </a:lnTo>
                  <a:lnTo>
                    <a:pt x="2367" y="9371"/>
                  </a:lnTo>
                  <a:lnTo>
                    <a:pt x="2442" y="9345"/>
                  </a:lnTo>
                  <a:lnTo>
                    <a:pt x="2516" y="9345"/>
                  </a:lnTo>
                  <a:lnTo>
                    <a:pt x="2615" y="9345"/>
                  </a:lnTo>
                  <a:lnTo>
                    <a:pt x="2688" y="9395"/>
                  </a:lnTo>
                  <a:lnTo>
                    <a:pt x="2761" y="9468"/>
                  </a:lnTo>
                  <a:lnTo>
                    <a:pt x="2837" y="9568"/>
                  </a:lnTo>
                  <a:lnTo>
                    <a:pt x="3156" y="9395"/>
                  </a:lnTo>
                  <a:lnTo>
                    <a:pt x="3106" y="9296"/>
                  </a:lnTo>
                  <a:lnTo>
                    <a:pt x="3033" y="9199"/>
                  </a:lnTo>
                  <a:lnTo>
                    <a:pt x="2960" y="9123"/>
                  </a:lnTo>
                  <a:lnTo>
                    <a:pt x="2861" y="9076"/>
                  </a:lnTo>
                  <a:lnTo>
                    <a:pt x="2688" y="9026"/>
                  </a:lnTo>
                  <a:lnTo>
                    <a:pt x="2490" y="9000"/>
                  </a:lnTo>
                  <a:lnTo>
                    <a:pt x="2343" y="9000"/>
                  </a:lnTo>
                  <a:lnTo>
                    <a:pt x="2194" y="9050"/>
                  </a:lnTo>
                  <a:lnTo>
                    <a:pt x="2072" y="9100"/>
                  </a:lnTo>
                  <a:lnTo>
                    <a:pt x="1972" y="9199"/>
                  </a:lnTo>
                  <a:lnTo>
                    <a:pt x="1897" y="9296"/>
                  </a:lnTo>
                  <a:lnTo>
                    <a:pt x="1823" y="9421"/>
                  </a:lnTo>
                  <a:lnTo>
                    <a:pt x="1774" y="9568"/>
                  </a:lnTo>
                  <a:lnTo>
                    <a:pt x="1774" y="9740"/>
                  </a:lnTo>
                  <a:lnTo>
                    <a:pt x="1774" y="9889"/>
                  </a:lnTo>
                  <a:lnTo>
                    <a:pt x="1823" y="10036"/>
                  </a:lnTo>
                  <a:lnTo>
                    <a:pt x="1897" y="10161"/>
                  </a:lnTo>
                  <a:lnTo>
                    <a:pt x="1972" y="10284"/>
                  </a:lnTo>
                  <a:lnTo>
                    <a:pt x="2072" y="10357"/>
                  </a:lnTo>
                  <a:lnTo>
                    <a:pt x="2194" y="10430"/>
                  </a:lnTo>
                  <a:lnTo>
                    <a:pt x="2343" y="10456"/>
                  </a:lnTo>
                  <a:lnTo>
                    <a:pt x="2490" y="10480"/>
                  </a:lnTo>
                  <a:lnTo>
                    <a:pt x="2615" y="10480"/>
                  </a:lnTo>
                  <a:lnTo>
                    <a:pt x="2712" y="10456"/>
                  </a:lnTo>
                  <a:lnTo>
                    <a:pt x="2811" y="10407"/>
                  </a:lnTo>
                  <a:lnTo>
                    <a:pt x="2910" y="10357"/>
                  </a:lnTo>
                  <a:lnTo>
                    <a:pt x="3057" y="10234"/>
                  </a:lnTo>
                  <a:lnTo>
                    <a:pt x="3182" y="10062"/>
                  </a:lnTo>
                  <a:lnTo>
                    <a:pt x="2811" y="9889"/>
                  </a:lnTo>
                  <a:lnTo>
                    <a:pt x="2761" y="9986"/>
                  </a:lnTo>
                  <a:close/>
                  <a:moveTo>
                    <a:pt x="26286" y="10456"/>
                  </a:moveTo>
                  <a:lnTo>
                    <a:pt x="27446" y="10456"/>
                  </a:lnTo>
                  <a:lnTo>
                    <a:pt x="27446" y="10085"/>
                  </a:lnTo>
                  <a:lnTo>
                    <a:pt x="26680" y="10085"/>
                  </a:lnTo>
                  <a:lnTo>
                    <a:pt x="26680" y="9863"/>
                  </a:lnTo>
                  <a:lnTo>
                    <a:pt x="27323" y="9863"/>
                  </a:lnTo>
                  <a:lnTo>
                    <a:pt x="27323" y="9544"/>
                  </a:lnTo>
                  <a:lnTo>
                    <a:pt x="26680" y="9544"/>
                  </a:lnTo>
                  <a:lnTo>
                    <a:pt x="26680" y="9395"/>
                  </a:lnTo>
                  <a:lnTo>
                    <a:pt x="27446" y="9395"/>
                  </a:lnTo>
                  <a:lnTo>
                    <a:pt x="27446" y="9026"/>
                  </a:lnTo>
                  <a:lnTo>
                    <a:pt x="26286" y="9026"/>
                  </a:lnTo>
                  <a:lnTo>
                    <a:pt x="26286" y="10456"/>
                  </a:lnTo>
                  <a:close/>
                  <a:moveTo>
                    <a:pt x="18125" y="10456"/>
                  </a:moveTo>
                  <a:lnTo>
                    <a:pt x="19259" y="10456"/>
                  </a:lnTo>
                  <a:lnTo>
                    <a:pt x="19259" y="10085"/>
                  </a:lnTo>
                  <a:lnTo>
                    <a:pt x="18520" y="10085"/>
                  </a:lnTo>
                  <a:lnTo>
                    <a:pt x="18520" y="9863"/>
                  </a:lnTo>
                  <a:lnTo>
                    <a:pt x="19160" y="9863"/>
                  </a:lnTo>
                  <a:lnTo>
                    <a:pt x="19160" y="9544"/>
                  </a:lnTo>
                  <a:lnTo>
                    <a:pt x="18520" y="9544"/>
                  </a:lnTo>
                  <a:lnTo>
                    <a:pt x="18520" y="9395"/>
                  </a:lnTo>
                  <a:lnTo>
                    <a:pt x="19259" y="9395"/>
                  </a:lnTo>
                  <a:lnTo>
                    <a:pt x="19259" y="9026"/>
                  </a:lnTo>
                  <a:lnTo>
                    <a:pt x="18125" y="9026"/>
                  </a:lnTo>
                  <a:lnTo>
                    <a:pt x="18125" y="10456"/>
                  </a:lnTo>
                  <a:close/>
                  <a:moveTo>
                    <a:pt x="16422" y="9913"/>
                  </a:moveTo>
                  <a:lnTo>
                    <a:pt x="16717" y="10456"/>
                  </a:lnTo>
                  <a:lnTo>
                    <a:pt x="16249" y="10456"/>
                  </a:lnTo>
                  <a:lnTo>
                    <a:pt x="16027" y="9986"/>
                  </a:lnTo>
                  <a:lnTo>
                    <a:pt x="15855" y="9986"/>
                  </a:lnTo>
                  <a:lnTo>
                    <a:pt x="15855" y="10456"/>
                  </a:lnTo>
                  <a:lnTo>
                    <a:pt x="15437" y="10456"/>
                  </a:lnTo>
                  <a:lnTo>
                    <a:pt x="15437" y="9026"/>
                  </a:lnTo>
                  <a:lnTo>
                    <a:pt x="16127" y="9026"/>
                  </a:lnTo>
                  <a:lnTo>
                    <a:pt x="16249" y="9026"/>
                  </a:lnTo>
                  <a:lnTo>
                    <a:pt x="16349" y="9050"/>
                  </a:lnTo>
                  <a:lnTo>
                    <a:pt x="16445" y="9100"/>
                  </a:lnTo>
                  <a:lnTo>
                    <a:pt x="16521" y="9149"/>
                  </a:lnTo>
                  <a:lnTo>
                    <a:pt x="16594" y="9222"/>
                  </a:lnTo>
                  <a:lnTo>
                    <a:pt x="16618" y="9296"/>
                  </a:lnTo>
                  <a:lnTo>
                    <a:pt x="16668" y="9395"/>
                  </a:lnTo>
                  <a:lnTo>
                    <a:pt x="16668" y="9494"/>
                  </a:lnTo>
                  <a:lnTo>
                    <a:pt x="16644" y="9641"/>
                  </a:lnTo>
                  <a:lnTo>
                    <a:pt x="16594" y="9766"/>
                  </a:lnTo>
                  <a:lnTo>
                    <a:pt x="16521" y="9839"/>
                  </a:lnTo>
                  <a:lnTo>
                    <a:pt x="16422" y="9913"/>
                  </a:lnTo>
                  <a:close/>
                  <a:moveTo>
                    <a:pt x="16249" y="9468"/>
                  </a:moveTo>
                  <a:lnTo>
                    <a:pt x="16200" y="9421"/>
                  </a:lnTo>
                  <a:lnTo>
                    <a:pt x="16176" y="9395"/>
                  </a:lnTo>
                  <a:lnTo>
                    <a:pt x="16101" y="9395"/>
                  </a:lnTo>
                  <a:lnTo>
                    <a:pt x="15855" y="9395"/>
                  </a:lnTo>
                  <a:lnTo>
                    <a:pt x="15855" y="9667"/>
                  </a:lnTo>
                  <a:lnTo>
                    <a:pt x="16101" y="9667"/>
                  </a:lnTo>
                  <a:lnTo>
                    <a:pt x="16176" y="9667"/>
                  </a:lnTo>
                  <a:lnTo>
                    <a:pt x="16200" y="9641"/>
                  </a:lnTo>
                  <a:lnTo>
                    <a:pt x="16249" y="9594"/>
                  </a:lnTo>
                  <a:lnTo>
                    <a:pt x="16249" y="9544"/>
                  </a:lnTo>
                  <a:lnTo>
                    <a:pt x="16249" y="9468"/>
                  </a:lnTo>
                  <a:close/>
                  <a:moveTo>
                    <a:pt x="19725" y="3971"/>
                  </a:moveTo>
                  <a:lnTo>
                    <a:pt x="19774" y="4193"/>
                  </a:lnTo>
                  <a:lnTo>
                    <a:pt x="19774" y="4415"/>
                  </a:lnTo>
                  <a:lnTo>
                    <a:pt x="19774" y="4637"/>
                  </a:lnTo>
                  <a:lnTo>
                    <a:pt x="17039" y="4637"/>
                  </a:lnTo>
                  <a:lnTo>
                    <a:pt x="17064" y="4883"/>
                  </a:lnTo>
                  <a:lnTo>
                    <a:pt x="17138" y="5081"/>
                  </a:lnTo>
                  <a:lnTo>
                    <a:pt x="17237" y="5278"/>
                  </a:lnTo>
                  <a:lnTo>
                    <a:pt x="17360" y="5401"/>
                  </a:lnTo>
                  <a:lnTo>
                    <a:pt x="17509" y="5523"/>
                  </a:lnTo>
                  <a:lnTo>
                    <a:pt x="17681" y="5623"/>
                  </a:lnTo>
                  <a:lnTo>
                    <a:pt x="17877" y="5672"/>
                  </a:lnTo>
                  <a:lnTo>
                    <a:pt x="18076" y="5696"/>
                  </a:lnTo>
                  <a:lnTo>
                    <a:pt x="18470" y="5696"/>
                  </a:lnTo>
                  <a:lnTo>
                    <a:pt x="18865" y="5646"/>
                  </a:lnTo>
                  <a:lnTo>
                    <a:pt x="19061" y="5599"/>
                  </a:lnTo>
                  <a:lnTo>
                    <a:pt x="19259" y="5549"/>
                  </a:lnTo>
                  <a:lnTo>
                    <a:pt x="19432" y="5474"/>
                  </a:lnTo>
                  <a:lnTo>
                    <a:pt x="19578" y="5401"/>
                  </a:lnTo>
                  <a:lnTo>
                    <a:pt x="19578" y="6166"/>
                  </a:lnTo>
                  <a:lnTo>
                    <a:pt x="19210" y="6313"/>
                  </a:lnTo>
                  <a:lnTo>
                    <a:pt x="18839" y="6412"/>
                  </a:lnTo>
                  <a:lnTo>
                    <a:pt x="18643" y="6436"/>
                  </a:lnTo>
                  <a:lnTo>
                    <a:pt x="18421" y="6462"/>
                  </a:lnTo>
                  <a:lnTo>
                    <a:pt x="17976" y="6436"/>
                  </a:lnTo>
                  <a:lnTo>
                    <a:pt x="17754" y="6412"/>
                  </a:lnTo>
                  <a:lnTo>
                    <a:pt x="17556" y="6363"/>
                  </a:lnTo>
                  <a:lnTo>
                    <a:pt x="17360" y="6289"/>
                  </a:lnTo>
                  <a:lnTo>
                    <a:pt x="17187" y="6214"/>
                  </a:lnTo>
                  <a:lnTo>
                    <a:pt x="17015" y="6117"/>
                  </a:lnTo>
                  <a:lnTo>
                    <a:pt x="16866" y="6017"/>
                  </a:lnTo>
                  <a:lnTo>
                    <a:pt x="16743" y="5895"/>
                  </a:lnTo>
                  <a:lnTo>
                    <a:pt x="16620" y="5772"/>
                  </a:lnTo>
                  <a:lnTo>
                    <a:pt x="16497" y="5623"/>
                  </a:lnTo>
                  <a:lnTo>
                    <a:pt x="16422" y="5474"/>
                  </a:lnTo>
                  <a:lnTo>
                    <a:pt x="16349" y="5327"/>
                  </a:lnTo>
                  <a:lnTo>
                    <a:pt x="16275" y="5155"/>
                  </a:lnTo>
                  <a:lnTo>
                    <a:pt x="16226" y="4982"/>
                  </a:lnTo>
                  <a:lnTo>
                    <a:pt x="16200" y="4810"/>
                  </a:lnTo>
                  <a:lnTo>
                    <a:pt x="16200" y="4611"/>
                  </a:lnTo>
                  <a:lnTo>
                    <a:pt x="16200" y="4439"/>
                  </a:lnTo>
                  <a:lnTo>
                    <a:pt x="16200" y="4242"/>
                  </a:lnTo>
                  <a:lnTo>
                    <a:pt x="16226" y="4044"/>
                  </a:lnTo>
                  <a:lnTo>
                    <a:pt x="16275" y="3848"/>
                  </a:lnTo>
                  <a:lnTo>
                    <a:pt x="16349" y="3675"/>
                  </a:lnTo>
                  <a:lnTo>
                    <a:pt x="16422" y="3503"/>
                  </a:lnTo>
                  <a:lnTo>
                    <a:pt x="16497" y="3354"/>
                  </a:lnTo>
                  <a:lnTo>
                    <a:pt x="16594" y="3207"/>
                  </a:lnTo>
                  <a:lnTo>
                    <a:pt x="16720" y="3084"/>
                  </a:lnTo>
                  <a:lnTo>
                    <a:pt x="16842" y="2959"/>
                  </a:lnTo>
                  <a:lnTo>
                    <a:pt x="16989" y="2862"/>
                  </a:lnTo>
                  <a:lnTo>
                    <a:pt x="17138" y="2763"/>
                  </a:lnTo>
                  <a:lnTo>
                    <a:pt x="17287" y="2689"/>
                  </a:lnTo>
                  <a:lnTo>
                    <a:pt x="17459" y="2614"/>
                  </a:lnTo>
                  <a:lnTo>
                    <a:pt x="17632" y="2590"/>
                  </a:lnTo>
                  <a:lnTo>
                    <a:pt x="17828" y="2564"/>
                  </a:lnTo>
                  <a:lnTo>
                    <a:pt x="18026" y="2541"/>
                  </a:lnTo>
                  <a:lnTo>
                    <a:pt x="18248" y="2564"/>
                  </a:lnTo>
                  <a:lnTo>
                    <a:pt x="18444" y="2590"/>
                  </a:lnTo>
                  <a:lnTo>
                    <a:pt x="18617" y="2640"/>
                  </a:lnTo>
                  <a:lnTo>
                    <a:pt x="18789" y="2689"/>
                  </a:lnTo>
                  <a:lnTo>
                    <a:pt x="18962" y="2786"/>
                  </a:lnTo>
                  <a:lnTo>
                    <a:pt x="19110" y="2886"/>
                  </a:lnTo>
                  <a:lnTo>
                    <a:pt x="19233" y="2985"/>
                  </a:lnTo>
                  <a:lnTo>
                    <a:pt x="19356" y="3131"/>
                  </a:lnTo>
                  <a:lnTo>
                    <a:pt x="19455" y="3280"/>
                  </a:lnTo>
                  <a:lnTo>
                    <a:pt x="19555" y="3429"/>
                  </a:lnTo>
                  <a:lnTo>
                    <a:pt x="19628" y="3602"/>
                  </a:lnTo>
                  <a:lnTo>
                    <a:pt x="19701" y="3774"/>
                  </a:lnTo>
                  <a:lnTo>
                    <a:pt x="19725" y="3971"/>
                  </a:lnTo>
                  <a:close/>
                  <a:moveTo>
                    <a:pt x="18914" y="4044"/>
                  </a:moveTo>
                  <a:lnTo>
                    <a:pt x="18888" y="3871"/>
                  </a:lnTo>
                  <a:lnTo>
                    <a:pt x="18839" y="3725"/>
                  </a:lnTo>
                  <a:lnTo>
                    <a:pt x="18789" y="3602"/>
                  </a:lnTo>
                  <a:lnTo>
                    <a:pt x="18692" y="3503"/>
                  </a:lnTo>
                  <a:lnTo>
                    <a:pt x="18593" y="3403"/>
                  </a:lnTo>
                  <a:lnTo>
                    <a:pt x="18470" y="3354"/>
                  </a:lnTo>
                  <a:lnTo>
                    <a:pt x="18321" y="3304"/>
                  </a:lnTo>
                  <a:lnTo>
                    <a:pt x="18149" y="3280"/>
                  </a:lnTo>
                  <a:lnTo>
                    <a:pt x="17976" y="3280"/>
                  </a:lnTo>
                  <a:lnTo>
                    <a:pt x="17804" y="3330"/>
                  </a:lnTo>
                  <a:lnTo>
                    <a:pt x="17655" y="3380"/>
                  </a:lnTo>
                  <a:lnTo>
                    <a:pt x="17509" y="3477"/>
                  </a:lnTo>
                  <a:lnTo>
                    <a:pt x="17360" y="3576"/>
                  </a:lnTo>
                  <a:lnTo>
                    <a:pt x="17237" y="3725"/>
                  </a:lnTo>
                  <a:lnTo>
                    <a:pt x="17138" y="3871"/>
                  </a:lnTo>
                  <a:lnTo>
                    <a:pt x="17088" y="4044"/>
                  </a:lnTo>
                  <a:lnTo>
                    <a:pt x="18914" y="4044"/>
                  </a:lnTo>
                  <a:close/>
                  <a:moveTo>
                    <a:pt x="23821" y="6289"/>
                  </a:moveTo>
                  <a:lnTo>
                    <a:pt x="23474" y="6386"/>
                  </a:lnTo>
                  <a:lnTo>
                    <a:pt x="23080" y="6436"/>
                  </a:lnTo>
                  <a:lnTo>
                    <a:pt x="22711" y="6462"/>
                  </a:lnTo>
                  <a:lnTo>
                    <a:pt x="22463" y="6436"/>
                  </a:lnTo>
                  <a:lnTo>
                    <a:pt x="22217" y="6412"/>
                  </a:lnTo>
                  <a:lnTo>
                    <a:pt x="22021" y="6386"/>
                  </a:lnTo>
                  <a:lnTo>
                    <a:pt x="21799" y="6313"/>
                  </a:lnTo>
                  <a:lnTo>
                    <a:pt x="21627" y="6240"/>
                  </a:lnTo>
                  <a:lnTo>
                    <a:pt x="21454" y="6166"/>
                  </a:lnTo>
                  <a:lnTo>
                    <a:pt x="21279" y="6067"/>
                  </a:lnTo>
                  <a:lnTo>
                    <a:pt x="21133" y="5944"/>
                  </a:lnTo>
                  <a:lnTo>
                    <a:pt x="21010" y="5819"/>
                  </a:lnTo>
                  <a:lnTo>
                    <a:pt x="20911" y="5672"/>
                  </a:lnTo>
                  <a:lnTo>
                    <a:pt x="20812" y="5500"/>
                  </a:lnTo>
                  <a:lnTo>
                    <a:pt x="20738" y="5327"/>
                  </a:lnTo>
                  <a:lnTo>
                    <a:pt x="20665" y="5129"/>
                  </a:lnTo>
                  <a:lnTo>
                    <a:pt x="20639" y="4933"/>
                  </a:lnTo>
                  <a:lnTo>
                    <a:pt x="20589" y="4734"/>
                  </a:lnTo>
                  <a:lnTo>
                    <a:pt x="20589" y="4514"/>
                  </a:lnTo>
                  <a:lnTo>
                    <a:pt x="20589" y="4292"/>
                  </a:lnTo>
                  <a:lnTo>
                    <a:pt x="20615" y="4070"/>
                  </a:lnTo>
                  <a:lnTo>
                    <a:pt x="20665" y="3897"/>
                  </a:lnTo>
                  <a:lnTo>
                    <a:pt x="20712" y="3699"/>
                  </a:lnTo>
                  <a:lnTo>
                    <a:pt x="20788" y="3526"/>
                  </a:lnTo>
                  <a:lnTo>
                    <a:pt x="20887" y="3380"/>
                  </a:lnTo>
                  <a:lnTo>
                    <a:pt x="20984" y="3231"/>
                  </a:lnTo>
                  <a:lnTo>
                    <a:pt x="21083" y="3084"/>
                  </a:lnTo>
                  <a:lnTo>
                    <a:pt x="21206" y="2959"/>
                  </a:lnTo>
                  <a:lnTo>
                    <a:pt x="21355" y="2862"/>
                  </a:lnTo>
                  <a:lnTo>
                    <a:pt x="21501" y="2786"/>
                  </a:lnTo>
                  <a:lnTo>
                    <a:pt x="21650" y="2713"/>
                  </a:lnTo>
                  <a:lnTo>
                    <a:pt x="21823" y="2640"/>
                  </a:lnTo>
                  <a:lnTo>
                    <a:pt x="21995" y="2590"/>
                  </a:lnTo>
                  <a:lnTo>
                    <a:pt x="22194" y="2564"/>
                  </a:lnTo>
                  <a:lnTo>
                    <a:pt x="22390" y="2564"/>
                  </a:lnTo>
                  <a:lnTo>
                    <a:pt x="22661" y="2590"/>
                  </a:lnTo>
                  <a:lnTo>
                    <a:pt x="22884" y="2614"/>
                  </a:lnTo>
                  <a:lnTo>
                    <a:pt x="23129" y="2713"/>
                  </a:lnTo>
                  <a:lnTo>
                    <a:pt x="23328" y="2812"/>
                  </a:lnTo>
                  <a:lnTo>
                    <a:pt x="23328" y="2541"/>
                  </a:lnTo>
                  <a:lnTo>
                    <a:pt x="24140" y="2541"/>
                  </a:lnTo>
                  <a:lnTo>
                    <a:pt x="24117" y="6190"/>
                  </a:lnTo>
                  <a:lnTo>
                    <a:pt x="23821" y="6289"/>
                  </a:lnTo>
                  <a:close/>
                  <a:moveTo>
                    <a:pt x="23328" y="3576"/>
                  </a:moveTo>
                  <a:lnTo>
                    <a:pt x="23129" y="3453"/>
                  </a:lnTo>
                  <a:lnTo>
                    <a:pt x="22933" y="3380"/>
                  </a:lnTo>
                  <a:lnTo>
                    <a:pt x="22735" y="3330"/>
                  </a:lnTo>
                  <a:lnTo>
                    <a:pt x="22539" y="3304"/>
                  </a:lnTo>
                  <a:lnTo>
                    <a:pt x="22317" y="3330"/>
                  </a:lnTo>
                  <a:lnTo>
                    <a:pt x="22094" y="3380"/>
                  </a:lnTo>
                  <a:lnTo>
                    <a:pt x="21896" y="3477"/>
                  </a:lnTo>
                  <a:lnTo>
                    <a:pt x="21749" y="3625"/>
                  </a:lnTo>
                  <a:lnTo>
                    <a:pt x="21601" y="3798"/>
                  </a:lnTo>
                  <a:lnTo>
                    <a:pt x="21527" y="3994"/>
                  </a:lnTo>
                  <a:lnTo>
                    <a:pt x="21454" y="4242"/>
                  </a:lnTo>
                  <a:lnTo>
                    <a:pt x="21428" y="4514"/>
                  </a:lnTo>
                  <a:lnTo>
                    <a:pt x="21454" y="4784"/>
                  </a:lnTo>
                  <a:lnTo>
                    <a:pt x="21527" y="5032"/>
                  </a:lnTo>
                  <a:lnTo>
                    <a:pt x="21627" y="5228"/>
                  </a:lnTo>
                  <a:lnTo>
                    <a:pt x="21749" y="5401"/>
                  </a:lnTo>
                  <a:lnTo>
                    <a:pt x="21922" y="5523"/>
                  </a:lnTo>
                  <a:lnTo>
                    <a:pt x="22118" y="5623"/>
                  </a:lnTo>
                  <a:lnTo>
                    <a:pt x="22366" y="5696"/>
                  </a:lnTo>
                  <a:lnTo>
                    <a:pt x="22612" y="5722"/>
                  </a:lnTo>
                  <a:lnTo>
                    <a:pt x="22907" y="5696"/>
                  </a:lnTo>
                  <a:lnTo>
                    <a:pt x="23106" y="5672"/>
                  </a:lnTo>
                  <a:lnTo>
                    <a:pt x="23302" y="5623"/>
                  </a:lnTo>
                  <a:lnTo>
                    <a:pt x="23328" y="3576"/>
                  </a:lnTo>
                  <a:close/>
                  <a:moveTo>
                    <a:pt x="12921" y="5944"/>
                  </a:moveTo>
                  <a:lnTo>
                    <a:pt x="12772" y="6067"/>
                  </a:lnTo>
                  <a:lnTo>
                    <a:pt x="12625" y="6166"/>
                  </a:lnTo>
                  <a:lnTo>
                    <a:pt x="12453" y="6240"/>
                  </a:lnTo>
                  <a:lnTo>
                    <a:pt x="12254" y="6313"/>
                  </a:lnTo>
                  <a:lnTo>
                    <a:pt x="12058" y="6386"/>
                  </a:lnTo>
                  <a:lnTo>
                    <a:pt x="11836" y="6412"/>
                  </a:lnTo>
                  <a:lnTo>
                    <a:pt x="11614" y="6436"/>
                  </a:lnTo>
                  <a:lnTo>
                    <a:pt x="11366" y="6462"/>
                  </a:lnTo>
                  <a:lnTo>
                    <a:pt x="11021" y="6436"/>
                  </a:lnTo>
                  <a:lnTo>
                    <a:pt x="10676" y="6386"/>
                  </a:lnTo>
                  <a:lnTo>
                    <a:pt x="10305" y="6313"/>
                  </a:lnTo>
                  <a:lnTo>
                    <a:pt x="9963" y="6190"/>
                  </a:lnTo>
                  <a:lnTo>
                    <a:pt x="9937" y="765"/>
                  </a:lnTo>
                  <a:lnTo>
                    <a:pt x="10749" y="765"/>
                  </a:lnTo>
                  <a:lnTo>
                    <a:pt x="10749" y="2763"/>
                  </a:lnTo>
                  <a:lnTo>
                    <a:pt x="11021" y="2663"/>
                  </a:lnTo>
                  <a:lnTo>
                    <a:pt x="11269" y="2614"/>
                  </a:lnTo>
                  <a:lnTo>
                    <a:pt x="11489" y="2564"/>
                  </a:lnTo>
                  <a:lnTo>
                    <a:pt x="11664" y="2564"/>
                  </a:lnTo>
                  <a:lnTo>
                    <a:pt x="11860" y="2564"/>
                  </a:lnTo>
                  <a:lnTo>
                    <a:pt x="12058" y="2590"/>
                  </a:lnTo>
                  <a:lnTo>
                    <a:pt x="12231" y="2640"/>
                  </a:lnTo>
                  <a:lnTo>
                    <a:pt x="12403" y="2713"/>
                  </a:lnTo>
                  <a:lnTo>
                    <a:pt x="12576" y="2786"/>
                  </a:lnTo>
                  <a:lnTo>
                    <a:pt x="12722" y="2862"/>
                  </a:lnTo>
                  <a:lnTo>
                    <a:pt x="12847" y="2959"/>
                  </a:lnTo>
                  <a:lnTo>
                    <a:pt x="12970" y="3084"/>
                  </a:lnTo>
                  <a:lnTo>
                    <a:pt x="13093" y="3231"/>
                  </a:lnTo>
                  <a:lnTo>
                    <a:pt x="13192" y="3380"/>
                  </a:lnTo>
                  <a:lnTo>
                    <a:pt x="13265" y="3526"/>
                  </a:lnTo>
                  <a:lnTo>
                    <a:pt x="13339" y="3699"/>
                  </a:lnTo>
                  <a:lnTo>
                    <a:pt x="13388" y="3897"/>
                  </a:lnTo>
                  <a:lnTo>
                    <a:pt x="13438" y="4070"/>
                  </a:lnTo>
                  <a:lnTo>
                    <a:pt x="13462" y="4292"/>
                  </a:lnTo>
                  <a:lnTo>
                    <a:pt x="13462" y="4514"/>
                  </a:lnTo>
                  <a:lnTo>
                    <a:pt x="13462" y="4734"/>
                  </a:lnTo>
                  <a:lnTo>
                    <a:pt x="13438" y="4933"/>
                  </a:lnTo>
                  <a:lnTo>
                    <a:pt x="13388" y="5129"/>
                  </a:lnTo>
                  <a:lnTo>
                    <a:pt x="13339" y="5327"/>
                  </a:lnTo>
                  <a:lnTo>
                    <a:pt x="13265" y="5500"/>
                  </a:lnTo>
                  <a:lnTo>
                    <a:pt x="13166" y="5672"/>
                  </a:lnTo>
                  <a:lnTo>
                    <a:pt x="13043" y="5795"/>
                  </a:lnTo>
                  <a:lnTo>
                    <a:pt x="12921" y="5944"/>
                  </a:lnTo>
                  <a:close/>
                  <a:moveTo>
                    <a:pt x="12625" y="4514"/>
                  </a:moveTo>
                  <a:lnTo>
                    <a:pt x="12599" y="4242"/>
                  </a:lnTo>
                  <a:lnTo>
                    <a:pt x="12550" y="3994"/>
                  </a:lnTo>
                  <a:lnTo>
                    <a:pt x="12453" y="3798"/>
                  </a:lnTo>
                  <a:lnTo>
                    <a:pt x="12328" y="3625"/>
                  </a:lnTo>
                  <a:lnTo>
                    <a:pt x="12155" y="3477"/>
                  </a:lnTo>
                  <a:lnTo>
                    <a:pt x="11983" y="3380"/>
                  </a:lnTo>
                  <a:lnTo>
                    <a:pt x="11760" y="3330"/>
                  </a:lnTo>
                  <a:lnTo>
                    <a:pt x="11515" y="3304"/>
                  </a:lnTo>
                  <a:lnTo>
                    <a:pt x="11293" y="3330"/>
                  </a:lnTo>
                  <a:lnTo>
                    <a:pt x="11094" y="3380"/>
                  </a:lnTo>
                  <a:lnTo>
                    <a:pt x="10898" y="3429"/>
                  </a:lnTo>
                  <a:lnTo>
                    <a:pt x="10749" y="3503"/>
                  </a:lnTo>
                  <a:lnTo>
                    <a:pt x="10749" y="5573"/>
                  </a:lnTo>
                  <a:lnTo>
                    <a:pt x="10922" y="5646"/>
                  </a:lnTo>
                  <a:lnTo>
                    <a:pt x="11094" y="5672"/>
                  </a:lnTo>
                  <a:lnTo>
                    <a:pt x="11269" y="5696"/>
                  </a:lnTo>
                  <a:lnTo>
                    <a:pt x="11442" y="5722"/>
                  </a:lnTo>
                  <a:lnTo>
                    <a:pt x="11711" y="5696"/>
                  </a:lnTo>
                  <a:lnTo>
                    <a:pt x="11959" y="5623"/>
                  </a:lnTo>
                  <a:lnTo>
                    <a:pt x="12155" y="5523"/>
                  </a:lnTo>
                  <a:lnTo>
                    <a:pt x="12328" y="5401"/>
                  </a:lnTo>
                  <a:lnTo>
                    <a:pt x="12453" y="5228"/>
                  </a:lnTo>
                  <a:lnTo>
                    <a:pt x="12550" y="5032"/>
                  </a:lnTo>
                  <a:lnTo>
                    <a:pt x="12599" y="4784"/>
                  </a:lnTo>
                  <a:lnTo>
                    <a:pt x="12625" y="4514"/>
                  </a:lnTo>
                  <a:close/>
                  <a:moveTo>
                    <a:pt x="23994" y="9468"/>
                  </a:moveTo>
                  <a:lnTo>
                    <a:pt x="24041" y="9421"/>
                  </a:lnTo>
                  <a:lnTo>
                    <a:pt x="24091" y="9371"/>
                  </a:lnTo>
                  <a:lnTo>
                    <a:pt x="24140" y="9345"/>
                  </a:lnTo>
                  <a:lnTo>
                    <a:pt x="24216" y="9345"/>
                  </a:lnTo>
                  <a:lnTo>
                    <a:pt x="24313" y="9345"/>
                  </a:lnTo>
                  <a:lnTo>
                    <a:pt x="24412" y="9395"/>
                  </a:lnTo>
                  <a:lnTo>
                    <a:pt x="24485" y="9468"/>
                  </a:lnTo>
                  <a:lnTo>
                    <a:pt x="24535" y="9568"/>
                  </a:lnTo>
                  <a:lnTo>
                    <a:pt x="24880" y="9395"/>
                  </a:lnTo>
                  <a:lnTo>
                    <a:pt x="24804" y="9296"/>
                  </a:lnTo>
                  <a:lnTo>
                    <a:pt x="24733" y="9199"/>
                  </a:lnTo>
                  <a:lnTo>
                    <a:pt x="24658" y="9123"/>
                  </a:lnTo>
                  <a:lnTo>
                    <a:pt x="24585" y="9076"/>
                  </a:lnTo>
                  <a:lnTo>
                    <a:pt x="24412" y="9026"/>
                  </a:lnTo>
                  <a:lnTo>
                    <a:pt x="24216" y="9000"/>
                  </a:lnTo>
                  <a:lnTo>
                    <a:pt x="24067" y="9000"/>
                  </a:lnTo>
                  <a:lnTo>
                    <a:pt x="23918" y="9050"/>
                  </a:lnTo>
                  <a:lnTo>
                    <a:pt x="23795" y="9100"/>
                  </a:lnTo>
                  <a:lnTo>
                    <a:pt x="23696" y="9199"/>
                  </a:lnTo>
                  <a:lnTo>
                    <a:pt x="23599" y="9296"/>
                  </a:lnTo>
                  <a:lnTo>
                    <a:pt x="23524" y="9421"/>
                  </a:lnTo>
                  <a:lnTo>
                    <a:pt x="23500" y="9568"/>
                  </a:lnTo>
                  <a:lnTo>
                    <a:pt x="23474" y="9740"/>
                  </a:lnTo>
                  <a:lnTo>
                    <a:pt x="23500" y="9889"/>
                  </a:lnTo>
                  <a:lnTo>
                    <a:pt x="23524" y="10036"/>
                  </a:lnTo>
                  <a:lnTo>
                    <a:pt x="23599" y="10161"/>
                  </a:lnTo>
                  <a:lnTo>
                    <a:pt x="23696" y="10284"/>
                  </a:lnTo>
                  <a:lnTo>
                    <a:pt x="23795" y="10357"/>
                  </a:lnTo>
                  <a:lnTo>
                    <a:pt x="23918" y="10430"/>
                  </a:lnTo>
                  <a:lnTo>
                    <a:pt x="24067" y="10456"/>
                  </a:lnTo>
                  <a:lnTo>
                    <a:pt x="24216" y="10480"/>
                  </a:lnTo>
                  <a:lnTo>
                    <a:pt x="24339" y="10480"/>
                  </a:lnTo>
                  <a:lnTo>
                    <a:pt x="24436" y="10456"/>
                  </a:lnTo>
                  <a:lnTo>
                    <a:pt x="24535" y="10407"/>
                  </a:lnTo>
                  <a:lnTo>
                    <a:pt x="24611" y="10357"/>
                  </a:lnTo>
                  <a:lnTo>
                    <a:pt x="24757" y="10234"/>
                  </a:lnTo>
                  <a:lnTo>
                    <a:pt x="24880" y="10062"/>
                  </a:lnTo>
                  <a:lnTo>
                    <a:pt x="24535" y="9889"/>
                  </a:lnTo>
                  <a:lnTo>
                    <a:pt x="24462" y="9986"/>
                  </a:lnTo>
                  <a:lnTo>
                    <a:pt x="24412" y="10062"/>
                  </a:lnTo>
                  <a:lnTo>
                    <a:pt x="24313" y="10111"/>
                  </a:lnTo>
                  <a:lnTo>
                    <a:pt x="24216" y="10135"/>
                  </a:lnTo>
                  <a:lnTo>
                    <a:pt x="24140" y="10135"/>
                  </a:lnTo>
                  <a:lnTo>
                    <a:pt x="24091" y="10111"/>
                  </a:lnTo>
                  <a:lnTo>
                    <a:pt x="24041" y="10062"/>
                  </a:lnTo>
                  <a:lnTo>
                    <a:pt x="23994" y="10012"/>
                  </a:lnTo>
                  <a:lnTo>
                    <a:pt x="23918" y="9889"/>
                  </a:lnTo>
                  <a:lnTo>
                    <a:pt x="23895" y="9740"/>
                  </a:lnTo>
                  <a:lnTo>
                    <a:pt x="23918" y="9594"/>
                  </a:lnTo>
                  <a:lnTo>
                    <a:pt x="23994" y="9468"/>
                  </a:lnTo>
                  <a:close/>
                  <a:moveTo>
                    <a:pt x="14423" y="7126"/>
                  </a:moveTo>
                  <a:lnTo>
                    <a:pt x="15238" y="7126"/>
                  </a:lnTo>
                  <a:lnTo>
                    <a:pt x="15238" y="0"/>
                  </a:lnTo>
                  <a:lnTo>
                    <a:pt x="14423" y="0"/>
                  </a:lnTo>
                  <a:lnTo>
                    <a:pt x="14423" y="7126"/>
                  </a:lnTo>
                  <a:close/>
                  <a:moveTo>
                    <a:pt x="12824" y="10456"/>
                  </a:moveTo>
                  <a:lnTo>
                    <a:pt x="13981" y="10456"/>
                  </a:lnTo>
                  <a:lnTo>
                    <a:pt x="13981" y="10085"/>
                  </a:lnTo>
                  <a:lnTo>
                    <a:pt x="13242" y="10085"/>
                  </a:lnTo>
                  <a:lnTo>
                    <a:pt x="13242" y="9863"/>
                  </a:lnTo>
                  <a:lnTo>
                    <a:pt x="13858" y="9863"/>
                  </a:lnTo>
                  <a:lnTo>
                    <a:pt x="13858" y="9544"/>
                  </a:lnTo>
                  <a:lnTo>
                    <a:pt x="13242" y="9544"/>
                  </a:lnTo>
                  <a:lnTo>
                    <a:pt x="13242" y="9395"/>
                  </a:lnTo>
                  <a:lnTo>
                    <a:pt x="13981" y="9395"/>
                  </a:lnTo>
                  <a:lnTo>
                    <a:pt x="13981" y="9026"/>
                  </a:lnTo>
                  <a:lnTo>
                    <a:pt x="12824" y="9026"/>
                  </a:lnTo>
                  <a:lnTo>
                    <a:pt x="12824" y="10456"/>
                  </a:lnTo>
                  <a:close/>
                </a:path>
              </a:pathLst>
            </a:custGeom>
            <a:solidFill>
              <a:srgbClr val="194E6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Orange"/>
            <p:cNvSpPr>
              <a:spLocks noEditPoints="1"/>
            </p:cNvSpPr>
            <p:nvPr userDrawn="1"/>
          </p:nvSpPr>
          <p:spPr bwMode="auto">
            <a:xfrm>
              <a:off x="-7546" y="1667"/>
              <a:ext cx="1578" cy="7570"/>
            </a:xfrm>
            <a:custGeom>
              <a:avLst/>
              <a:gdLst>
                <a:gd name="T0" fmla="*/ 47 w 1578"/>
                <a:gd name="T1" fmla="*/ 1874 h 7570"/>
                <a:gd name="T2" fmla="*/ 1528 w 1578"/>
                <a:gd name="T3" fmla="*/ 1874 h 7570"/>
                <a:gd name="T4" fmla="*/ 1528 w 1578"/>
                <a:gd name="T5" fmla="*/ 7570 h 7570"/>
                <a:gd name="T6" fmla="*/ 47 w 1578"/>
                <a:gd name="T7" fmla="*/ 7570 h 7570"/>
                <a:gd name="T8" fmla="*/ 47 w 1578"/>
                <a:gd name="T9" fmla="*/ 1874 h 7570"/>
                <a:gd name="T10" fmla="*/ 1552 w 1578"/>
                <a:gd name="T11" fmla="*/ 640 h 7570"/>
                <a:gd name="T12" fmla="*/ 1528 w 1578"/>
                <a:gd name="T13" fmla="*/ 494 h 7570"/>
                <a:gd name="T14" fmla="*/ 1453 w 1578"/>
                <a:gd name="T15" fmla="*/ 345 h 7570"/>
                <a:gd name="T16" fmla="*/ 1356 w 1578"/>
                <a:gd name="T17" fmla="*/ 245 h 7570"/>
                <a:gd name="T18" fmla="*/ 1231 w 1578"/>
                <a:gd name="T19" fmla="*/ 149 h 7570"/>
                <a:gd name="T20" fmla="*/ 1084 w 1578"/>
                <a:gd name="T21" fmla="*/ 73 h 7570"/>
                <a:gd name="T22" fmla="*/ 935 w 1578"/>
                <a:gd name="T23" fmla="*/ 23 h 7570"/>
                <a:gd name="T24" fmla="*/ 789 w 1578"/>
                <a:gd name="T25" fmla="*/ 0 h 7570"/>
                <a:gd name="T26" fmla="*/ 640 w 1578"/>
                <a:gd name="T27" fmla="*/ 23 h 7570"/>
                <a:gd name="T28" fmla="*/ 494 w 1578"/>
                <a:gd name="T29" fmla="*/ 73 h 7570"/>
                <a:gd name="T30" fmla="*/ 345 w 1578"/>
                <a:gd name="T31" fmla="*/ 149 h 7570"/>
                <a:gd name="T32" fmla="*/ 222 w 1578"/>
                <a:gd name="T33" fmla="*/ 245 h 7570"/>
                <a:gd name="T34" fmla="*/ 149 w 1578"/>
                <a:gd name="T35" fmla="*/ 345 h 7570"/>
                <a:gd name="T36" fmla="*/ 73 w 1578"/>
                <a:gd name="T37" fmla="*/ 494 h 7570"/>
                <a:gd name="T38" fmla="*/ 23 w 1578"/>
                <a:gd name="T39" fmla="*/ 640 h 7570"/>
                <a:gd name="T40" fmla="*/ 0 w 1578"/>
                <a:gd name="T41" fmla="*/ 789 h 7570"/>
                <a:gd name="T42" fmla="*/ 23 w 1578"/>
                <a:gd name="T43" fmla="*/ 962 h 7570"/>
                <a:gd name="T44" fmla="*/ 73 w 1578"/>
                <a:gd name="T45" fmla="*/ 1108 h 7570"/>
                <a:gd name="T46" fmla="*/ 149 w 1578"/>
                <a:gd name="T47" fmla="*/ 1233 h 7570"/>
                <a:gd name="T48" fmla="*/ 222 w 1578"/>
                <a:gd name="T49" fmla="*/ 1356 h 7570"/>
                <a:gd name="T50" fmla="*/ 345 w 1578"/>
                <a:gd name="T51" fmla="*/ 1456 h 7570"/>
                <a:gd name="T52" fmla="*/ 494 w 1578"/>
                <a:gd name="T53" fmla="*/ 1529 h 7570"/>
                <a:gd name="T54" fmla="*/ 640 w 1578"/>
                <a:gd name="T55" fmla="*/ 1579 h 7570"/>
                <a:gd name="T56" fmla="*/ 789 w 1578"/>
                <a:gd name="T57" fmla="*/ 1579 h 7570"/>
                <a:gd name="T58" fmla="*/ 935 w 1578"/>
                <a:gd name="T59" fmla="*/ 1579 h 7570"/>
                <a:gd name="T60" fmla="*/ 1084 w 1578"/>
                <a:gd name="T61" fmla="*/ 1529 h 7570"/>
                <a:gd name="T62" fmla="*/ 1231 w 1578"/>
                <a:gd name="T63" fmla="*/ 1456 h 7570"/>
                <a:gd name="T64" fmla="*/ 1356 w 1578"/>
                <a:gd name="T65" fmla="*/ 1356 h 7570"/>
                <a:gd name="T66" fmla="*/ 1453 w 1578"/>
                <a:gd name="T67" fmla="*/ 1233 h 7570"/>
                <a:gd name="T68" fmla="*/ 1528 w 1578"/>
                <a:gd name="T69" fmla="*/ 1108 h 7570"/>
                <a:gd name="T70" fmla="*/ 1552 w 1578"/>
                <a:gd name="T71" fmla="*/ 962 h 7570"/>
                <a:gd name="T72" fmla="*/ 1578 w 1578"/>
                <a:gd name="T73" fmla="*/ 789 h 7570"/>
                <a:gd name="T74" fmla="*/ 1552 w 1578"/>
                <a:gd name="T75" fmla="*/ 640 h 7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78" h="7570">
                  <a:moveTo>
                    <a:pt x="47" y="1874"/>
                  </a:moveTo>
                  <a:lnTo>
                    <a:pt x="1528" y="1874"/>
                  </a:lnTo>
                  <a:lnTo>
                    <a:pt x="1528" y="7570"/>
                  </a:lnTo>
                  <a:lnTo>
                    <a:pt x="47" y="7570"/>
                  </a:lnTo>
                  <a:lnTo>
                    <a:pt x="47" y="1874"/>
                  </a:lnTo>
                  <a:close/>
                  <a:moveTo>
                    <a:pt x="1552" y="640"/>
                  </a:moveTo>
                  <a:lnTo>
                    <a:pt x="1528" y="494"/>
                  </a:lnTo>
                  <a:lnTo>
                    <a:pt x="1453" y="345"/>
                  </a:lnTo>
                  <a:lnTo>
                    <a:pt x="1356" y="245"/>
                  </a:lnTo>
                  <a:lnTo>
                    <a:pt x="1231" y="149"/>
                  </a:lnTo>
                  <a:lnTo>
                    <a:pt x="1084" y="73"/>
                  </a:lnTo>
                  <a:lnTo>
                    <a:pt x="935" y="23"/>
                  </a:lnTo>
                  <a:lnTo>
                    <a:pt x="789" y="0"/>
                  </a:lnTo>
                  <a:lnTo>
                    <a:pt x="640" y="23"/>
                  </a:lnTo>
                  <a:lnTo>
                    <a:pt x="494" y="73"/>
                  </a:lnTo>
                  <a:lnTo>
                    <a:pt x="345" y="149"/>
                  </a:lnTo>
                  <a:lnTo>
                    <a:pt x="222" y="245"/>
                  </a:lnTo>
                  <a:lnTo>
                    <a:pt x="149" y="345"/>
                  </a:lnTo>
                  <a:lnTo>
                    <a:pt x="73" y="494"/>
                  </a:lnTo>
                  <a:lnTo>
                    <a:pt x="23" y="640"/>
                  </a:lnTo>
                  <a:lnTo>
                    <a:pt x="0" y="789"/>
                  </a:lnTo>
                  <a:lnTo>
                    <a:pt x="23" y="962"/>
                  </a:lnTo>
                  <a:lnTo>
                    <a:pt x="73" y="1108"/>
                  </a:lnTo>
                  <a:lnTo>
                    <a:pt x="149" y="1233"/>
                  </a:lnTo>
                  <a:lnTo>
                    <a:pt x="222" y="1356"/>
                  </a:lnTo>
                  <a:lnTo>
                    <a:pt x="345" y="1456"/>
                  </a:lnTo>
                  <a:lnTo>
                    <a:pt x="494" y="1529"/>
                  </a:lnTo>
                  <a:lnTo>
                    <a:pt x="640" y="1579"/>
                  </a:lnTo>
                  <a:lnTo>
                    <a:pt x="789" y="1579"/>
                  </a:lnTo>
                  <a:lnTo>
                    <a:pt x="935" y="1579"/>
                  </a:lnTo>
                  <a:lnTo>
                    <a:pt x="1084" y="1529"/>
                  </a:lnTo>
                  <a:lnTo>
                    <a:pt x="1231" y="1456"/>
                  </a:lnTo>
                  <a:lnTo>
                    <a:pt x="1356" y="1356"/>
                  </a:lnTo>
                  <a:lnTo>
                    <a:pt x="1453" y="1233"/>
                  </a:lnTo>
                  <a:lnTo>
                    <a:pt x="1528" y="1108"/>
                  </a:lnTo>
                  <a:lnTo>
                    <a:pt x="1552" y="962"/>
                  </a:lnTo>
                  <a:lnTo>
                    <a:pt x="1578" y="789"/>
                  </a:lnTo>
                  <a:lnTo>
                    <a:pt x="1552" y="640"/>
                  </a:lnTo>
                  <a:close/>
                </a:path>
              </a:pathLst>
            </a:custGeom>
            <a:solidFill>
              <a:srgbClr val="DA682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Med Blue"/>
            <p:cNvSpPr>
              <a:spLocks/>
            </p:cNvSpPr>
            <p:nvPr userDrawn="1"/>
          </p:nvSpPr>
          <p:spPr bwMode="auto">
            <a:xfrm>
              <a:off x="-9519" y="5266"/>
              <a:ext cx="1453" cy="3971"/>
            </a:xfrm>
            <a:custGeom>
              <a:avLst/>
              <a:gdLst>
                <a:gd name="T0" fmla="*/ 0 w 1453"/>
                <a:gd name="T1" fmla="*/ 0 h 3971"/>
                <a:gd name="T2" fmla="*/ 1453 w 1453"/>
                <a:gd name="T3" fmla="*/ 0 h 3971"/>
                <a:gd name="T4" fmla="*/ 1453 w 1453"/>
                <a:gd name="T5" fmla="*/ 3971 h 3971"/>
                <a:gd name="T6" fmla="*/ 0 w 1453"/>
                <a:gd name="T7" fmla="*/ 3971 h 3971"/>
                <a:gd name="T8" fmla="*/ 0 w 1453"/>
                <a:gd name="T9" fmla="*/ 0 h 3971"/>
                <a:gd name="T10" fmla="*/ 0 w 1453"/>
                <a:gd name="T11" fmla="*/ 0 h 3971"/>
              </a:gdLst>
              <a:ahLst/>
              <a:cxnLst>
                <a:cxn ang="0">
                  <a:pos x="T0" y="T1"/>
                </a:cxn>
                <a:cxn ang="0">
                  <a:pos x="T2" y="T3"/>
                </a:cxn>
                <a:cxn ang="0">
                  <a:pos x="T4" y="T5"/>
                </a:cxn>
                <a:cxn ang="0">
                  <a:pos x="T6" y="T7"/>
                </a:cxn>
                <a:cxn ang="0">
                  <a:pos x="T8" y="T9"/>
                </a:cxn>
                <a:cxn ang="0">
                  <a:pos x="T10" y="T11"/>
                </a:cxn>
              </a:cxnLst>
              <a:rect l="0" t="0" r="r" b="b"/>
              <a:pathLst>
                <a:path w="1453" h="3971">
                  <a:moveTo>
                    <a:pt x="0" y="0"/>
                  </a:moveTo>
                  <a:lnTo>
                    <a:pt x="1453" y="0"/>
                  </a:lnTo>
                  <a:lnTo>
                    <a:pt x="1453" y="3971"/>
                  </a:lnTo>
                  <a:lnTo>
                    <a:pt x="0" y="3971"/>
                  </a:lnTo>
                  <a:lnTo>
                    <a:pt x="0" y="0"/>
                  </a:lnTo>
                  <a:lnTo>
                    <a:pt x="0" y="0"/>
                  </a:lnTo>
                  <a:close/>
                </a:path>
              </a:pathLst>
            </a:custGeom>
            <a:solidFill>
              <a:srgbClr val="1C849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Blue"/>
            <p:cNvSpPr>
              <a:spLocks noEditPoints="1"/>
            </p:cNvSpPr>
            <p:nvPr userDrawn="1"/>
          </p:nvSpPr>
          <p:spPr bwMode="auto">
            <a:xfrm>
              <a:off x="-11565" y="-4079"/>
              <a:ext cx="1578" cy="13316"/>
            </a:xfrm>
            <a:custGeom>
              <a:avLst/>
              <a:gdLst>
                <a:gd name="T0" fmla="*/ 0 w 1578"/>
                <a:gd name="T1" fmla="*/ 1924 h 13316"/>
                <a:gd name="T2" fmla="*/ 1453 w 1578"/>
                <a:gd name="T3" fmla="*/ 1924 h 13316"/>
                <a:gd name="T4" fmla="*/ 1453 w 1578"/>
                <a:gd name="T5" fmla="*/ 13316 h 13316"/>
                <a:gd name="T6" fmla="*/ 0 w 1578"/>
                <a:gd name="T7" fmla="*/ 13316 h 13316"/>
                <a:gd name="T8" fmla="*/ 0 w 1578"/>
                <a:gd name="T9" fmla="*/ 1924 h 13316"/>
                <a:gd name="T10" fmla="*/ 1552 w 1578"/>
                <a:gd name="T11" fmla="*/ 643 h 13316"/>
                <a:gd name="T12" fmla="*/ 1503 w 1578"/>
                <a:gd name="T13" fmla="*/ 494 h 13316"/>
                <a:gd name="T14" fmla="*/ 1429 w 1578"/>
                <a:gd name="T15" fmla="*/ 345 h 13316"/>
                <a:gd name="T16" fmla="*/ 1356 w 1578"/>
                <a:gd name="T17" fmla="*/ 248 h 13316"/>
                <a:gd name="T18" fmla="*/ 1233 w 1578"/>
                <a:gd name="T19" fmla="*/ 149 h 13316"/>
                <a:gd name="T20" fmla="*/ 1084 w 1578"/>
                <a:gd name="T21" fmla="*/ 75 h 13316"/>
                <a:gd name="T22" fmla="*/ 936 w 1578"/>
                <a:gd name="T23" fmla="*/ 26 h 13316"/>
                <a:gd name="T24" fmla="*/ 789 w 1578"/>
                <a:gd name="T25" fmla="*/ 0 h 13316"/>
                <a:gd name="T26" fmla="*/ 640 w 1578"/>
                <a:gd name="T27" fmla="*/ 26 h 13316"/>
                <a:gd name="T28" fmla="*/ 494 w 1578"/>
                <a:gd name="T29" fmla="*/ 75 h 13316"/>
                <a:gd name="T30" fmla="*/ 345 w 1578"/>
                <a:gd name="T31" fmla="*/ 149 h 13316"/>
                <a:gd name="T32" fmla="*/ 222 w 1578"/>
                <a:gd name="T33" fmla="*/ 248 h 13316"/>
                <a:gd name="T34" fmla="*/ 123 w 1578"/>
                <a:gd name="T35" fmla="*/ 345 h 13316"/>
                <a:gd name="T36" fmla="*/ 50 w 1578"/>
                <a:gd name="T37" fmla="*/ 494 h 13316"/>
                <a:gd name="T38" fmla="*/ 24 w 1578"/>
                <a:gd name="T39" fmla="*/ 643 h 13316"/>
                <a:gd name="T40" fmla="*/ 0 w 1578"/>
                <a:gd name="T41" fmla="*/ 789 h 13316"/>
                <a:gd name="T42" fmla="*/ 24 w 1578"/>
                <a:gd name="T43" fmla="*/ 962 h 13316"/>
                <a:gd name="T44" fmla="*/ 50 w 1578"/>
                <a:gd name="T45" fmla="*/ 1111 h 13316"/>
                <a:gd name="T46" fmla="*/ 123 w 1578"/>
                <a:gd name="T47" fmla="*/ 1234 h 13316"/>
                <a:gd name="T48" fmla="*/ 222 w 1578"/>
                <a:gd name="T49" fmla="*/ 1356 h 13316"/>
                <a:gd name="T50" fmla="*/ 345 w 1578"/>
                <a:gd name="T51" fmla="*/ 1456 h 13316"/>
                <a:gd name="T52" fmla="*/ 494 w 1578"/>
                <a:gd name="T53" fmla="*/ 1529 h 13316"/>
                <a:gd name="T54" fmla="*/ 640 w 1578"/>
                <a:gd name="T55" fmla="*/ 1579 h 13316"/>
                <a:gd name="T56" fmla="*/ 789 w 1578"/>
                <a:gd name="T57" fmla="*/ 1579 h 13316"/>
                <a:gd name="T58" fmla="*/ 936 w 1578"/>
                <a:gd name="T59" fmla="*/ 1579 h 13316"/>
                <a:gd name="T60" fmla="*/ 1084 w 1578"/>
                <a:gd name="T61" fmla="*/ 1529 h 13316"/>
                <a:gd name="T62" fmla="*/ 1233 w 1578"/>
                <a:gd name="T63" fmla="*/ 1456 h 13316"/>
                <a:gd name="T64" fmla="*/ 1356 w 1578"/>
                <a:gd name="T65" fmla="*/ 1356 h 13316"/>
                <a:gd name="T66" fmla="*/ 1429 w 1578"/>
                <a:gd name="T67" fmla="*/ 1234 h 13316"/>
                <a:gd name="T68" fmla="*/ 1503 w 1578"/>
                <a:gd name="T69" fmla="*/ 1111 h 13316"/>
                <a:gd name="T70" fmla="*/ 1552 w 1578"/>
                <a:gd name="T71" fmla="*/ 962 h 13316"/>
                <a:gd name="T72" fmla="*/ 1578 w 1578"/>
                <a:gd name="T73" fmla="*/ 789 h 13316"/>
                <a:gd name="T74" fmla="*/ 1552 w 1578"/>
                <a:gd name="T75" fmla="*/ 643 h 13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78" h="13316">
                  <a:moveTo>
                    <a:pt x="0" y="1924"/>
                  </a:moveTo>
                  <a:lnTo>
                    <a:pt x="1453" y="1924"/>
                  </a:lnTo>
                  <a:lnTo>
                    <a:pt x="1453" y="13316"/>
                  </a:lnTo>
                  <a:lnTo>
                    <a:pt x="0" y="13316"/>
                  </a:lnTo>
                  <a:lnTo>
                    <a:pt x="0" y="1924"/>
                  </a:lnTo>
                  <a:close/>
                  <a:moveTo>
                    <a:pt x="1552" y="643"/>
                  </a:moveTo>
                  <a:lnTo>
                    <a:pt x="1503" y="494"/>
                  </a:lnTo>
                  <a:lnTo>
                    <a:pt x="1429" y="345"/>
                  </a:lnTo>
                  <a:lnTo>
                    <a:pt x="1356" y="248"/>
                  </a:lnTo>
                  <a:lnTo>
                    <a:pt x="1233" y="149"/>
                  </a:lnTo>
                  <a:lnTo>
                    <a:pt x="1084" y="75"/>
                  </a:lnTo>
                  <a:lnTo>
                    <a:pt x="936" y="26"/>
                  </a:lnTo>
                  <a:lnTo>
                    <a:pt x="789" y="0"/>
                  </a:lnTo>
                  <a:lnTo>
                    <a:pt x="640" y="26"/>
                  </a:lnTo>
                  <a:lnTo>
                    <a:pt x="494" y="75"/>
                  </a:lnTo>
                  <a:lnTo>
                    <a:pt x="345" y="149"/>
                  </a:lnTo>
                  <a:lnTo>
                    <a:pt x="222" y="248"/>
                  </a:lnTo>
                  <a:lnTo>
                    <a:pt x="123" y="345"/>
                  </a:lnTo>
                  <a:lnTo>
                    <a:pt x="50" y="494"/>
                  </a:lnTo>
                  <a:lnTo>
                    <a:pt x="24" y="643"/>
                  </a:lnTo>
                  <a:lnTo>
                    <a:pt x="0" y="789"/>
                  </a:lnTo>
                  <a:lnTo>
                    <a:pt x="24" y="962"/>
                  </a:lnTo>
                  <a:lnTo>
                    <a:pt x="50" y="1111"/>
                  </a:lnTo>
                  <a:lnTo>
                    <a:pt x="123" y="1234"/>
                  </a:lnTo>
                  <a:lnTo>
                    <a:pt x="222" y="1356"/>
                  </a:lnTo>
                  <a:lnTo>
                    <a:pt x="345" y="1456"/>
                  </a:lnTo>
                  <a:lnTo>
                    <a:pt x="494" y="1529"/>
                  </a:lnTo>
                  <a:lnTo>
                    <a:pt x="640" y="1579"/>
                  </a:lnTo>
                  <a:lnTo>
                    <a:pt x="789" y="1579"/>
                  </a:lnTo>
                  <a:lnTo>
                    <a:pt x="936" y="1579"/>
                  </a:lnTo>
                  <a:lnTo>
                    <a:pt x="1084" y="1529"/>
                  </a:lnTo>
                  <a:lnTo>
                    <a:pt x="1233" y="1456"/>
                  </a:lnTo>
                  <a:lnTo>
                    <a:pt x="1356" y="1356"/>
                  </a:lnTo>
                  <a:lnTo>
                    <a:pt x="1429" y="1234"/>
                  </a:lnTo>
                  <a:lnTo>
                    <a:pt x="1503" y="1111"/>
                  </a:lnTo>
                  <a:lnTo>
                    <a:pt x="1552" y="962"/>
                  </a:lnTo>
                  <a:lnTo>
                    <a:pt x="1578" y="789"/>
                  </a:lnTo>
                  <a:lnTo>
                    <a:pt x="1552" y="643"/>
                  </a:lnTo>
                  <a:close/>
                </a:path>
              </a:pathLst>
            </a:custGeom>
            <a:solidFill>
              <a:srgbClr val="194E6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 name="Mint"/>
            <p:cNvSpPr>
              <a:spLocks/>
            </p:cNvSpPr>
            <p:nvPr userDrawn="1"/>
          </p:nvSpPr>
          <p:spPr bwMode="auto">
            <a:xfrm>
              <a:off x="-13611" y="482"/>
              <a:ext cx="1453" cy="8755"/>
            </a:xfrm>
            <a:custGeom>
              <a:avLst/>
              <a:gdLst>
                <a:gd name="T0" fmla="*/ 0 w 1453"/>
                <a:gd name="T1" fmla="*/ 0 h 8755"/>
                <a:gd name="T2" fmla="*/ 1453 w 1453"/>
                <a:gd name="T3" fmla="*/ 0 h 8755"/>
                <a:gd name="T4" fmla="*/ 1453 w 1453"/>
                <a:gd name="T5" fmla="*/ 8755 h 8755"/>
                <a:gd name="T6" fmla="*/ 0 w 1453"/>
                <a:gd name="T7" fmla="*/ 8755 h 8755"/>
                <a:gd name="T8" fmla="*/ 0 w 1453"/>
                <a:gd name="T9" fmla="*/ 0 h 8755"/>
                <a:gd name="T10" fmla="*/ 0 w 1453"/>
                <a:gd name="T11" fmla="*/ 0 h 8755"/>
              </a:gdLst>
              <a:ahLst/>
              <a:cxnLst>
                <a:cxn ang="0">
                  <a:pos x="T0" y="T1"/>
                </a:cxn>
                <a:cxn ang="0">
                  <a:pos x="T2" y="T3"/>
                </a:cxn>
                <a:cxn ang="0">
                  <a:pos x="T4" y="T5"/>
                </a:cxn>
                <a:cxn ang="0">
                  <a:pos x="T6" y="T7"/>
                </a:cxn>
                <a:cxn ang="0">
                  <a:pos x="T8" y="T9"/>
                </a:cxn>
                <a:cxn ang="0">
                  <a:pos x="T10" y="T11"/>
                </a:cxn>
              </a:cxnLst>
              <a:rect l="0" t="0" r="r" b="b"/>
              <a:pathLst>
                <a:path w="1453" h="8755">
                  <a:moveTo>
                    <a:pt x="0" y="0"/>
                  </a:moveTo>
                  <a:lnTo>
                    <a:pt x="1453" y="0"/>
                  </a:lnTo>
                  <a:lnTo>
                    <a:pt x="1453" y="8755"/>
                  </a:lnTo>
                  <a:lnTo>
                    <a:pt x="0" y="8755"/>
                  </a:lnTo>
                  <a:lnTo>
                    <a:pt x="0" y="0"/>
                  </a:lnTo>
                  <a:lnTo>
                    <a:pt x="0" y="0"/>
                  </a:lnTo>
                  <a:close/>
                </a:path>
              </a:pathLst>
            </a:custGeom>
            <a:solidFill>
              <a:srgbClr val="68C18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Yellow"/>
            <p:cNvSpPr>
              <a:spLocks noEditPoints="1"/>
            </p:cNvSpPr>
            <p:nvPr userDrawn="1"/>
          </p:nvSpPr>
          <p:spPr bwMode="auto">
            <a:xfrm>
              <a:off x="-15709" y="4503"/>
              <a:ext cx="1578" cy="4734"/>
            </a:xfrm>
            <a:custGeom>
              <a:avLst/>
              <a:gdLst>
                <a:gd name="T0" fmla="*/ 50 w 1578"/>
                <a:gd name="T1" fmla="*/ 1874 h 4734"/>
                <a:gd name="T2" fmla="*/ 1529 w 1578"/>
                <a:gd name="T3" fmla="*/ 1874 h 4734"/>
                <a:gd name="T4" fmla="*/ 1529 w 1578"/>
                <a:gd name="T5" fmla="*/ 4734 h 4734"/>
                <a:gd name="T6" fmla="*/ 50 w 1578"/>
                <a:gd name="T7" fmla="*/ 4734 h 4734"/>
                <a:gd name="T8" fmla="*/ 50 w 1578"/>
                <a:gd name="T9" fmla="*/ 1874 h 4734"/>
                <a:gd name="T10" fmla="*/ 1555 w 1578"/>
                <a:gd name="T11" fmla="*/ 617 h 4734"/>
                <a:gd name="T12" fmla="*/ 1505 w 1578"/>
                <a:gd name="T13" fmla="*/ 468 h 4734"/>
                <a:gd name="T14" fmla="*/ 1455 w 1578"/>
                <a:gd name="T15" fmla="*/ 345 h 4734"/>
                <a:gd name="T16" fmla="*/ 1356 w 1578"/>
                <a:gd name="T17" fmla="*/ 222 h 4734"/>
                <a:gd name="T18" fmla="*/ 1233 w 1578"/>
                <a:gd name="T19" fmla="*/ 123 h 4734"/>
                <a:gd name="T20" fmla="*/ 1087 w 1578"/>
                <a:gd name="T21" fmla="*/ 50 h 4734"/>
                <a:gd name="T22" fmla="*/ 938 w 1578"/>
                <a:gd name="T23" fmla="*/ 24 h 4734"/>
                <a:gd name="T24" fmla="*/ 789 w 1578"/>
                <a:gd name="T25" fmla="*/ 0 h 4734"/>
                <a:gd name="T26" fmla="*/ 643 w 1578"/>
                <a:gd name="T27" fmla="*/ 24 h 4734"/>
                <a:gd name="T28" fmla="*/ 494 w 1578"/>
                <a:gd name="T29" fmla="*/ 50 h 4734"/>
                <a:gd name="T30" fmla="*/ 345 w 1578"/>
                <a:gd name="T31" fmla="*/ 123 h 4734"/>
                <a:gd name="T32" fmla="*/ 222 w 1578"/>
                <a:gd name="T33" fmla="*/ 222 h 4734"/>
                <a:gd name="T34" fmla="*/ 125 w 1578"/>
                <a:gd name="T35" fmla="*/ 345 h 4734"/>
                <a:gd name="T36" fmla="*/ 76 w 1578"/>
                <a:gd name="T37" fmla="*/ 468 h 4734"/>
                <a:gd name="T38" fmla="*/ 26 w 1578"/>
                <a:gd name="T39" fmla="*/ 617 h 4734"/>
                <a:gd name="T40" fmla="*/ 0 w 1578"/>
                <a:gd name="T41" fmla="*/ 789 h 4734"/>
                <a:gd name="T42" fmla="*/ 26 w 1578"/>
                <a:gd name="T43" fmla="*/ 936 h 4734"/>
                <a:gd name="T44" fmla="*/ 76 w 1578"/>
                <a:gd name="T45" fmla="*/ 1085 h 4734"/>
                <a:gd name="T46" fmla="*/ 125 w 1578"/>
                <a:gd name="T47" fmla="*/ 1231 h 4734"/>
                <a:gd name="T48" fmla="*/ 222 w 1578"/>
                <a:gd name="T49" fmla="*/ 1331 h 4734"/>
                <a:gd name="T50" fmla="*/ 345 w 1578"/>
                <a:gd name="T51" fmla="*/ 1430 h 4734"/>
                <a:gd name="T52" fmla="*/ 494 w 1578"/>
                <a:gd name="T53" fmla="*/ 1503 h 4734"/>
                <a:gd name="T54" fmla="*/ 643 w 1578"/>
                <a:gd name="T55" fmla="*/ 1553 h 4734"/>
                <a:gd name="T56" fmla="*/ 789 w 1578"/>
                <a:gd name="T57" fmla="*/ 1576 h 4734"/>
                <a:gd name="T58" fmla="*/ 938 w 1578"/>
                <a:gd name="T59" fmla="*/ 1553 h 4734"/>
                <a:gd name="T60" fmla="*/ 1087 w 1578"/>
                <a:gd name="T61" fmla="*/ 1503 h 4734"/>
                <a:gd name="T62" fmla="*/ 1233 w 1578"/>
                <a:gd name="T63" fmla="*/ 1430 h 4734"/>
                <a:gd name="T64" fmla="*/ 1356 w 1578"/>
                <a:gd name="T65" fmla="*/ 1331 h 4734"/>
                <a:gd name="T66" fmla="*/ 1455 w 1578"/>
                <a:gd name="T67" fmla="*/ 1231 h 4734"/>
                <a:gd name="T68" fmla="*/ 1505 w 1578"/>
                <a:gd name="T69" fmla="*/ 1085 h 4734"/>
                <a:gd name="T70" fmla="*/ 1555 w 1578"/>
                <a:gd name="T71" fmla="*/ 936 h 4734"/>
                <a:gd name="T72" fmla="*/ 1578 w 1578"/>
                <a:gd name="T73" fmla="*/ 789 h 4734"/>
                <a:gd name="T74" fmla="*/ 1555 w 1578"/>
                <a:gd name="T75" fmla="*/ 617 h 47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78" h="4734">
                  <a:moveTo>
                    <a:pt x="50" y="1874"/>
                  </a:moveTo>
                  <a:lnTo>
                    <a:pt x="1529" y="1874"/>
                  </a:lnTo>
                  <a:lnTo>
                    <a:pt x="1529" y="4734"/>
                  </a:lnTo>
                  <a:lnTo>
                    <a:pt x="50" y="4734"/>
                  </a:lnTo>
                  <a:lnTo>
                    <a:pt x="50" y="1874"/>
                  </a:lnTo>
                  <a:close/>
                  <a:moveTo>
                    <a:pt x="1555" y="617"/>
                  </a:moveTo>
                  <a:lnTo>
                    <a:pt x="1505" y="468"/>
                  </a:lnTo>
                  <a:lnTo>
                    <a:pt x="1455" y="345"/>
                  </a:lnTo>
                  <a:lnTo>
                    <a:pt x="1356" y="222"/>
                  </a:lnTo>
                  <a:lnTo>
                    <a:pt x="1233" y="123"/>
                  </a:lnTo>
                  <a:lnTo>
                    <a:pt x="1087" y="50"/>
                  </a:lnTo>
                  <a:lnTo>
                    <a:pt x="938" y="24"/>
                  </a:lnTo>
                  <a:lnTo>
                    <a:pt x="789" y="0"/>
                  </a:lnTo>
                  <a:lnTo>
                    <a:pt x="643" y="24"/>
                  </a:lnTo>
                  <a:lnTo>
                    <a:pt x="494" y="50"/>
                  </a:lnTo>
                  <a:lnTo>
                    <a:pt x="345" y="123"/>
                  </a:lnTo>
                  <a:lnTo>
                    <a:pt x="222" y="222"/>
                  </a:lnTo>
                  <a:lnTo>
                    <a:pt x="125" y="345"/>
                  </a:lnTo>
                  <a:lnTo>
                    <a:pt x="76" y="468"/>
                  </a:lnTo>
                  <a:lnTo>
                    <a:pt x="26" y="617"/>
                  </a:lnTo>
                  <a:lnTo>
                    <a:pt x="0" y="789"/>
                  </a:lnTo>
                  <a:lnTo>
                    <a:pt x="26" y="936"/>
                  </a:lnTo>
                  <a:lnTo>
                    <a:pt x="76" y="1085"/>
                  </a:lnTo>
                  <a:lnTo>
                    <a:pt x="125" y="1231"/>
                  </a:lnTo>
                  <a:lnTo>
                    <a:pt x="222" y="1331"/>
                  </a:lnTo>
                  <a:lnTo>
                    <a:pt x="345" y="1430"/>
                  </a:lnTo>
                  <a:lnTo>
                    <a:pt x="494" y="1503"/>
                  </a:lnTo>
                  <a:lnTo>
                    <a:pt x="643" y="1553"/>
                  </a:lnTo>
                  <a:lnTo>
                    <a:pt x="789" y="1576"/>
                  </a:lnTo>
                  <a:lnTo>
                    <a:pt x="938" y="1553"/>
                  </a:lnTo>
                  <a:lnTo>
                    <a:pt x="1087" y="1503"/>
                  </a:lnTo>
                  <a:lnTo>
                    <a:pt x="1233" y="1430"/>
                  </a:lnTo>
                  <a:lnTo>
                    <a:pt x="1356" y="1331"/>
                  </a:lnTo>
                  <a:lnTo>
                    <a:pt x="1455" y="1231"/>
                  </a:lnTo>
                  <a:lnTo>
                    <a:pt x="1505" y="1085"/>
                  </a:lnTo>
                  <a:lnTo>
                    <a:pt x="1555" y="936"/>
                  </a:lnTo>
                  <a:lnTo>
                    <a:pt x="1578" y="789"/>
                  </a:lnTo>
                  <a:lnTo>
                    <a:pt x="1555" y="617"/>
                  </a:lnTo>
                  <a:close/>
                </a:path>
              </a:pathLst>
            </a:custGeom>
            <a:solidFill>
              <a:srgbClr val="F4BF1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 name="Rectangle 1"/>
          <p:cNvSpPr/>
          <p:nvPr/>
        </p:nvSpPr>
        <p:spPr>
          <a:xfrm>
            <a:off x="5407146" y="7438200"/>
            <a:ext cx="3816108" cy="307777"/>
          </a:xfrm>
          <a:prstGeom prst="rect">
            <a:avLst/>
          </a:prstGeom>
        </p:spPr>
        <p:txBody>
          <a:bodyPr wrap="none">
            <a:spAutoFit/>
          </a:bodyPr>
          <a:lstStyle/>
          <a:p>
            <a:pPr algn="ctr" defTabSz="1096746" eaLnBrk="0" hangingPunct="0"/>
            <a:r>
              <a:rPr lang="en-US" sz="1400" dirty="0" smtClean="0">
                <a:gradFill>
                  <a:gsLst>
                    <a:gs pos="0">
                      <a:schemeClr val="bg1"/>
                    </a:gs>
                    <a:gs pos="100000">
                      <a:schemeClr val="bg1"/>
                    </a:gs>
                  </a:gsLst>
                  <a:lin ang="5400000" scaled="0"/>
                </a:gradFill>
                <a:cs typeface="Arial" panose="020B0604020202020204" pitchFamily="34" charset="0"/>
              </a:rPr>
              <a:t>© 2015 Tableau Software. All rights reserved. </a:t>
            </a:r>
            <a:endParaRPr lang="en-US" sz="1400" dirty="0">
              <a:gradFill>
                <a:gsLst>
                  <a:gs pos="0">
                    <a:schemeClr val="bg1"/>
                  </a:gs>
                  <a:gs pos="100000">
                    <a:schemeClr val="bg1"/>
                  </a:gs>
                </a:gsLst>
                <a:lin ang="5400000" scaled="0"/>
              </a:gradFill>
              <a:cs typeface="Arial" panose="020B0604020202020204" pitchFamily="34" charset="0"/>
            </a:endParaRPr>
          </a:p>
        </p:txBody>
      </p:sp>
    </p:spTree>
    <p:extLst>
      <p:ext uri="{BB962C8B-B14F-4D97-AF65-F5344CB8AC3E}">
        <p14:creationId xmlns:p14="http://schemas.microsoft.com/office/powerpoint/2010/main" val="320106287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56.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996007160"/>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p:cSld name="Walkin">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87"/>
            <a:ext cx="14631668" cy="8230313"/>
          </a:xfrm>
          <a:prstGeom prst="rect">
            <a:avLst/>
          </a:prstGeom>
        </p:spPr>
      </p:pic>
      <p:sp>
        <p:nvSpPr>
          <p:cNvPr id="2" name="Rectangle 1"/>
          <p:cNvSpPr/>
          <p:nvPr/>
        </p:nvSpPr>
        <p:spPr bwMode="auto">
          <a:xfrm>
            <a:off x="323087" y="2493360"/>
            <a:ext cx="7529968" cy="323523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15142" tIns="172114" rIns="215142" bIns="172114" numCol="1" spcCol="0" rtlCol="0" fromWordArt="0" anchor="t" anchorCtr="0" forceAA="0" compatLnSpc="1">
            <a:prstTxWarp prst="textNoShape">
              <a:avLst/>
            </a:prstTxWarp>
            <a:noAutofit/>
          </a:bodyPr>
          <a:lstStyle/>
          <a:p>
            <a:pPr algn="ctr" defTabSz="1096960" fontAlgn="base">
              <a:lnSpc>
                <a:spcPct val="90000"/>
              </a:lnSpc>
              <a:spcBef>
                <a:spcPct val="0"/>
              </a:spcBef>
              <a:spcAft>
                <a:spcPct val="0"/>
              </a:spcAft>
            </a:pPr>
            <a:endParaRPr lang="en-US" sz="2823" dirty="0" err="1" smtClean="0">
              <a:gradFill>
                <a:gsLst>
                  <a:gs pos="0">
                    <a:srgbClr val="FFFFFF"/>
                  </a:gs>
                  <a:gs pos="100000">
                    <a:srgbClr val="FFFFFF"/>
                  </a:gs>
                </a:gsLst>
                <a:lin ang="5400000" scaled="0"/>
              </a:gradFill>
              <a:ea typeface="Segoe UI" pitchFamily="34" charset="0"/>
              <a:cs typeface="Arial" panose="020B0604020202020204" pitchFamily="34" charset="0"/>
            </a:endParaRPr>
          </a:p>
        </p:txBody>
      </p:sp>
    </p:spTree>
    <p:extLst>
      <p:ext uri="{BB962C8B-B14F-4D97-AF65-F5344CB8AC3E}">
        <p14:creationId xmlns:p14="http://schemas.microsoft.com/office/powerpoint/2010/main" val="265596271"/>
      </p:ext>
    </p:extLst>
  </p:cSld>
  <p:clrMapOvr>
    <a:masterClrMapping/>
  </p:clrMapOvr>
  <p:transition>
    <p:fade/>
  </p:transition>
  <p:timing>
    <p:tnLst>
      <p:par>
        <p:cTn id="1" dur="indefinite" restart="never" nodeType="tmRoot"/>
      </p:par>
    </p:tnLst>
  </p:timing>
</p:sldLayout>
</file>

<file path=ppt/slideLayouts/slideLayout158.xml><?xml version="1.0" encoding="utf-8"?>
<p:sldLayout xmlns:a="http://schemas.openxmlformats.org/drawingml/2006/main" xmlns:r="http://schemas.openxmlformats.org/officeDocument/2006/relationships" xmlns:p="http://schemas.openxmlformats.org/presentationml/2006/main" showMasterSp="0" preserve="1">
  <p:cSld name="Welcom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p:cNvSpPr/>
          <p:nvPr/>
        </p:nvSpPr>
        <p:spPr bwMode="auto">
          <a:xfrm>
            <a:off x="323087" y="2493360"/>
            <a:ext cx="7529968" cy="323523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15142" tIns="172114" rIns="215142" bIns="172114" numCol="1" spcCol="0" rtlCol="0" fromWordArt="0" anchor="t" anchorCtr="0" forceAA="0" compatLnSpc="1">
            <a:prstTxWarp prst="textNoShape">
              <a:avLst/>
            </a:prstTxWarp>
            <a:noAutofit/>
          </a:bodyPr>
          <a:lstStyle/>
          <a:p>
            <a:pPr algn="ctr" defTabSz="1096960" fontAlgn="base">
              <a:lnSpc>
                <a:spcPct val="90000"/>
              </a:lnSpc>
              <a:spcBef>
                <a:spcPct val="0"/>
              </a:spcBef>
              <a:spcAft>
                <a:spcPct val="0"/>
              </a:spcAft>
            </a:pPr>
            <a:endParaRPr lang="en-US" sz="2823" dirty="0" err="1" smtClean="0">
              <a:gradFill>
                <a:gsLst>
                  <a:gs pos="0">
                    <a:srgbClr val="FFFFFF"/>
                  </a:gs>
                  <a:gs pos="100000">
                    <a:srgbClr val="FFFFFF"/>
                  </a:gs>
                </a:gsLst>
                <a:lin ang="5400000" scaled="0"/>
              </a:gradFill>
              <a:ea typeface="Segoe UI" pitchFamily="34" charset="0"/>
              <a:cs typeface="Arial" panose="020B0604020202020204" pitchFamily="34" charset="0"/>
            </a:endParaRPr>
          </a:p>
        </p:txBody>
      </p:sp>
    </p:spTree>
    <p:extLst>
      <p:ext uri="{BB962C8B-B14F-4D97-AF65-F5344CB8AC3E}">
        <p14:creationId xmlns:p14="http://schemas.microsoft.com/office/powerpoint/2010/main" val="1825605590"/>
      </p:ext>
    </p:extLst>
  </p:cSld>
  <p:clrMapOvr>
    <a:masterClrMapping/>
  </p:clrMapOvr>
  <p:transition>
    <p:fade/>
  </p:transition>
  <p:timing>
    <p:tnLst>
      <p:par>
        <p:cTn id="1" dur="indefinite" restart="never" nodeType="tmRoot"/>
      </p:par>
    </p:tnLst>
  </p:timing>
</p:sldLayout>
</file>

<file path=ppt/slideLayouts/slideLayout159.xml><?xml version="1.0" encoding="utf-8"?>
<p:sldLayout xmlns:a="http://schemas.openxmlformats.org/drawingml/2006/main" xmlns:r="http://schemas.openxmlformats.org/officeDocument/2006/relationships" xmlns:p="http://schemas.openxmlformats.org/presentationml/2006/main" showMasterSp="0" preserve="1">
  <p:cSld name="Title Slide-Oran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1398588" y="2500313"/>
            <a:ext cx="9682162" cy="2877229"/>
          </a:xfrm>
          <a:noFill/>
        </p:spPr>
        <p:txBody>
          <a:bodyPr lIns="146304" tIns="91440" rIns="146304" bIns="91440" anchor="t" anchorCtr="0"/>
          <a:lstStyle>
            <a:lvl1pPr>
              <a:defRPr sz="6600" spc="-118" baseline="0">
                <a:gradFill>
                  <a:gsLst>
                    <a:gs pos="57576">
                      <a:schemeClr val="tx1"/>
                    </a:gs>
                    <a:gs pos="35000">
                      <a:schemeClr val="tx1"/>
                    </a:gs>
                  </a:gsLst>
                  <a:lin ang="5400000" scaled="0"/>
                </a:gradFill>
              </a:defRPr>
            </a:lvl1pPr>
          </a:lstStyle>
          <a:p>
            <a:r>
              <a:rPr lang="en-US" dirty="0" smtClean="0"/>
              <a:t>Presentation Title here</a:t>
            </a:r>
            <a:endParaRPr lang="en-US" dirty="0"/>
          </a:p>
        </p:txBody>
      </p:sp>
      <p:sp>
        <p:nvSpPr>
          <p:cNvPr id="3" name="Text Placeholder 2"/>
          <p:cNvSpPr>
            <a:spLocks noGrp="1"/>
          </p:cNvSpPr>
          <p:nvPr>
            <p:ph type="body" sz="quarter" idx="14" hasCustomPrompt="1"/>
          </p:nvPr>
        </p:nvSpPr>
        <p:spPr bwMode="auto">
          <a:xfrm>
            <a:off x="1396263" y="5377543"/>
            <a:ext cx="9684487" cy="1665514"/>
          </a:xfrm>
        </p:spPr>
        <p:txBody>
          <a:bodyPr tIns="109728" bIns="109728">
            <a:noAutofit/>
          </a:bodyPr>
          <a:lstStyle>
            <a:lvl1pPr marL="0" indent="0">
              <a:spcBef>
                <a:spcPts val="0"/>
              </a:spcBef>
              <a:buNone/>
              <a:defRPr sz="3500">
                <a:gradFill>
                  <a:gsLst>
                    <a:gs pos="57576">
                      <a:schemeClr val="tx1"/>
                    </a:gs>
                    <a:gs pos="35000">
                      <a:schemeClr val="tx1"/>
                    </a:gs>
                  </a:gsLst>
                  <a:lin ang="5400000" scaled="0"/>
                </a:gradFill>
                <a:latin typeface="+mn-lt"/>
              </a:defRPr>
            </a:lvl1pPr>
          </a:lstStyle>
          <a:p>
            <a:r>
              <a:rPr lang="en-US" dirty="0" smtClean="0"/>
              <a:t>Speaker Name</a:t>
            </a:r>
          </a:p>
          <a:p>
            <a:r>
              <a:rPr lang="en-US" dirty="0" smtClean="0"/>
              <a:t>Job Title</a:t>
            </a:r>
          </a:p>
          <a:p>
            <a:r>
              <a:rPr lang="en-US" dirty="0" smtClean="0"/>
              <a:t>Company/Org Name</a:t>
            </a:r>
            <a:endParaRPr lang="en-US" dirty="0"/>
          </a:p>
        </p:txBody>
      </p:sp>
      <p:sp>
        <p:nvSpPr>
          <p:cNvPr id="4" name="Text Placeholder 3"/>
          <p:cNvSpPr>
            <a:spLocks noGrp="1"/>
          </p:cNvSpPr>
          <p:nvPr>
            <p:ph type="body" sz="quarter" idx="15" hasCustomPrompt="1"/>
          </p:nvPr>
        </p:nvSpPr>
        <p:spPr>
          <a:xfrm>
            <a:off x="1398588" y="1447800"/>
            <a:ext cx="9682162" cy="517065"/>
          </a:xfrm>
        </p:spPr>
        <p:txBody>
          <a:bodyPr vert="horz" wrap="square" lIns="146304" tIns="91440" rIns="146304" bIns="91440" rtlCol="0">
            <a:spAutoFit/>
          </a:bodyPr>
          <a:lstStyle>
            <a:lvl1pPr>
              <a:defRPr lang="en-US" sz="2400" spc="600" dirty="0">
                <a:solidFill>
                  <a:schemeClr val="tx1"/>
                </a:solidFill>
              </a:defRPr>
            </a:lvl1pPr>
          </a:lstStyle>
          <a:p>
            <a:pPr marL="0" lvl="0" indent="0">
              <a:buNone/>
            </a:pPr>
            <a:r>
              <a:rPr lang="en-US" dirty="0" smtClean="0"/>
              <a:t># HASHTAG</a:t>
            </a:r>
            <a:endParaRPr lang="en-US" dirty="0"/>
          </a:p>
        </p:txBody>
      </p:sp>
    </p:spTree>
    <p:extLst>
      <p:ext uri="{BB962C8B-B14F-4D97-AF65-F5344CB8AC3E}">
        <p14:creationId xmlns:p14="http://schemas.microsoft.com/office/powerpoint/2010/main" val="1368165240"/>
      </p:ext>
    </p:extLst>
  </p:cSld>
  <p:clrMapOvr>
    <a:masterClrMapping/>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2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5" name="Text Placeholder 2"/>
          <p:cNvSpPr>
            <a:spLocks noGrp="1"/>
          </p:cNvSpPr>
          <p:nvPr>
            <p:ph type="body" sz="quarter" idx="16"/>
          </p:nvPr>
        </p:nvSpPr>
        <p:spPr>
          <a:xfrm>
            <a:off x="323088" y="3283095"/>
            <a:ext cx="6825384" cy="4937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0" tIns="0" bIns="0" rtlCol="0" anchor="ctr" anchorCtr="0">
            <a:normAutofit/>
          </a:bodyPr>
          <a:lstStyle>
            <a:lvl1pPr marL="0" indent="0">
              <a:buNone/>
              <a:defRPr lang="en-US" sz="2000" dirty="0" smtClean="0">
                <a:gradFill>
                  <a:gsLst>
                    <a:gs pos="57576">
                      <a:schemeClr val="tx1"/>
                    </a:gs>
                    <a:gs pos="35000">
                      <a:schemeClr val="tx1"/>
                    </a:gs>
                  </a:gsLst>
                  <a:lin ang="5400000" scaled="0"/>
                </a:gradFill>
              </a:defRPr>
            </a:lvl1pPr>
          </a:lstStyle>
          <a:p>
            <a:pPr marL="0" lvl="0">
              <a:lnSpc>
                <a:spcPct val="150000"/>
              </a:lnSpc>
            </a:pPr>
            <a:r>
              <a:rPr lang="en-US" dirty="0" smtClean="0"/>
              <a:t>Click to edit Master text styles</a:t>
            </a:r>
          </a:p>
        </p:txBody>
      </p:sp>
      <p:sp>
        <p:nvSpPr>
          <p:cNvPr id="7" name="Text Placeholder 2"/>
          <p:cNvSpPr>
            <a:spLocks noGrp="1"/>
          </p:cNvSpPr>
          <p:nvPr>
            <p:ph type="body" sz="quarter" idx="13"/>
          </p:nvPr>
        </p:nvSpPr>
        <p:spPr>
          <a:xfrm>
            <a:off x="325117" y="1427011"/>
            <a:ext cx="6825384" cy="97296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0" tIns="0" bIns="0" rtlCol="0" anchor="ctr">
            <a:normAutofit/>
          </a:bodyPr>
          <a:lstStyle>
            <a:lvl1pPr marL="0" indent="0">
              <a:buNone/>
              <a:defRPr lang="en-US" sz="3200" smtClean="0">
                <a:solidFill>
                  <a:schemeClr val="bg1"/>
                </a:solidFill>
                <a:latin typeface="+mj-lt"/>
              </a:defRPr>
            </a:lvl1pPr>
            <a:lvl2pPr marL="244916" indent="0">
              <a:buNone/>
              <a:defRPr lang="en-US" sz="2600" smtClean="0">
                <a:solidFill>
                  <a:schemeClr val="lt1"/>
                </a:solidFill>
              </a:defRPr>
            </a:lvl2pPr>
            <a:lvl3pPr marL="979665" indent="0">
              <a:buNone/>
              <a:defRPr lang="en-US" sz="2600" smtClean="0">
                <a:solidFill>
                  <a:schemeClr val="lt1"/>
                </a:solidFill>
              </a:defRPr>
            </a:lvl3pPr>
            <a:lvl4pPr marL="1632776" indent="0">
              <a:buNone/>
              <a:defRPr lang="en-US" sz="2600" smtClean="0">
                <a:solidFill>
                  <a:schemeClr val="lt1"/>
                </a:solidFill>
              </a:defRPr>
            </a:lvl4pPr>
            <a:lvl5pPr marL="2285886" indent="0">
              <a:buNone/>
              <a:defRPr lang="en-US" sz="2600">
                <a:solidFill>
                  <a:schemeClr val="lt1"/>
                </a:solidFill>
              </a:defRPr>
            </a:lvl5pPr>
          </a:lstStyle>
          <a:p>
            <a:pPr marL="0" lvl="0"/>
            <a:r>
              <a:rPr lang="en-US" dirty="0" smtClean="0"/>
              <a:t>Click to edit Master text styles</a:t>
            </a:r>
          </a:p>
        </p:txBody>
      </p:sp>
      <p:sp>
        <p:nvSpPr>
          <p:cNvPr id="8" name="Text Placeholder 2"/>
          <p:cNvSpPr>
            <a:spLocks noGrp="1"/>
          </p:cNvSpPr>
          <p:nvPr>
            <p:ph type="body" sz="quarter" idx="15"/>
          </p:nvPr>
        </p:nvSpPr>
        <p:spPr>
          <a:xfrm>
            <a:off x="323088" y="2514599"/>
            <a:ext cx="6825384" cy="65079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0" tIns="0" bIns="0" rtlCol="0" anchor="ctr">
            <a:normAutofit/>
          </a:bodyPr>
          <a:lstStyle>
            <a:lvl1pPr marL="0" indent="0">
              <a:buNone/>
              <a:defRPr lang="en-US" sz="2800" dirty="0" smtClean="0">
                <a:solidFill>
                  <a:srgbClr val="013B4E"/>
                </a:solidFill>
              </a:defRPr>
            </a:lvl1pPr>
          </a:lstStyle>
          <a:p>
            <a:pPr marL="0" lvl="0"/>
            <a:r>
              <a:rPr lang="en-US" dirty="0" smtClean="0"/>
              <a:t>Click to edit Master text styles</a:t>
            </a:r>
          </a:p>
        </p:txBody>
      </p:sp>
      <p:sp>
        <p:nvSpPr>
          <p:cNvPr id="9" name="Text Placeholder 2"/>
          <p:cNvSpPr>
            <a:spLocks noGrp="1"/>
          </p:cNvSpPr>
          <p:nvPr>
            <p:ph type="body" sz="quarter" idx="17"/>
          </p:nvPr>
        </p:nvSpPr>
        <p:spPr>
          <a:xfrm>
            <a:off x="323088" y="3894576"/>
            <a:ext cx="6825384" cy="4937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0" tIns="0" bIns="0" rtlCol="0" anchor="ctr" anchorCtr="0">
            <a:normAutofit/>
          </a:bodyPr>
          <a:lstStyle>
            <a:lvl1pPr marL="0" indent="0">
              <a:buNone/>
              <a:defRPr lang="en-US" sz="2000" dirty="0" smtClean="0">
                <a:gradFill>
                  <a:gsLst>
                    <a:gs pos="57576">
                      <a:schemeClr val="tx1"/>
                    </a:gs>
                    <a:gs pos="35000">
                      <a:schemeClr val="tx1"/>
                    </a:gs>
                  </a:gsLst>
                  <a:lin ang="5400000" scaled="0"/>
                </a:gradFill>
              </a:defRPr>
            </a:lvl1pPr>
          </a:lstStyle>
          <a:p>
            <a:pPr marL="0" lvl="0">
              <a:lnSpc>
                <a:spcPct val="150000"/>
              </a:lnSpc>
            </a:pPr>
            <a:r>
              <a:rPr lang="en-US" dirty="0" smtClean="0"/>
              <a:t>Click to edit Master text styles</a:t>
            </a:r>
          </a:p>
        </p:txBody>
      </p:sp>
      <p:sp>
        <p:nvSpPr>
          <p:cNvPr id="10" name="Text Placeholder 2"/>
          <p:cNvSpPr>
            <a:spLocks noGrp="1"/>
          </p:cNvSpPr>
          <p:nvPr>
            <p:ph type="body" sz="quarter" idx="18"/>
          </p:nvPr>
        </p:nvSpPr>
        <p:spPr>
          <a:xfrm>
            <a:off x="323088" y="4506057"/>
            <a:ext cx="6825384" cy="4937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0" tIns="0" bIns="0" rtlCol="0" anchor="ctr" anchorCtr="0">
            <a:normAutofit/>
          </a:bodyPr>
          <a:lstStyle>
            <a:lvl1pPr marL="0" indent="0">
              <a:buNone/>
              <a:defRPr lang="en-US" sz="2000" dirty="0" smtClean="0">
                <a:gradFill>
                  <a:gsLst>
                    <a:gs pos="57576">
                      <a:schemeClr val="tx1"/>
                    </a:gs>
                    <a:gs pos="35000">
                      <a:schemeClr val="tx1"/>
                    </a:gs>
                  </a:gsLst>
                  <a:lin ang="5400000" scaled="0"/>
                </a:gradFill>
              </a:defRPr>
            </a:lvl1pPr>
          </a:lstStyle>
          <a:p>
            <a:pPr marL="0" lvl="0">
              <a:lnSpc>
                <a:spcPct val="150000"/>
              </a:lnSpc>
            </a:pPr>
            <a:r>
              <a:rPr lang="en-US" dirty="0" smtClean="0"/>
              <a:t>Click to edit Master text styles</a:t>
            </a:r>
          </a:p>
        </p:txBody>
      </p:sp>
      <p:sp>
        <p:nvSpPr>
          <p:cNvPr id="11" name="Text Placeholder 2"/>
          <p:cNvSpPr>
            <a:spLocks noGrp="1"/>
          </p:cNvSpPr>
          <p:nvPr>
            <p:ph type="body" sz="quarter" idx="19"/>
          </p:nvPr>
        </p:nvSpPr>
        <p:spPr>
          <a:xfrm>
            <a:off x="323088" y="5117538"/>
            <a:ext cx="6825384" cy="4937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0" tIns="0" bIns="0" rtlCol="0" anchor="ctr" anchorCtr="0">
            <a:normAutofit/>
          </a:bodyPr>
          <a:lstStyle>
            <a:lvl1pPr marL="0" indent="0">
              <a:buNone/>
              <a:defRPr lang="en-US" sz="2000" dirty="0" smtClean="0">
                <a:gradFill>
                  <a:gsLst>
                    <a:gs pos="57576">
                      <a:schemeClr val="tx1"/>
                    </a:gs>
                    <a:gs pos="35000">
                      <a:schemeClr val="tx1"/>
                    </a:gs>
                  </a:gsLst>
                  <a:lin ang="5400000" scaled="0"/>
                </a:gradFill>
              </a:defRPr>
            </a:lvl1pPr>
          </a:lstStyle>
          <a:p>
            <a:pPr marL="0" lvl="0">
              <a:lnSpc>
                <a:spcPct val="150000"/>
              </a:lnSpc>
            </a:pPr>
            <a:r>
              <a:rPr lang="en-US" dirty="0" smtClean="0"/>
              <a:t>Click to edit Master text styles</a:t>
            </a:r>
          </a:p>
        </p:txBody>
      </p:sp>
      <p:sp>
        <p:nvSpPr>
          <p:cNvPr id="12" name="Text Placeholder 2"/>
          <p:cNvSpPr>
            <a:spLocks noGrp="1"/>
          </p:cNvSpPr>
          <p:nvPr>
            <p:ph type="body" sz="quarter" idx="20"/>
          </p:nvPr>
        </p:nvSpPr>
        <p:spPr>
          <a:xfrm>
            <a:off x="323088" y="5729019"/>
            <a:ext cx="6825384" cy="4937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0" tIns="0" bIns="0" rtlCol="0" anchor="ctr" anchorCtr="0">
            <a:normAutofit/>
          </a:bodyPr>
          <a:lstStyle>
            <a:lvl1pPr marL="0" indent="0">
              <a:buNone/>
              <a:defRPr lang="en-US" sz="2000" dirty="0" smtClean="0">
                <a:gradFill>
                  <a:gsLst>
                    <a:gs pos="57576">
                      <a:schemeClr val="tx1"/>
                    </a:gs>
                    <a:gs pos="35000">
                      <a:schemeClr val="tx1"/>
                    </a:gs>
                  </a:gsLst>
                  <a:lin ang="5400000" scaled="0"/>
                </a:gradFill>
              </a:defRPr>
            </a:lvl1pPr>
          </a:lstStyle>
          <a:p>
            <a:pPr marL="0" lvl="0">
              <a:lnSpc>
                <a:spcPct val="150000"/>
              </a:lnSpc>
            </a:pPr>
            <a:r>
              <a:rPr lang="en-US" dirty="0" smtClean="0"/>
              <a:t>Click to edit Master text styles</a:t>
            </a:r>
          </a:p>
        </p:txBody>
      </p:sp>
      <p:sp>
        <p:nvSpPr>
          <p:cNvPr id="13" name="Text Placeholder 2"/>
          <p:cNvSpPr>
            <a:spLocks noGrp="1"/>
          </p:cNvSpPr>
          <p:nvPr>
            <p:ph type="body" sz="quarter" idx="21"/>
          </p:nvPr>
        </p:nvSpPr>
        <p:spPr>
          <a:xfrm>
            <a:off x="323088" y="6340498"/>
            <a:ext cx="6825384" cy="4937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0" tIns="0" bIns="0" rtlCol="0" anchor="ctr" anchorCtr="0">
            <a:normAutofit/>
          </a:bodyPr>
          <a:lstStyle>
            <a:lvl1pPr marL="0" indent="0">
              <a:buNone/>
              <a:defRPr lang="en-US" sz="2000" dirty="0" smtClean="0">
                <a:gradFill>
                  <a:gsLst>
                    <a:gs pos="57576">
                      <a:schemeClr val="tx1"/>
                    </a:gs>
                    <a:gs pos="35000">
                      <a:schemeClr val="tx1"/>
                    </a:gs>
                  </a:gsLst>
                  <a:lin ang="5400000" scaled="0"/>
                </a:gradFill>
              </a:defRPr>
            </a:lvl1pPr>
          </a:lstStyle>
          <a:p>
            <a:pPr marL="0" lvl="0">
              <a:lnSpc>
                <a:spcPct val="150000"/>
              </a:lnSpc>
            </a:pPr>
            <a:r>
              <a:rPr lang="en-US" dirty="0" smtClean="0"/>
              <a:t>Click to edit Master text styles</a:t>
            </a:r>
          </a:p>
        </p:txBody>
      </p:sp>
      <p:sp>
        <p:nvSpPr>
          <p:cNvPr id="15" name="Text Placeholder 2"/>
          <p:cNvSpPr>
            <a:spLocks noGrp="1"/>
          </p:cNvSpPr>
          <p:nvPr>
            <p:ph type="body" sz="quarter" idx="14"/>
          </p:nvPr>
        </p:nvSpPr>
        <p:spPr>
          <a:xfrm>
            <a:off x="7481427" y="1427011"/>
            <a:ext cx="6821424" cy="97296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0" rIns="146304" bIns="0" rtlCol="0" anchor="ctr">
            <a:normAutofit/>
          </a:bodyPr>
          <a:lstStyle>
            <a:lvl1pPr>
              <a:defRPr lang="en-US" sz="3200" dirty="0" smtClean="0">
                <a:solidFill>
                  <a:schemeClr val="bg1"/>
                </a:solidFill>
                <a:latin typeface="+mj-lt"/>
              </a:defRPr>
            </a:lvl1pPr>
          </a:lstStyle>
          <a:p>
            <a:pPr marL="0" lvl="0" indent="0">
              <a:buNone/>
            </a:pPr>
            <a:r>
              <a:rPr lang="en-US" dirty="0" smtClean="0"/>
              <a:t>Click to edit Master text styles</a:t>
            </a:r>
          </a:p>
        </p:txBody>
      </p:sp>
      <p:sp>
        <p:nvSpPr>
          <p:cNvPr id="14" name="Content Placeholder 39"/>
          <p:cNvSpPr>
            <a:spLocks noGrp="1"/>
          </p:cNvSpPr>
          <p:nvPr>
            <p:ph sz="quarter" idx="22" hasCustomPrompt="1"/>
          </p:nvPr>
        </p:nvSpPr>
        <p:spPr>
          <a:xfrm>
            <a:off x="7481427" y="2514598"/>
            <a:ext cx="6821424" cy="4319676"/>
          </a:xfrm>
          <a:prstGeom prst="rect">
            <a:avLst/>
          </a:prstGeom>
          <a:noFill/>
        </p:spPr>
        <p:txBody>
          <a:bodyPr lIns="182880" tIns="137160" bIns="0"/>
          <a:lstStyle>
            <a:lvl1pPr marL="0" indent="0">
              <a:buFont typeface="Arial"/>
              <a:buNone/>
              <a:defRPr sz="2800">
                <a:gradFill>
                  <a:gsLst>
                    <a:gs pos="1250">
                      <a:srgbClr val="FFFFFF"/>
                    </a:gs>
                    <a:gs pos="100000">
                      <a:srgbClr val="FFFFFF"/>
                    </a:gs>
                  </a:gsLst>
                  <a:lin ang="5400000" scaled="0"/>
                </a:gradFill>
                <a:latin typeface="+mn-lt"/>
              </a:defRPr>
            </a:lvl1pPr>
            <a:lvl2pPr marL="996010" indent="-342900">
              <a:buFont typeface="Arial"/>
              <a:buChar char="•"/>
              <a:defRPr sz="2400">
                <a:solidFill>
                  <a:srgbClr val="013B4E"/>
                </a:solidFill>
              </a:defRPr>
            </a:lvl2pPr>
            <a:lvl3pPr marL="1649121" indent="-342900">
              <a:buFont typeface="Arial"/>
              <a:buChar char="•"/>
              <a:defRPr sz="2400">
                <a:solidFill>
                  <a:srgbClr val="013B4E"/>
                </a:solidFill>
              </a:defRPr>
            </a:lvl3pPr>
            <a:lvl4pPr marL="2302231" indent="-342900">
              <a:buFont typeface="Arial"/>
              <a:buChar char="•"/>
              <a:defRPr sz="2400">
                <a:solidFill>
                  <a:srgbClr val="013B4E"/>
                </a:solidFill>
              </a:defRPr>
            </a:lvl4pPr>
            <a:lvl5pPr marL="2955341" indent="-342900">
              <a:buFont typeface="Arial"/>
              <a:buChar char="•"/>
              <a:defRPr sz="2400">
                <a:solidFill>
                  <a:srgbClr val="013B4E"/>
                </a:solidFill>
              </a:defRPr>
            </a:lvl5pPr>
          </a:lstStyle>
          <a:p>
            <a:pPr lvl="0"/>
            <a:r>
              <a:rPr lang="en-US" dirty="0" smtClean="0"/>
              <a:t>Tap icon to add content</a:t>
            </a:r>
          </a:p>
        </p:txBody>
      </p:sp>
    </p:spTree>
    <p:extLst>
      <p:ext uri="{BB962C8B-B14F-4D97-AF65-F5344CB8AC3E}">
        <p14:creationId xmlns:p14="http://schemas.microsoft.com/office/powerpoint/2010/main" val="3496617711"/>
      </p:ext>
    </p:extLst>
  </p:cSld>
  <p:clrMapOvr>
    <a:masterClrMapping/>
  </p:clrMapOvr>
  <p:transition>
    <p:fade/>
  </p:transition>
  <p:timing>
    <p:tnLst>
      <p:par>
        <p:cTn id="1" dur="indefinite" restart="never" nodeType="tmRoot"/>
      </p:par>
    </p:tnLst>
  </p:timing>
</p:sldLayout>
</file>

<file path=ppt/slideLayouts/slideLayout160.xml><?xml version="1.0" encoding="utf-8"?>
<p:sldLayout xmlns:a="http://schemas.openxmlformats.org/drawingml/2006/main" xmlns:r="http://schemas.openxmlformats.org/officeDocument/2006/relationships" xmlns:p="http://schemas.openxmlformats.org/presentationml/2006/main" showMasterSp="0" preserve="1">
  <p:cSld name="Session Repeats-Blu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5" hasCustomPrompt="1"/>
          </p:nvPr>
        </p:nvSpPr>
        <p:spPr>
          <a:xfrm>
            <a:off x="1398588" y="1447800"/>
            <a:ext cx="9682162" cy="517065"/>
          </a:xfrm>
        </p:spPr>
        <p:txBody>
          <a:bodyPr vert="horz" wrap="square" lIns="146304" tIns="91440" rIns="146304" bIns="91440" rtlCol="0">
            <a:spAutoFit/>
          </a:bodyPr>
          <a:lstStyle>
            <a:lvl1pPr>
              <a:defRPr lang="en-US" sz="2400" spc="600" baseline="0" dirty="0"/>
            </a:lvl1pPr>
          </a:lstStyle>
          <a:p>
            <a:pPr marL="0" lvl="0" indent="0">
              <a:buNone/>
            </a:pPr>
            <a:r>
              <a:rPr lang="en-US" dirty="0" smtClean="0"/>
              <a:t>SESSION REPEATS</a:t>
            </a:r>
            <a:endParaRPr lang="en-US" dirty="0"/>
          </a:p>
        </p:txBody>
      </p:sp>
    </p:spTree>
    <p:extLst>
      <p:ext uri="{BB962C8B-B14F-4D97-AF65-F5344CB8AC3E}">
        <p14:creationId xmlns:p14="http://schemas.microsoft.com/office/powerpoint/2010/main" val="520205916"/>
      </p:ext>
    </p:extLst>
  </p:cSld>
  <p:clrMapOvr>
    <a:masterClrMapping/>
  </p:clrMapOvr>
  <p:transition>
    <p:fade/>
  </p:transition>
  <p:timing>
    <p:tnLst>
      <p:par>
        <p:cTn id="1" dur="indefinite" restart="never" nodeType="tmRoot"/>
      </p:par>
    </p:tnLst>
  </p:timing>
</p:sldLayout>
</file>

<file path=ppt/slideLayouts/slideLayout161.xml><?xml version="1.0" encoding="utf-8"?>
<p:sldLayout xmlns:a="http://schemas.openxmlformats.org/drawingml/2006/main" xmlns:r="http://schemas.openxmlformats.org/officeDocument/2006/relationships" xmlns:p="http://schemas.openxmlformats.org/presentationml/2006/main" showMasterSp="0" preserve="1">
  <p:cSld name="Session Repeats-Oran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5" hasCustomPrompt="1"/>
          </p:nvPr>
        </p:nvSpPr>
        <p:spPr>
          <a:xfrm>
            <a:off x="1398588" y="1447800"/>
            <a:ext cx="9682162" cy="517065"/>
          </a:xfrm>
        </p:spPr>
        <p:txBody>
          <a:bodyPr vert="horz" wrap="square" lIns="146304" tIns="91440" rIns="146304" bIns="91440" rtlCol="0">
            <a:spAutoFit/>
          </a:bodyPr>
          <a:lstStyle>
            <a:lvl1pPr>
              <a:defRPr lang="en-US" sz="2400" spc="600" dirty="0"/>
            </a:lvl1pPr>
          </a:lstStyle>
          <a:p>
            <a:pPr marL="0" lvl="0" indent="0">
              <a:buNone/>
            </a:pPr>
            <a:r>
              <a:rPr lang="en-US" dirty="0" smtClean="0"/>
              <a:t>SESSION REPEATS</a:t>
            </a:r>
            <a:endParaRPr lang="en-US" dirty="0"/>
          </a:p>
        </p:txBody>
      </p:sp>
    </p:spTree>
    <p:extLst>
      <p:ext uri="{BB962C8B-B14F-4D97-AF65-F5344CB8AC3E}">
        <p14:creationId xmlns:p14="http://schemas.microsoft.com/office/powerpoint/2010/main" val="2883150462"/>
      </p:ext>
    </p:extLst>
  </p:cSld>
  <p:clrMapOvr>
    <a:masterClrMapping/>
  </p:clrMapOvr>
  <p:transition>
    <p:fade/>
  </p:transition>
  <p:timing>
    <p:tnLst>
      <p:par>
        <p:cTn id="1" dur="indefinite" restart="never" nodeType="tmRoot"/>
      </p:par>
    </p:tnLst>
  </p:timing>
</p:sldLayout>
</file>

<file path=ppt/slideLayouts/slideLayout162.xml><?xml version="1.0" encoding="utf-8"?>
<p:sldLayout xmlns:a="http://schemas.openxmlformats.org/drawingml/2006/main" xmlns:r="http://schemas.openxmlformats.org/officeDocument/2006/relationships" xmlns:p="http://schemas.openxmlformats.org/presentationml/2006/main" showMasterSp="0" preserve="1">
  <p:cSld name="Speaker Nam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1398588" y="2500314"/>
            <a:ext cx="9682162" cy="2152649"/>
          </a:xfrm>
          <a:noFill/>
        </p:spPr>
        <p:txBody>
          <a:bodyPr lIns="146304" tIns="91440" rIns="146304" bIns="91440" anchor="t" anchorCtr="0"/>
          <a:lstStyle>
            <a:lvl1pPr>
              <a:defRPr sz="6600" spc="-118" baseline="0">
                <a:gradFill>
                  <a:gsLst>
                    <a:gs pos="1250">
                      <a:schemeClr val="bg1"/>
                    </a:gs>
                    <a:gs pos="100000">
                      <a:schemeClr val="bg1"/>
                    </a:gs>
                  </a:gsLst>
                  <a:lin ang="5400000" scaled="0"/>
                </a:gradFill>
              </a:defRPr>
            </a:lvl1pPr>
          </a:lstStyle>
          <a:p>
            <a:r>
              <a:rPr lang="en-US" dirty="0" smtClean="0"/>
              <a:t>Speaker Name</a:t>
            </a:r>
            <a:endParaRPr lang="en-US" dirty="0"/>
          </a:p>
        </p:txBody>
      </p:sp>
      <p:sp>
        <p:nvSpPr>
          <p:cNvPr id="3" name="Text Placeholder 2"/>
          <p:cNvSpPr>
            <a:spLocks noGrp="1"/>
          </p:cNvSpPr>
          <p:nvPr>
            <p:ph type="body" sz="quarter" idx="14" hasCustomPrompt="1"/>
          </p:nvPr>
        </p:nvSpPr>
        <p:spPr bwMode="auto">
          <a:xfrm>
            <a:off x="1396263" y="4652963"/>
            <a:ext cx="9684487" cy="2170401"/>
          </a:xfrm>
        </p:spPr>
        <p:txBody>
          <a:bodyPr tIns="109728" bIns="109728">
            <a:noAutofit/>
          </a:bodyPr>
          <a:lstStyle>
            <a:lvl1pPr marL="0" indent="0">
              <a:spcBef>
                <a:spcPts val="0"/>
              </a:spcBef>
              <a:spcAft>
                <a:spcPts val="2400"/>
              </a:spcAft>
              <a:buNone/>
              <a:defRPr sz="4000">
                <a:gradFill>
                  <a:gsLst>
                    <a:gs pos="1250">
                      <a:schemeClr val="bg1"/>
                    </a:gs>
                    <a:gs pos="100000">
                      <a:schemeClr val="bg1"/>
                    </a:gs>
                  </a:gsLst>
                  <a:lin ang="5400000" scaled="0"/>
                </a:gradFill>
                <a:latin typeface="+mn-lt"/>
              </a:defRPr>
            </a:lvl1pPr>
          </a:lstStyle>
          <a:p>
            <a:pPr lvl="0"/>
            <a:r>
              <a:rPr lang="en-US" dirty="0" smtClean="0"/>
              <a:t>Email</a:t>
            </a:r>
          </a:p>
          <a:p>
            <a:pPr lvl="0"/>
            <a:r>
              <a:rPr lang="en-US" dirty="0" smtClean="0"/>
              <a:t>@</a:t>
            </a:r>
            <a:r>
              <a:rPr lang="en-US" dirty="0" err="1" smtClean="0"/>
              <a:t>Twitterhandle</a:t>
            </a:r>
            <a:endParaRPr lang="en-US" dirty="0" smtClean="0"/>
          </a:p>
        </p:txBody>
      </p:sp>
      <p:sp>
        <p:nvSpPr>
          <p:cNvPr id="4" name="Text Placeholder 3"/>
          <p:cNvSpPr>
            <a:spLocks noGrp="1"/>
          </p:cNvSpPr>
          <p:nvPr>
            <p:ph type="body" sz="quarter" idx="15" hasCustomPrompt="1"/>
          </p:nvPr>
        </p:nvSpPr>
        <p:spPr>
          <a:xfrm>
            <a:off x="1398588" y="1447800"/>
            <a:ext cx="9682162" cy="517065"/>
          </a:xfrm>
        </p:spPr>
        <p:txBody>
          <a:bodyPr vert="horz" wrap="square" lIns="146304" tIns="91440" rIns="146304" bIns="91440" rtlCol="0">
            <a:spAutoFit/>
          </a:bodyPr>
          <a:lstStyle>
            <a:lvl1pPr>
              <a:defRPr lang="en-US" sz="2400" spc="600" baseline="0" dirty="0">
                <a:gradFill>
                  <a:gsLst>
                    <a:gs pos="1250">
                      <a:schemeClr val="bg1"/>
                    </a:gs>
                    <a:gs pos="100000">
                      <a:schemeClr val="bg1"/>
                    </a:gs>
                  </a:gsLst>
                  <a:lin ang="5400000" scaled="0"/>
                </a:gradFill>
              </a:defRPr>
            </a:lvl1pPr>
          </a:lstStyle>
          <a:p>
            <a:pPr marL="0" lvl="0" indent="0">
              <a:buNone/>
            </a:pPr>
            <a:r>
              <a:rPr lang="en-US" dirty="0" smtClean="0"/>
              <a:t># HASHTAG</a:t>
            </a:r>
            <a:endParaRPr lang="en-US" dirty="0"/>
          </a:p>
        </p:txBody>
      </p:sp>
    </p:spTree>
    <p:extLst>
      <p:ext uri="{BB962C8B-B14F-4D97-AF65-F5344CB8AC3E}">
        <p14:creationId xmlns:p14="http://schemas.microsoft.com/office/powerpoint/2010/main" val="3091179011"/>
      </p:ext>
    </p:extLst>
  </p:cSld>
  <p:clrMapOvr>
    <a:masterClrMapping/>
  </p:clrMapOvr>
  <p:transition>
    <p:fade/>
  </p:transition>
  <p:timing>
    <p:tnLst>
      <p:par>
        <p:cTn id="1" dur="indefinite" restart="never" nodeType="tmRoot"/>
      </p:par>
    </p:tnLst>
  </p:timing>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preserve="1">
  <p:cSld name="Dem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3088" y="5413473"/>
            <a:ext cx="12908725" cy="1357744"/>
          </a:xfrm>
          <a:noFill/>
        </p:spPr>
        <p:txBody>
          <a:bodyPr wrap="square" tIns="91440" bIns="91440" anchor="t" anchorCtr="0">
            <a:spAutoFit/>
          </a:bodyPr>
          <a:lstStyle>
            <a:lvl1pPr>
              <a:defRPr sz="8470" spc="-118" baseline="0">
                <a:gradFill>
                  <a:gsLst>
                    <a:gs pos="0">
                      <a:schemeClr val="tx1"/>
                    </a:gs>
                    <a:gs pos="100000">
                      <a:schemeClr val="tx1"/>
                    </a:gs>
                  </a:gsLst>
                  <a:lin ang="5400000" scaled="0"/>
                </a:gradFill>
              </a:defRPr>
            </a:lvl1pPr>
          </a:lstStyle>
          <a:p>
            <a:r>
              <a:rPr lang="en-US" dirty="0" smtClean="0"/>
              <a:t>Demo</a:t>
            </a:r>
            <a:endParaRPr lang="en-US" dirty="0"/>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64.xml><?xml version="1.0" encoding="utf-8"?>
<p:sldLayout xmlns:a="http://schemas.openxmlformats.org/drawingml/2006/main" xmlns:r="http://schemas.openxmlformats.org/officeDocument/2006/relationships" xmlns:p="http://schemas.openxmlformats.org/presentationml/2006/main" showMasterSp="0" preserve="1">
  <p:cSld name="Vide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3088" y="5413473"/>
            <a:ext cx="12908725" cy="1390552"/>
          </a:xfrm>
          <a:noFill/>
        </p:spPr>
        <p:txBody>
          <a:bodyPr wrap="square" tIns="91440" bIns="91440" anchor="t" anchorCtr="0">
            <a:spAutoFit/>
          </a:bodyPr>
          <a:lstStyle>
            <a:lvl1pPr>
              <a:defRPr sz="8470" spc="-118" baseline="0">
                <a:gradFill>
                  <a:gsLst>
                    <a:gs pos="0">
                      <a:schemeClr val="tx1"/>
                    </a:gs>
                    <a:gs pos="100000">
                      <a:schemeClr val="tx1"/>
                    </a:gs>
                  </a:gsLst>
                  <a:lin ang="5400000" scaled="0"/>
                </a:gradFill>
              </a:defRPr>
            </a:lvl1pPr>
          </a:lstStyle>
          <a:p>
            <a:r>
              <a:rPr lang="en-US" dirty="0" smtClean="0"/>
              <a:t>Video</a:t>
            </a:r>
            <a:endParaRPr lang="en-US" dirty="0"/>
          </a:p>
        </p:txBody>
      </p:sp>
    </p:spTree>
    <p:extLst>
      <p:ext uri="{BB962C8B-B14F-4D97-AF65-F5344CB8AC3E}">
        <p14:creationId xmlns:p14="http://schemas.microsoft.com/office/powerpoint/2010/main" val="421829666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65.xml><?xml version="1.0" encoding="utf-8"?>
<p:sldLayout xmlns:a="http://schemas.openxmlformats.org/drawingml/2006/main" xmlns:r="http://schemas.openxmlformats.org/officeDocument/2006/relationships" xmlns:p="http://schemas.openxmlformats.org/presentationml/2006/main" showMasterSp="0" preserve="1">
  <p:cSld name="Sec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3088" y="4652963"/>
            <a:ext cx="12908725" cy="1357744"/>
          </a:xfrm>
          <a:noFill/>
        </p:spPr>
        <p:txBody>
          <a:bodyPr wrap="square" tIns="91440" bIns="91440" anchor="t" anchorCtr="0">
            <a:spAutoFit/>
          </a:bodyPr>
          <a:lstStyle>
            <a:lvl1pPr>
              <a:defRPr sz="8470" spc="-118" baseline="0">
                <a:gradFill>
                  <a:gsLst>
                    <a:gs pos="0">
                      <a:schemeClr val="tx1"/>
                    </a:gs>
                    <a:gs pos="100000">
                      <a:schemeClr val="tx1"/>
                    </a:gs>
                  </a:gsLst>
                  <a:lin ang="5400000" scaled="0"/>
                </a:gradFill>
              </a:defRPr>
            </a:lvl1pPr>
          </a:lstStyle>
          <a:p>
            <a:r>
              <a:rPr lang="en-US" dirty="0" smtClean="0"/>
              <a:t>Section</a:t>
            </a:r>
            <a:endParaRPr lang="en-US" dirty="0"/>
          </a:p>
        </p:txBody>
      </p:sp>
    </p:spTree>
    <p:extLst>
      <p:ext uri="{BB962C8B-B14F-4D97-AF65-F5344CB8AC3E}">
        <p14:creationId xmlns:p14="http://schemas.microsoft.com/office/powerpoint/2010/main" val="289290185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p:cSld name="Content Simp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323087" y="1427012"/>
            <a:ext cx="13984227" cy="2265236"/>
          </a:xfrm>
        </p:spPr>
        <p:txBody>
          <a:bodyPr/>
          <a:lstStyle>
            <a:lvl1pPr marL="0" indent="0">
              <a:spcBef>
                <a:spcPts val="1200"/>
              </a:spcBef>
              <a:buNone/>
              <a:defRPr>
                <a:gradFill>
                  <a:gsLst>
                    <a:gs pos="57576">
                      <a:schemeClr val="tx1"/>
                    </a:gs>
                    <a:gs pos="35000">
                      <a:schemeClr val="tx1"/>
                    </a:gs>
                  </a:gsLst>
                  <a:lin ang="5400000" scaled="0"/>
                </a:gradFill>
                <a:latin typeface="+mj-lt"/>
              </a:defRPr>
            </a:lvl1pPr>
            <a:lvl2pPr marL="0" indent="0">
              <a:spcBef>
                <a:spcPts val="600"/>
              </a:spcBef>
              <a:buFontTx/>
              <a:buNone/>
              <a:defRPr sz="2400">
                <a:gradFill>
                  <a:gsLst>
                    <a:gs pos="57576">
                      <a:schemeClr val="tx1"/>
                    </a:gs>
                    <a:gs pos="35000">
                      <a:schemeClr val="tx1"/>
                    </a:gs>
                  </a:gsLst>
                  <a:lin ang="5400000" scaled="0"/>
                </a:gradFill>
              </a:defRPr>
            </a:lvl2pPr>
            <a:lvl3pPr marL="268925" indent="0">
              <a:spcBef>
                <a:spcPts val="600"/>
              </a:spcBef>
              <a:buNone/>
              <a:defRPr sz="2400">
                <a:gradFill>
                  <a:gsLst>
                    <a:gs pos="57576">
                      <a:schemeClr val="tx1"/>
                    </a:gs>
                    <a:gs pos="35000">
                      <a:schemeClr val="tx1"/>
                    </a:gs>
                  </a:gsLst>
                  <a:lin ang="5400000" scaled="0"/>
                </a:gradFill>
              </a:defRPr>
            </a:lvl3pPr>
            <a:lvl4pPr marL="537850" indent="0">
              <a:spcBef>
                <a:spcPts val="600"/>
              </a:spcBef>
              <a:buNone/>
              <a:defRPr sz="2000">
                <a:gradFill>
                  <a:gsLst>
                    <a:gs pos="57576">
                      <a:schemeClr val="tx1"/>
                    </a:gs>
                    <a:gs pos="35000">
                      <a:schemeClr val="tx1"/>
                    </a:gs>
                  </a:gsLst>
                  <a:lin ang="5400000" scaled="0"/>
                </a:gradFill>
              </a:defRPr>
            </a:lvl4pPr>
            <a:lvl5pPr marL="806775" indent="0">
              <a:spcBef>
                <a:spcPts val="600"/>
              </a:spcBef>
              <a:buNone/>
              <a:defRPr sz="2000">
                <a:gradFill>
                  <a:gsLst>
                    <a:gs pos="57576">
                      <a:schemeClr val="tx1"/>
                    </a:gs>
                    <a:gs pos="35000">
                      <a:schemeClr val="tx1"/>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061056257"/>
      </p:ext>
    </p:extLst>
  </p:cSld>
  <p:clrMapOvr>
    <a:masterClrMapping/>
  </p:clrMapOvr>
  <p:transition>
    <p:fade/>
  </p:transition>
  <p:timing>
    <p:tnLst>
      <p:par>
        <p:cTn id="1" dur="indefinite" restart="never" nodeType="tmRoot"/>
      </p:par>
    </p:tnLst>
  </p:timing>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p:cSld name="Content Simple with Sub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323087" y="1981200"/>
            <a:ext cx="13984227" cy="2265236"/>
          </a:xfrm>
        </p:spPr>
        <p:txBody>
          <a:bodyPr/>
          <a:lstStyle>
            <a:lvl1pPr marL="0" indent="0">
              <a:spcBef>
                <a:spcPts val="1200"/>
              </a:spcBef>
              <a:buNone/>
              <a:defRPr>
                <a:gradFill>
                  <a:gsLst>
                    <a:gs pos="57576">
                      <a:schemeClr val="tx1"/>
                    </a:gs>
                    <a:gs pos="35000">
                      <a:schemeClr val="tx1"/>
                    </a:gs>
                  </a:gsLst>
                  <a:lin ang="5400000" scaled="0"/>
                </a:gradFill>
                <a:latin typeface="+mj-lt"/>
              </a:defRPr>
            </a:lvl1pPr>
            <a:lvl2pPr marL="0" indent="0">
              <a:spcBef>
                <a:spcPts val="600"/>
              </a:spcBef>
              <a:buFontTx/>
              <a:buNone/>
              <a:defRPr sz="2400">
                <a:gradFill>
                  <a:gsLst>
                    <a:gs pos="57576">
                      <a:schemeClr val="tx1"/>
                    </a:gs>
                    <a:gs pos="35000">
                      <a:schemeClr val="tx1"/>
                    </a:gs>
                  </a:gsLst>
                  <a:lin ang="5400000" scaled="0"/>
                </a:gradFill>
              </a:defRPr>
            </a:lvl2pPr>
            <a:lvl3pPr marL="268925" indent="0">
              <a:spcBef>
                <a:spcPts val="600"/>
              </a:spcBef>
              <a:buNone/>
              <a:defRPr sz="2400">
                <a:gradFill>
                  <a:gsLst>
                    <a:gs pos="57576">
                      <a:schemeClr val="tx1"/>
                    </a:gs>
                    <a:gs pos="35000">
                      <a:schemeClr val="tx1"/>
                    </a:gs>
                  </a:gsLst>
                  <a:lin ang="5400000" scaled="0"/>
                </a:gradFill>
              </a:defRPr>
            </a:lvl3pPr>
            <a:lvl4pPr marL="537850" indent="0">
              <a:spcBef>
                <a:spcPts val="600"/>
              </a:spcBef>
              <a:buNone/>
              <a:defRPr sz="2000">
                <a:gradFill>
                  <a:gsLst>
                    <a:gs pos="57576">
                      <a:schemeClr val="tx1"/>
                    </a:gs>
                    <a:gs pos="35000">
                      <a:schemeClr val="tx1"/>
                    </a:gs>
                  </a:gsLst>
                  <a:lin ang="5400000" scaled="0"/>
                </a:gradFill>
              </a:defRPr>
            </a:lvl4pPr>
            <a:lvl5pPr marL="806775" indent="0">
              <a:spcBef>
                <a:spcPts val="600"/>
              </a:spcBef>
              <a:buNone/>
              <a:defRPr sz="2000">
                <a:gradFill>
                  <a:gsLst>
                    <a:gs pos="57576">
                      <a:schemeClr val="tx1"/>
                    </a:gs>
                    <a:gs pos="35000">
                      <a:schemeClr val="tx1"/>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307414051"/>
      </p:ext>
    </p:extLst>
  </p:cSld>
  <p:clrMapOvr>
    <a:masterClrMapping/>
  </p:clrMapOvr>
  <p:transition>
    <p:fade/>
  </p:transition>
  <p:timing>
    <p:tnLst>
      <p:par>
        <p:cTn id="1" dur="indefinite" restart="never" nodeType="tmRoot"/>
      </p:par>
    </p:tnLst>
  </p:timing>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p:cSld name="Content Simple 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464777504"/>
      </p:ext>
    </p:extLst>
  </p:cSld>
  <p:clrMapOvr>
    <a:masterClrMapping/>
  </p:clrMapOvr>
  <p:transition>
    <p:fade/>
  </p:transition>
  <p:timing>
    <p:tnLst>
      <p:par>
        <p:cTn id="1" dur="indefinite" restart="never" nodeType="tmRoot"/>
      </p:par>
    </p:tnLst>
  </p:timing>
</p:sldLayout>
</file>

<file path=ppt/slideLayouts/slideLayout169.xml><?xml version="1.0" encoding="utf-8"?>
<p:sldLayout xmlns:a="http://schemas.openxmlformats.org/drawingml/2006/main" xmlns:r="http://schemas.openxmlformats.org/officeDocument/2006/relationships" xmlns:p="http://schemas.openxmlformats.org/presentationml/2006/main" showMasterSp="0" preserve="1">
  <p:cSld name="Content Slide-Blu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90601" y="1059766"/>
            <a:ext cx="10090149" cy="1079598"/>
          </a:xfrm>
        </p:spPr>
        <p:txBody>
          <a:bodyPr/>
          <a:lstStyle>
            <a:lvl1pPr>
              <a:defRPr sz="4800"/>
            </a:lvl1p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990600" y="2147454"/>
            <a:ext cx="10090150" cy="2265236"/>
          </a:xfrm>
        </p:spPr>
        <p:txBody>
          <a:bodyPr/>
          <a:lstStyle>
            <a:lvl1pPr marL="0" indent="0">
              <a:buNone/>
              <a:defRPr sz="3600">
                <a:gradFill>
                  <a:gsLst>
                    <a:gs pos="57576">
                      <a:schemeClr val="tx1"/>
                    </a:gs>
                    <a:gs pos="35000">
                      <a:schemeClr val="tx1"/>
                    </a:gs>
                  </a:gsLst>
                  <a:lin ang="5400000" scaled="0"/>
                </a:gradFill>
                <a:latin typeface="+mj-lt"/>
              </a:defRPr>
            </a:lvl1pPr>
            <a:lvl2pPr marL="0" indent="0">
              <a:spcBef>
                <a:spcPts val="600"/>
              </a:spcBef>
              <a:buFontTx/>
              <a:buNone/>
              <a:defRPr sz="2400">
                <a:gradFill>
                  <a:gsLst>
                    <a:gs pos="57576">
                      <a:schemeClr val="tx1"/>
                    </a:gs>
                    <a:gs pos="35000">
                      <a:schemeClr val="tx1"/>
                    </a:gs>
                  </a:gsLst>
                  <a:lin ang="5400000" scaled="0"/>
                </a:gradFill>
              </a:defRPr>
            </a:lvl2pPr>
            <a:lvl3pPr marL="268925" indent="0">
              <a:spcBef>
                <a:spcPts val="600"/>
              </a:spcBef>
              <a:buNone/>
              <a:defRPr sz="2400">
                <a:gradFill>
                  <a:gsLst>
                    <a:gs pos="57576">
                      <a:schemeClr val="tx1"/>
                    </a:gs>
                    <a:gs pos="35000">
                      <a:schemeClr val="tx1"/>
                    </a:gs>
                  </a:gsLst>
                  <a:lin ang="5400000" scaled="0"/>
                </a:gradFill>
              </a:defRPr>
            </a:lvl3pPr>
            <a:lvl4pPr marL="537850" indent="0">
              <a:spcBef>
                <a:spcPts val="600"/>
              </a:spcBef>
              <a:buNone/>
              <a:defRPr>
                <a:gradFill>
                  <a:gsLst>
                    <a:gs pos="57576">
                      <a:schemeClr val="tx1"/>
                    </a:gs>
                    <a:gs pos="35000">
                      <a:schemeClr val="tx1"/>
                    </a:gs>
                  </a:gsLst>
                  <a:lin ang="5400000" scaled="0"/>
                </a:gradFill>
              </a:defRPr>
            </a:lvl4pPr>
            <a:lvl5pPr marL="806775" indent="0">
              <a:spcBef>
                <a:spcPts val="600"/>
              </a:spcBef>
              <a:buNone/>
              <a:defRPr>
                <a:gradFill>
                  <a:gsLst>
                    <a:gs pos="57576">
                      <a:schemeClr val="tx1"/>
                    </a:gs>
                    <a:gs pos="35000">
                      <a:schemeClr val="tx1"/>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76497059"/>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Full-Bleed Image">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0" y="0"/>
            <a:ext cx="14630400" cy="8229600"/>
          </a:xfrm>
          <a:blipFill>
            <a:blip r:embed="rId2"/>
            <a:srcRect/>
            <a:stretch>
              <a:fillRect l="-16331" t="-4865" r="-10685" b="-527"/>
            </a:stretch>
          </a:blipFill>
        </p:spPr>
        <p:txBody>
          <a:bodyPr lIns="548640" tIns="548640" rIns="548640" bIns="548640"/>
          <a:lstStyle>
            <a:lvl1pPr marL="0" indent="0">
              <a:buNone/>
              <a:defRPr>
                <a:gradFill>
                  <a:gsLst>
                    <a:gs pos="1250">
                      <a:schemeClr val="bg1"/>
                    </a:gs>
                    <a:gs pos="100000">
                      <a:schemeClr val="bg1"/>
                    </a:gs>
                  </a:gsLst>
                  <a:lin ang="5400000" scaled="0"/>
                </a:gradFill>
                <a:latin typeface="+mn-lt"/>
              </a:defRPr>
            </a:lvl1pPr>
          </a:lstStyle>
          <a:p>
            <a:r>
              <a:rPr lang="en-US" dirty="0" smtClean="0"/>
              <a:t>Tap Icon to Add Picture</a:t>
            </a:r>
            <a:endParaRPr lang="en-US" dirty="0"/>
          </a:p>
        </p:txBody>
      </p:sp>
    </p:spTree>
    <p:extLst>
      <p:ext uri="{BB962C8B-B14F-4D97-AF65-F5344CB8AC3E}">
        <p14:creationId xmlns:p14="http://schemas.microsoft.com/office/powerpoint/2010/main" val="1578195015"/>
      </p:ext>
    </p:extLst>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showMasterSp="0" preserve="1">
  <p:cSld name="Content Slide-Oran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90601" y="1059766"/>
            <a:ext cx="10090149" cy="1079598"/>
          </a:xfrm>
        </p:spPr>
        <p:txBody>
          <a:bodyPr/>
          <a:lstStyle>
            <a:lvl1pPr>
              <a:defRPr sz="4800">
                <a:gradFill>
                  <a:gsLst>
                    <a:gs pos="57576">
                      <a:schemeClr val="tx2"/>
                    </a:gs>
                    <a:gs pos="35000">
                      <a:schemeClr val="tx2"/>
                    </a:gs>
                  </a:gsLst>
                  <a:lin ang="5400000" scaled="0"/>
                </a:gradFill>
              </a:defRPr>
            </a:lvl1p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990601" y="2146291"/>
            <a:ext cx="10090150" cy="2209836"/>
          </a:xfrm>
        </p:spPr>
        <p:txBody>
          <a:bodyPr/>
          <a:lstStyle>
            <a:lvl1pPr marL="0" indent="0">
              <a:buNone/>
              <a:defRPr sz="3600">
                <a:gradFill>
                  <a:gsLst>
                    <a:gs pos="57576">
                      <a:schemeClr val="tx1"/>
                    </a:gs>
                    <a:gs pos="35000">
                      <a:schemeClr val="tx1"/>
                    </a:gs>
                  </a:gsLst>
                  <a:lin ang="5400000" scaled="0"/>
                </a:gradFill>
                <a:latin typeface="+mj-lt"/>
              </a:defRPr>
            </a:lvl1pPr>
            <a:lvl2pPr marL="0" indent="0">
              <a:spcBef>
                <a:spcPts val="600"/>
              </a:spcBef>
              <a:buFontTx/>
              <a:buNone/>
              <a:defRPr sz="2400">
                <a:gradFill>
                  <a:gsLst>
                    <a:gs pos="57576">
                      <a:schemeClr val="tx1"/>
                    </a:gs>
                    <a:gs pos="35000">
                      <a:schemeClr val="tx1"/>
                    </a:gs>
                  </a:gsLst>
                  <a:lin ang="5400000" scaled="0"/>
                </a:gradFill>
              </a:defRPr>
            </a:lvl2pPr>
            <a:lvl3pPr marL="268925" indent="0">
              <a:spcBef>
                <a:spcPts val="600"/>
              </a:spcBef>
              <a:buNone/>
              <a:defRPr sz="2400">
                <a:gradFill>
                  <a:gsLst>
                    <a:gs pos="57576">
                      <a:schemeClr val="tx1"/>
                    </a:gs>
                    <a:gs pos="35000">
                      <a:schemeClr val="tx1"/>
                    </a:gs>
                  </a:gsLst>
                  <a:lin ang="5400000" scaled="0"/>
                </a:gradFill>
              </a:defRPr>
            </a:lvl3pPr>
            <a:lvl4pPr marL="537850" indent="0">
              <a:spcBef>
                <a:spcPts val="600"/>
              </a:spcBef>
              <a:buNone/>
              <a:defRPr>
                <a:gradFill>
                  <a:gsLst>
                    <a:gs pos="57576">
                      <a:schemeClr val="tx1"/>
                    </a:gs>
                    <a:gs pos="35000">
                      <a:schemeClr val="tx1"/>
                    </a:gs>
                  </a:gsLst>
                  <a:lin ang="5400000" scaled="0"/>
                </a:gradFill>
              </a:defRPr>
            </a:lvl4pPr>
            <a:lvl5pPr marL="806775" indent="0">
              <a:spcBef>
                <a:spcPts val="600"/>
              </a:spcBef>
              <a:buNone/>
              <a:defRPr>
                <a:gradFill>
                  <a:gsLst>
                    <a:gs pos="57576">
                      <a:schemeClr val="tx1"/>
                    </a:gs>
                    <a:gs pos="35000">
                      <a:schemeClr val="tx1"/>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15957440"/>
      </p:ext>
    </p:extLst>
  </p:cSld>
  <p:clrMapOvr>
    <a:masterClrMapping/>
  </p:clrMapOvr>
  <p:transition>
    <p:fade/>
  </p:transition>
  <p:timing>
    <p:tnLst>
      <p:par>
        <p:cTn id="1" dur="indefinite" restart="never" nodeType="tmRoot"/>
      </p:par>
    </p:tnLst>
  </p:timing>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p:cSld name="Image &amp; Cop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7489372" y="1427012"/>
            <a:ext cx="6817942" cy="5377013"/>
          </a:xfrm>
        </p:spPr>
        <p:txBody>
          <a:bodyPr>
            <a:normAutofit/>
          </a:bodyPr>
          <a:lstStyle>
            <a:lvl1pPr marL="0" indent="0">
              <a:spcBef>
                <a:spcPts val="1200"/>
              </a:spcBef>
              <a:buNone/>
              <a:defRPr>
                <a:gradFill>
                  <a:gsLst>
                    <a:gs pos="57576">
                      <a:schemeClr val="tx1"/>
                    </a:gs>
                    <a:gs pos="35000">
                      <a:schemeClr val="tx1"/>
                    </a:gs>
                  </a:gsLst>
                  <a:lin ang="5400000" scaled="0"/>
                </a:gradFill>
                <a:latin typeface="+mj-lt"/>
              </a:defRPr>
            </a:lvl1pPr>
            <a:lvl2pPr marL="0" indent="0">
              <a:spcBef>
                <a:spcPts val="600"/>
              </a:spcBef>
              <a:buFontTx/>
              <a:buNone/>
              <a:defRPr sz="2400">
                <a:gradFill>
                  <a:gsLst>
                    <a:gs pos="57576">
                      <a:schemeClr val="tx1"/>
                    </a:gs>
                    <a:gs pos="35000">
                      <a:schemeClr val="tx1"/>
                    </a:gs>
                  </a:gsLst>
                  <a:lin ang="5400000" scaled="0"/>
                </a:gradFill>
              </a:defRPr>
            </a:lvl2pPr>
            <a:lvl3pPr marL="268925" indent="0">
              <a:spcBef>
                <a:spcPts val="600"/>
              </a:spcBef>
              <a:buNone/>
              <a:defRPr sz="2400">
                <a:gradFill>
                  <a:gsLst>
                    <a:gs pos="57576">
                      <a:schemeClr val="tx1"/>
                    </a:gs>
                    <a:gs pos="35000">
                      <a:schemeClr val="tx1"/>
                    </a:gs>
                  </a:gsLst>
                  <a:lin ang="5400000" scaled="0"/>
                </a:gradFill>
              </a:defRPr>
            </a:lvl3pPr>
            <a:lvl4pPr marL="537850" indent="0">
              <a:spcBef>
                <a:spcPts val="600"/>
              </a:spcBef>
              <a:buNone/>
              <a:defRPr sz="2000">
                <a:gradFill>
                  <a:gsLst>
                    <a:gs pos="57576">
                      <a:schemeClr val="tx1"/>
                    </a:gs>
                    <a:gs pos="35000">
                      <a:schemeClr val="tx1"/>
                    </a:gs>
                  </a:gsLst>
                  <a:lin ang="5400000" scaled="0"/>
                </a:gradFill>
              </a:defRPr>
            </a:lvl4pPr>
            <a:lvl5pPr marL="806775" indent="0">
              <a:spcBef>
                <a:spcPts val="600"/>
              </a:spcBef>
              <a:buNone/>
              <a:defRPr sz="2000">
                <a:gradFill>
                  <a:gsLst>
                    <a:gs pos="57576">
                      <a:schemeClr val="tx1"/>
                    </a:gs>
                    <a:gs pos="35000">
                      <a:schemeClr val="tx1"/>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686495591"/>
      </p:ext>
    </p:extLst>
  </p:cSld>
  <p:clrMapOvr>
    <a:masterClrMapping/>
  </p:clrMapOvr>
  <p:transition>
    <p:fade/>
  </p:transition>
  <p:timing>
    <p:tnLst>
      <p:par>
        <p:cTn id="1" dur="indefinite" restart="never" nodeType="tmRoot"/>
      </p:par>
    </p:tnLst>
  </p:timing>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p:cSld name="2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5" name="Text Placeholder 2"/>
          <p:cNvSpPr>
            <a:spLocks noGrp="1"/>
          </p:cNvSpPr>
          <p:nvPr>
            <p:ph type="body" sz="quarter" idx="16"/>
          </p:nvPr>
        </p:nvSpPr>
        <p:spPr>
          <a:xfrm>
            <a:off x="323088" y="3283095"/>
            <a:ext cx="6825384" cy="4937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0" tIns="0" bIns="0" rtlCol="0" anchor="ctr" anchorCtr="0">
            <a:normAutofit/>
          </a:bodyPr>
          <a:lstStyle>
            <a:lvl1pPr marL="0" indent="0">
              <a:buNone/>
              <a:defRPr lang="en-US" sz="2000" dirty="0" smtClean="0">
                <a:gradFill>
                  <a:gsLst>
                    <a:gs pos="57576">
                      <a:schemeClr val="tx1"/>
                    </a:gs>
                    <a:gs pos="35000">
                      <a:schemeClr val="tx1"/>
                    </a:gs>
                  </a:gsLst>
                  <a:lin ang="5400000" scaled="0"/>
                </a:gradFill>
              </a:defRPr>
            </a:lvl1pPr>
          </a:lstStyle>
          <a:p>
            <a:pPr marL="0" lvl="0">
              <a:lnSpc>
                <a:spcPct val="150000"/>
              </a:lnSpc>
            </a:pPr>
            <a:r>
              <a:rPr lang="en-US" dirty="0" smtClean="0"/>
              <a:t>Click to edit Master text styles</a:t>
            </a:r>
          </a:p>
        </p:txBody>
      </p:sp>
      <p:sp>
        <p:nvSpPr>
          <p:cNvPr id="7" name="Text Placeholder 2"/>
          <p:cNvSpPr>
            <a:spLocks noGrp="1"/>
          </p:cNvSpPr>
          <p:nvPr>
            <p:ph type="body" sz="quarter" idx="13"/>
          </p:nvPr>
        </p:nvSpPr>
        <p:spPr>
          <a:xfrm>
            <a:off x="325117" y="1427011"/>
            <a:ext cx="6825384" cy="97296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0" tIns="0" bIns="0" rtlCol="0" anchor="ctr">
            <a:normAutofit/>
          </a:bodyPr>
          <a:lstStyle>
            <a:lvl1pPr marL="0" indent="0">
              <a:buNone/>
              <a:defRPr lang="en-US" sz="3200" smtClean="0">
                <a:solidFill>
                  <a:schemeClr val="bg1"/>
                </a:solidFill>
                <a:latin typeface="+mj-lt"/>
              </a:defRPr>
            </a:lvl1pPr>
            <a:lvl2pPr marL="244916" indent="0">
              <a:buNone/>
              <a:defRPr lang="en-US" sz="2600" smtClean="0">
                <a:solidFill>
                  <a:schemeClr val="lt1"/>
                </a:solidFill>
              </a:defRPr>
            </a:lvl2pPr>
            <a:lvl3pPr marL="979665" indent="0">
              <a:buNone/>
              <a:defRPr lang="en-US" sz="2600" smtClean="0">
                <a:solidFill>
                  <a:schemeClr val="lt1"/>
                </a:solidFill>
              </a:defRPr>
            </a:lvl3pPr>
            <a:lvl4pPr marL="1632776" indent="0">
              <a:buNone/>
              <a:defRPr lang="en-US" sz="2600" smtClean="0">
                <a:solidFill>
                  <a:schemeClr val="lt1"/>
                </a:solidFill>
              </a:defRPr>
            </a:lvl4pPr>
            <a:lvl5pPr marL="2285886" indent="0">
              <a:buNone/>
              <a:defRPr lang="en-US" sz="2600">
                <a:solidFill>
                  <a:schemeClr val="lt1"/>
                </a:solidFill>
              </a:defRPr>
            </a:lvl5pPr>
          </a:lstStyle>
          <a:p>
            <a:pPr marL="0" lvl="0"/>
            <a:r>
              <a:rPr lang="en-US" dirty="0" smtClean="0"/>
              <a:t>Click to edit Master text styles</a:t>
            </a:r>
          </a:p>
        </p:txBody>
      </p:sp>
      <p:sp>
        <p:nvSpPr>
          <p:cNvPr id="8" name="Text Placeholder 2"/>
          <p:cNvSpPr>
            <a:spLocks noGrp="1"/>
          </p:cNvSpPr>
          <p:nvPr>
            <p:ph type="body" sz="quarter" idx="15"/>
          </p:nvPr>
        </p:nvSpPr>
        <p:spPr>
          <a:xfrm>
            <a:off x="323088" y="2514599"/>
            <a:ext cx="6825384" cy="65079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0" tIns="0" bIns="0" rtlCol="0" anchor="ctr">
            <a:normAutofit/>
          </a:bodyPr>
          <a:lstStyle>
            <a:lvl1pPr marL="0" indent="0">
              <a:buNone/>
              <a:defRPr lang="en-US" sz="2800" dirty="0" smtClean="0">
                <a:solidFill>
                  <a:srgbClr val="013B4E"/>
                </a:solidFill>
              </a:defRPr>
            </a:lvl1pPr>
          </a:lstStyle>
          <a:p>
            <a:pPr marL="0" lvl="0"/>
            <a:r>
              <a:rPr lang="en-US" dirty="0" smtClean="0"/>
              <a:t>Click to edit Master text styles</a:t>
            </a:r>
          </a:p>
        </p:txBody>
      </p:sp>
      <p:sp>
        <p:nvSpPr>
          <p:cNvPr id="9" name="Text Placeholder 2"/>
          <p:cNvSpPr>
            <a:spLocks noGrp="1"/>
          </p:cNvSpPr>
          <p:nvPr>
            <p:ph type="body" sz="quarter" idx="17"/>
          </p:nvPr>
        </p:nvSpPr>
        <p:spPr>
          <a:xfrm>
            <a:off x="323088" y="3894576"/>
            <a:ext cx="6825384" cy="4937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0" tIns="0" bIns="0" rtlCol="0" anchor="ctr" anchorCtr="0">
            <a:normAutofit/>
          </a:bodyPr>
          <a:lstStyle>
            <a:lvl1pPr marL="0" indent="0">
              <a:buNone/>
              <a:defRPr lang="en-US" sz="2000" dirty="0" smtClean="0">
                <a:gradFill>
                  <a:gsLst>
                    <a:gs pos="57576">
                      <a:schemeClr val="tx1"/>
                    </a:gs>
                    <a:gs pos="35000">
                      <a:schemeClr val="tx1"/>
                    </a:gs>
                  </a:gsLst>
                  <a:lin ang="5400000" scaled="0"/>
                </a:gradFill>
              </a:defRPr>
            </a:lvl1pPr>
          </a:lstStyle>
          <a:p>
            <a:pPr marL="0" lvl="0">
              <a:lnSpc>
                <a:spcPct val="150000"/>
              </a:lnSpc>
            </a:pPr>
            <a:r>
              <a:rPr lang="en-US" dirty="0" smtClean="0"/>
              <a:t>Click to edit Master text styles</a:t>
            </a:r>
          </a:p>
        </p:txBody>
      </p:sp>
      <p:sp>
        <p:nvSpPr>
          <p:cNvPr id="10" name="Text Placeholder 2"/>
          <p:cNvSpPr>
            <a:spLocks noGrp="1"/>
          </p:cNvSpPr>
          <p:nvPr>
            <p:ph type="body" sz="quarter" idx="18"/>
          </p:nvPr>
        </p:nvSpPr>
        <p:spPr>
          <a:xfrm>
            <a:off x="323088" y="4506057"/>
            <a:ext cx="6825384" cy="4937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0" tIns="0" bIns="0" rtlCol="0" anchor="ctr" anchorCtr="0">
            <a:normAutofit/>
          </a:bodyPr>
          <a:lstStyle>
            <a:lvl1pPr marL="0" indent="0">
              <a:buNone/>
              <a:defRPr lang="en-US" sz="2000" dirty="0" smtClean="0">
                <a:gradFill>
                  <a:gsLst>
                    <a:gs pos="57576">
                      <a:schemeClr val="tx1"/>
                    </a:gs>
                    <a:gs pos="35000">
                      <a:schemeClr val="tx1"/>
                    </a:gs>
                  </a:gsLst>
                  <a:lin ang="5400000" scaled="0"/>
                </a:gradFill>
              </a:defRPr>
            </a:lvl1pPr>
          </a:lstStyle>
          <a:p>
            <a:pPr marL="0" lvl="0">
              <a:lnSpc>
                <a:spcPct val="150000"/>
              </a:lnSpc>
            </a:pPr>
            <a:r>
              <a:rPr lang="en-US" dirty="0" smtClean="0"/>
              <a:t>Click to edit Master text styles</a:t>
            </a:r>
          </a:p>
        </p:txBody>
      </p:sp>
      <p:sp>
        <p:nvSpPr>
          <p:cNvPr id="11" name="Text Placeholder 2"/>
          <p:cNvSpPr>
            <a:spLocks noGrp="1"/>
          </p:cNvSpPr>
          <p:nvPr>
            <p:ph type="body" sz="quarter" idx="19"/>
          </p:nvPr>
        </p:nvSpPr>
        <p:spPr>
          <a:xfrm>
            <a:off x="323088" y="5117538"/>
            <a:ext cx="6825384" cy="4937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0" tIns="0" bIns="0" rtlCol="0" anchor="ctr" anchorCtr="0">
            <a:normAutofit/>
          </a:bodyPr>
          <a:lstStyle>
            <a:lvl1pPr marL="0" indent="0">
              <a:buNone/>
              <a:defRPr lang="en-US" sz="2000" dirty="0" smtClean="0">
                <a:gradFill>
                  <a:gsLst>
                    <a:gs pos="57576">
                      <a:schemeClr val="tx1"/>
                    </a:gs>
                    <a:gs pos="35000">
                      <a:schemeClr val="tx1"/>
                    </a:gs>
                  </a:gsLst>
                  <a:lin ang="5400000" scaled="0"/>
                </a:gradFill>
              </a:defRPr>
            </a:lvl1pPr>
          </a:lstStyle>
          <a:p>
            <a:pPr marL="0" lvl="0">
              <a:lnSpc>
                <a:spcPct val="150000"/>
              </a:lnSpc>
            </a:pPr>
            <a:r>
              <a:rPr lang="en-US" dirty="0" smtClean="0"/>
              <a:t>Click to edit Master text styles</a:t>
            </a:r>
          </a:p>
        </p:txBody>
      </p:sp>
      <p:sp>
        <p:nvSpPr>
          <p:cNvPr id="12" name="Text Placeholder 2"/>
          <p:cNvSpPr>
            <a:spLocks noGrp="1"/>
          </p:cNvSpPr>
          <p:nvPr>
            <p:ph type="body" sz="quarter" idx="20"/>
          </p:nvPr>
        </p:nvSpPr>
        <p:spPr>
          <a:xfrm>
            <a:off x="323088" y="5729019"/>
            <a:ext cx="6825384" cy="4937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0" tIns="0" bIns="0" rtlCol="0" anchor="ctr" anchorCtr="0">
            <a:normAutofit/>
          </a:bodyPr>
          <a:lstStyle>
            <a:lvl1pPr marL="0" indent="0">
              <a:buNone/>
              <a:defRPr lang="en-US" sz="2000" dirty="0" smtClean="0">
                <a:gradFill>
                  <a:gsLst>
                    <a:gs pos="57576">
                      <a:schemeClr val="tx1"/>
                    </a:gs>
                    <a:gs pos="35000">
                      <a:schemeClr val="tx1"/>
                    </a:gs>
                  </a:gsLst>
                  <a:lin ang="5400000" scaled="0"/>
                </a:gradFill>
              </a:defRPr>
            </a:lvl1pPr>
          </a:lstStyle>
          <a:p>
            <a:pPr marL="0" lvl="0">
              <a:lnSpc>
                <a:spcPct val="150000"/>
              </a:lnSpc>
            </a:pPr>
            <a:r>
              <a:rPr lang="en-US" dirty="0" smtClean="0"/>
              <a:t>Click to edit Master text styles</a:t>
            </a:r>
          </a:p>
        </p:txBody>
      </p:sp>
      <p:sp>
        <p:nvSpPr>
          <p:cNvPr id="13" name="Text Placeholder 2"/>
          <p:cNvSpPr>
            <a:spLocks noGrp="1"/>
          </p:cNvSpPr>
          <p:nvPr>
            <p:ph type="body" sz="quarter" idx="21"/>
          </p:nvPr>
        </p:nvSpPr>
        <p:spPr>
          <a:xfrm>
            <a:off x="323088" y="6340498"/>
            <a:ext cx="6825384" cy="4937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0" tIns="0" bIns="0" rtlCol="0" anchor="ctr" anchorCtr="0">
            <a:normAutofit/>
          </a:bodyPr>
          <a:lstStyle>
            <a:lvl1pPr marL="0" indent="0">
              <a:buNone/>
              <a:defRPr lang="en-US" sz="2000" dirty="0" smtClean="0">
                <a:gradFill>
                  <a:gsLst>
                    <a:gs pos="57576">
                      <a:schemeClr val="tx1"/>
                    </a:gs>
                    <a:gs pos="35000">
                      <a:schemeClr val="tx1"/>
                    </a:gs>
                  </a:gsLst>
                  <a:lin ang="5400000" scaled="0"/>
                </a:gradFill>
              </a:defRPr>
            </a:lvl1pPr>
          </a:lstStyle>
          <a:p>
            <a:pPr marL="0" lvl="0">
              <a:lnSpc>
                <a:spcPct val="150000"/>
              </a:lnSpc>
            </a:pPr>
            <a:r>
              <a:rPr lang="en-US" dirty="0" smtClean="0"/>
              <a:t>Click to edit Master text styles</a:t>
            </a:r>
          </a:p>
        </p:txBody>
      </p:sp>
      <p:sp>
        <p:nvSpPr>
          <p:cNvPr id="15" name="Text Placeholder 2"/>
          <p:cNvSpPr>
            <a:spLocks noGrp="1"/>
          </p:cNvSpPr>
          <p:nvPr>
            <p:ph type="body" sz="quarter" idx="14"/>
          </p:nvPr>
        </p:nvSpPr>
        <p:spPr>
          <a:xfrm>
            <a:off x="7481427" y="1427011"/>
            <a:ext cx="6821424" cy="97296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0" rIns="146304" bIns="0" rtlCol="0" anchor="ctr">
            <a:normAutofit/>
          </a:bodyPr>
          <a:lstStyle>
            <a:lvl1pPr>
              <a:defRPr lang="en-US" sz="3200" dirty="0" smtClean="0">
                <a:solidFill>
                  <a:schemeClr val="bg1"/>
                </a:solidFill>
                <a:latin typeface="+mj-lt"/>
              </a:defRPr>
            </a:lvl1pPr>
          </a:lstStyle>
          <a:p>
            <a:pPr marL="0" lvl="0" indent="0">
              <a:buNone/>
            </a:pPr>
            <a:r>
              <a:rPr lang="en-US" dirty="0" smtClean="0"/>
              <a:t>Click to edit Master text styles</a:t>
            </a:r>
          </a:p>
        </p:txBody>
      </p:sp>
      <p:sp>
        <p:nvSpPr>
          <p:cNvPr id="14" name="Content Placeholder 39"/>
          <p:cNvSpPr>
            <a:spLocks noGrp="1"/>
          </p:cNvSpPr>
          <p:nvPr>
            <p:ph sz="quarter" idx="22" hasCustomPrompt="1"/>
          </p:nvPr>
        </p:nvSpPr>
        <p:spPr>
          <a:xfrm>
            <a:off x="7481427" y="2514598"/>
            <a:ext cx="6821424" cy="4319676"/>
          </a:xfrm>
          <a:prstGeom prst="rect">
            <a:avLst/>
          </a:prstGeom>
          <a:noFill/>
        </p:spPr>
        <p:txBody>
          <a:bodyPr lIns="182880" tIns="137160" bIns="0"/>
          <a:lstStyle>
            <a:lvl1pPr marL="0" indent="0">
              <a:buFont typeface="Arial"/>
              <a:buNone/>
              <a:defRPr sz="2800">
                <a:gradFill>
                  <a:gsLst>
                    <a:gs pos="1250">
                      <a:srgbClr val="FFFFFF"/>
                    </a:gs>
                    <a:gs pos="100000">
                      <a:srgbClr val="FFFFFF"/>
                    </a:gs>
                  </a:gsLst>
                  <a:lin ang="5400000" scaled="0"/>
                </a:gradFill>
                <a:latin typeface="+mn-lt"/>
              </a:defRPr>
            </a:lvl1pPr>
            <a:lvl2pPr marL="996010" indent="-342900">
              <a:buFont typeface="Arial"/>
              <a:buChar char="•"/>
              <a:defRPr sz="2400">
                <a:solidFill>
                  <a:srgbClr val="013B4E"/>
                </a:solidFill>
              </a:defRPr>
            </a:lvl2pPr>
            <a:lvl3pPr marL="1649121" indent="-342900">
              <a:buFont typeface="Arial"/>
              <a:buChar char="•"/>
              <a:defRPr sz="2400">
                <a:solidFill>
                  <a:srgbClr val="013B4E"/>
                </a:solidFill>
              </a:defRPr>
            </a:lvl3pPr>
            <a:lvl4pPr marL="2302231" indent="-342900">
              <a:buFont typeface="Arial"/>
              <a:buChar char="•"/>
              <a:defRPr sz="2400">
                <a:solidFill>
                  <a:srgbClr val="013B4E"/>
                </a:solidFill>
              </a:defRPr>
            </a:lvl4pPr>
            <a:lvl5pPr marL="2955341" indent="-342900">
              <a:buFont typeface="Arial"/>
              <a:buChar char="•"/>
              <a:defRPr sz="2400">
                <a:solidFill>
                  <a:srgbClr val="013B4E"/>
                </a:solidFill>
              </a:defRPr>
            </a:lvl5pPr>
          </a:lstStyle>
          <a:p>
            <a:pPr lvl="0"/>
            <a:r>
              <a:rPr lang="en-US" dirty="0" smtClean="0"/>
              <a:t>Tap icon to add content</a:t>
            </a:r>
          </a:p>
        </p:txBody>
      </p:sp>
    </p:spTree>
    <p:extLst>
      <p:ext uri="{BB962C8B-B14F-4D97-AF65-F5344CB8AC3E}">
        <p14:creationId xmlns:p14="http://schemas.microsoft.com/office/powerpoint/2010/main" val="3496617711"/>
      </p:ext>
    </p:extLst>
  </p:cSld>
  <p:clrMapOvr>
    <a:masterClrMapping/>
  </p:clrMapOvr>
  <p:transition>
    <p:fade/>
  </p:transition>
  <p:timing>
    <p:tnLst>
      <p:par>
        <p:cTn id="1" dur="indefinite" restart="never" nodeType="tmRoot"/>
      </p:par>
    </p:tnLst>
  </p:timing>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p:cSld name="Full-Bleed Image">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0" y="0"/>
            <a:ext cx="14630400" cy="8229600"/>
          </a:xfrm>
          <a:blipFill>
            <a:blip r:embed="rId2"/>
            <a:srcRect/>
            <a:stretch>
              <a:fillRect l="-16331" t="-4865" r="-10685" b="-527"/>
            </a:stretch>
          </a:blipFill>
        </p:spPr>
        <p:txBody>
          <a:bodyPr lIns="548640" tIns="548640" rIns="548640" bIns="548640"/>
          <a:lstStyle>
            <a:lvl1pPr marL="0" indent="0">
              <a:buNone/>
              <a:defRPr>
                <a:gradFill>
                  <a:gsLst>
                    <a:gs pos="1250">
                      <a:schemeClr val="bg1"/>
                    </a:gs>
                    <a:gs pos="100000">
                      <a:schemeClr val="bg1"/>
                    </a:gs>
                  </a:gsLst>
                  <a:lin ang="5400000" scaled="0"/>
                </a:gradFill>
                <a:latin typeface="+mn-lt"/>
              </a:defRPr>
            </a:lvl1pPr>
          </a:lstStyle>
          <a:p>
            <a:r>
              <a:rPr lang="en-US" dirty="0" smtClean="0"/>
              <a:t>Tap Icon to Add Picture</a:t>
            </a:r>
            <a:endParaRPr lang="en-US" dirty="0"/>
          </a:p>
        </p:txBody>
      </p:sp>
    </p:spTree>
    <p:extLst>
      <p:ext uri="{BB962C8B-B14F-4D97-AF65-F5344CB8AC3E}">
        <p14:creationId xmlns:p14="http://schemas.microsoft.com/office/powerpoint/2010/main" val="1578195015"/>
      </p:ext>
    </p:extLst>
  </p:cSld>
  <p:clrMapOvr>
    <a:masterClrMapping/>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p:cSld name="Code White">
    <p:spTree>
      <p:nvGrpSpPr>
        <p:cNvPr id="1" name=""/>
        <p:cNvGrpSpPr/>
        <p:nvPr/>
      </p:nvGrpSpPr>
      <p:grpSpPr>
        <a:xfrm>
          <a:off x="0" y="0"/>
          <a:ext cx="0" cy="0"/>
          <a:chOff x="0" y="0"/>
          <a:chExt cx="0" cy="0"/>
        </a:xfrm>
      </p:grpSpPr>
      <p:sp>
        <p:nvSpPr>
          <p:cNvPr id="2" name="Title 1"/>
          <p:cNvSpPr>
            <a:spLocks noGrp="1"/>
          </p:cNvSpPr>
          <p:nvPr>
            <p:ph type="title"/>
          </p:nvPr>
        </p:nvSpPr>
        <p:spPr>
          <a:xfrm>
            <a:off x="323850" y="349249"/>
            <a:ext cx="13986246" cy="1077761"/>
          </a:xfrm>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323087" y="1427012"/>
            <a:ext cx="13984227" cy="2209836"/>
          </a:xfrm>
        </p:spPr>
        <p:txBody>
          <a:bodyPr/>
          <a:lstStyle>
            <a:lvl1pPr marL="0" indent="0">
              <a:buNone/>
              <a:defRPr>
                <a:gradFill>
                  <a:gsLst>
                    <a:gs pos="57576">
                      <a:schemeClr val="tx1"/>
                    </a:gs>
                    <a:gs pos="35000">
                      <a:schemeClr val="tx1"/>
                    </a:gs>
                  </a:gsLst>
                  <a:lin ang="5400000" scaled="0"/>
                </a:gradFill>
                <a:latin typeface="Consolas" panose="020B0609020204030204" pitchFamily="49" charset="0"/>
                <a:cs typeface="Consolas" panose="020B0609020204030204" pitchFamily="49" charset="0"/>
              </a:defRPr>
            </a:lvl1pPr>
            <a:lvl2pPr marL="0" indent="0">
              <a:spcBef>
                <a:spcPts val="600"/>
              </a:spcBef>
              <a:buFontTx/>
              <a:buNone/>
              <a:defRPr sz="2400">
                <a:gradFill>
                  <a:gsLst>
                    <a:gs pos="57576">
                      <a:schemeClr val="tx1"/>
                    </a:gs>
                    <a:gs pos="35000">
                      <a:schemeClr val="tx1"/>
                    </a:gs>
                  </a:gsLst>
                  <a:lin ang="5400000" scaled="0"/>
                </a:gradFill>
                <a:latin typeface="Consolas" panose="020B0609020204030204" pitchFamily="49" charset="0"/>
                <a:cs typeface="Consolas" panose="020B0609020204030204" pitchFamily="49" charset="0"/>
              </a:defRPr>
            </a:lvl2pPr>
            <a:lvl3pPr marL="268925" indent="0">
              <a:spcBef>
                <a:spcPts val="600"/>
              </a:spcBef>
              <a:buNone/>
              <a:defRPr sz="2400">
                <a:gradFill>
                  <a:gsLst>
                    <a:gs pos="57576">
                      <a:schemeClr val="tx1"/>
                    </a:gs>
                    <a:gs pos="35000">
                      <a:schemeClr val="tx1"/>
                    </a:gs>
                  </a:gsLst>
                  <a:lin ang="5400000" scaled="0"/>
                </a:gradFill>
                <a:latin typeface="Consolas" panose="020B0609020204030204" pitchFamily="49" charset="0"/>
                <a:cs typeface="Consolas" panose="020B0609020204030204" pitchFamily="49" charset="0"/>
              </a:defRPr>
            </a:lvl3pPr>
            <a:lvl4pPr marL="537850" indent="0">
              <a:spcBef>
                <a:spcPts val="600"/>
              </a:spcBef>
              <a:buNone/>
              <a:defRPr sz="2000">
                <a:gradFill>
                  <a:gsLst>
                    <a:gs pos="57576">
                      <a:schemeClr val="tx1"/>
                    </a:gs>
                    <a:gs pos="35000">
                      <a:schemeClr val="tx1"/>
                    </a:gs>
                  </a:gsLst>
                  <a:lin ang="5400000" scaled="0"/>
                </a:gradFill>
                <a:latin typeface="Consolas" panose="020B0609020204030204" pitchFamily="49" charset="0"/>
                <a:cs typeface="Consolas" panose="020B0609020204030204" pitchFamily="49" charset="0"/>
              </a:defRPr>
            </a:lvl4pPr>
            <a:lvl5pPr marL="806775" indent="0">
              <a:spcBef>
                <a:spcPts val="600"/>
              </a:spcBef>
              <a:buNone/>
              <a:defRPr sz="2000">
                <a:gradFill>
                  <a:gsLst>
                    <a:gs pos="57576">
                      <a:schemeClr val="tx1"/>
                    </a:gs>
                    <a:gs pos="35000">
                      <a:schemeClr val="tx1"/>
                    </a:gs>
                  </a:gsLst>
                  <a:lin ang="5400000" scaled="0"/>
                </a:gradFill>
                <a:latin typeface="Consolas" panose="020B0609020204030204" pitchFamily="49" charset="0"/>
                <a:cs typeface="Consolas" panose="020B0609020204030204" pitchFamily="49"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timing>
    <p:tnLst>
      <p:par>
        <p:cTn id="1" dur="indefinite" restart="never" nodeType="tmRoot"/>
      </p:par>
    </p:tnLst>
  </p:timing>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p:cSld name="Cod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23850" y="349249"/>
            <a:ext cx="13986246" cy="1077761"/>
          </a:xfrm>
        </p:spPr>
        <p:txBody>
          <a:bodyPr/>
          <a:lstStyle>
            <a:lvl1pPr>
              <a:defRPr>
                <a:gradFill>
                  <a:gsLst>
                    <a:gs pos="1250">
                      <a:schemeClr val="bg1"/>
                    </a:gs>
                    <a:gs pos="100000">
                      <a:schemeClr val="bg1"/>
                    </a:gs>
                  </a:gsLst>
                  <a:lin ang="5400000" scaled="0"/>
                </a:gradFill>
              </a:defRPr>
            </a:lvl1p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323087" y="1427012"/>
            <a:ext cx="13984227" cy="2209836"/>
          </a:xfrm>
        </p:spPr>
        <p:txBody>
          <a:bodyPr/>
          <a:lstStyle>
            <a:lvl1pPr marL="0" indent="0">
              <a:buNone/>
              <a:defRPr>
                <a:gradFill>
                  <a:gsLst>
                    <a:gs pos="1250">
                      <a:schemeClr val="bg1"/>
                    </a:gs>
                    <a:gs pos="100000">
                      <a:schemeClr val="bg1"/>
                    </a:gs>
                  </a:gsLst>
                  <a:lin ang="5400000" scaled="0"/>
                </a:gradFill>
                <a:latin typeface="Consolas" panose="020B0609020204030204" pitchFamily="49" charset="0"/>
                <a:cs typeface="Consolas" panose="020B0609020204030204" pitchFamily="49" charset="0"/>
              </a:defRPr>
            </a:lvl1pPr>
            <a:lvl2pPr marL="0" indent="0">
              <a:spcBef>
                <a:spcPts val="600"/>
              </a:spcBef>
              <a:buFontTx/>
              <a:buNone/>
              <a:defRPr sz="2400">
                <a:gradFill>
                  <a:gsLst>
                    <a:gs pos="1250">
                      <a:schemeClr val="bg1"/>
                    </a:gs>
                    <a:gs pos="100000">
                      <a:schemeClr val="bg1"/>
                    </a:gs>
                  </a:gsLst>
                  <a:lin ang="5400000" scaled="0"/>
                </a:gradFill>
                <a:latin typeface="Consolas" panose="020B0609020204030204" pitchFamily="49" charset="0"/>
                <a:cs typeface="Consolas" panose="020B0609020204030204" pitchFamily="49" charset="0"/>
              </a:defRPr>
            </a:lvl2pPr>
            <a:lvl3pPr marL="268925" indent="0">
              <a:spcBef>
                <a:spcPts val="600"/>
              </a:spcBef>
              <a:buNone/>
              <a:defRPr sz="2400">
                <a:gradFill>
                  <a:gsLst>
                    <a:gs pos="1250">
                      <a:schemeClr val="bg1"/>
                    </a:gs>
                    <a:gs pos="100000">
                      <a:schemeClr val="bg1"/>
                    </a:gs>
                  </a:gsLst>
                  <a:lin ang="5400000" scaled="0"/>
                </a:gradFill>
                <a:latin typeface="Consolas" panose="020B0609020204030204" pitchFamily="49" charset="0"/>
                <a:cs typeface="Consolas" panose="020B0609020204030204" pitchFamily="49" charset="0"/>
              </a:defRPr>
            </a:lvl3pPr>
            <a:lvl4pPr marL="537850" indent="0">
              <a:spcBef>
                <a:spcPts val="600"/>
              </a:spcBef>
              <a:buNone/>
              <a:defRPr sz="2000">
                <a:gradFill>
                  <a:gsLst>
                    <a:gs pos="1250">
                      <a:schemeClr val="bg1"/>
                    </a:gs>
                    <a:gs pos="100000">
                      <a:schemeClr val="bg1"/>
                    </a:gs>
                  </a:gsLst>
                  <a:lin ang="5400000" scaled="0"/>
                </a:gradFill>
                <a:latin typeface="Consolas" panose="020B0609020204030204" pitchFamily="49" charset="0"/>
                <a:cs typeface="Consolas" panose="020B0609020204030204" pitchFamily="49" charset="0"/>
              </a:defRPr>
            </a:lvl4pPr>
            <a:lvl5pPr marL="806775" indent="0">
              <a:spcBef>
                <a:spcPts val="600"/>
              </a:spcBef>
              <a:buNone/>
              <a:defRPr sz="2000">
                <a:gradFill>
                  <a:gsLst>
                    <a:gs pos="1250">
                      <a:schemeClr val="bg1"/>
                    </a:gs>
                    <a:gs pos="100000">
                      <a:schemeClr val="bg1"/>
                    </a:gs>
                  </a:gsLst>
                  <a:lin ang="5400000" scaled="0"/>
                </a:gradFill>
                <a:latin typeface="Consolas" panose="020B0609020204030204" pitchFamily="49" charset="0"/>
                <a:cs typeface="Consolas" panose="020B0609020204030204" pitchFamily="49"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128954913"/>
      </p:ext>
    </p:extLst>
  </p:cSld>
  <p:clrMapOvr>
    <a:masterClrMapping/>
  </p:clrMapOvr>
  <p:transition>
    <p:fade/>
  </p:transition>
  <p:timing>
    <p:tnLst>
      <p:par>
        <p:cTn id="1" dur="indefinite" restart="never" nodeType="tmRoot"/>
      </p:par>
    </p:tnLst>
  </p:timing>
</p:sldLayout>
</file>

<file path=ppt/slideLayouts/slideLayout176.xml><?xml version="1.0" encoding="utf-8"?>
<p:sldLayout xmlns:a="http://schemas.openxmlformats.org/drawingml/2006/main" xmlns:r="http://schemas.openxmlformats.org/officeDocument/2006/relationships" xmlns:p="http://schemas.openxmlformats.org/presentationml/2006/main" showMasterSp="0" preserve="1">
  <p:cSld name="Quote White">
    <p:bg>
      <p:bgPr>
        <a:solidFill>
          <a:schemeClr val="bg1"/>
        </a:solidFill>
        <a:effectLst/>
      </p:bgPr>
    </p:bg>
    <p:spTree>
      <p:nvGrpSpPr>
        <p:cNvPr id="1" name=""/>
        <p:cNvGrpSpPr/>
        <p:nvPr/>
      </p:nvGrpSpPr>
      <p:grpSpPr>
        <a:xfrm>
          <a:off x="0" y="0"/>
          <a:ext cx="0" cy="0"/>
          <a:chOff x="0" y="0"/>
          <a:chExt cx="0" cy="0"/>
        </a:xfrm>
      </p:grpSpPr>
      <p:sp>
        <p:nvSpPr>
          <p:cNvPr id="3"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solidFill>
                <a:schemeClr val="accent1"/>
              </a:solidFill>
            </a:endParaRPr>
          </a:p>
        </p:txBody>
      </p:sp>
      <p:sp>
        <p:nvSpPr>
          <p:cNvPr id="5" name="Title 4"/>
          <p:cNvSpPr>
            <a:spLocks noGrp="1"/>
          </p:cNvSpPr>
          <p:nvPr>
            <p:ph type="title"/>
          </p:nvPr>
        </p:nvSpPr>
        <p:spPr>
          <a:xfrm>
            <a:off x="1398588" y="3036839"/>
            <a:ext cx="11836008" cy="1079598"/>
          </a:xfrm>
        </p:spPr>
        <p:txBody>
          <a:bodyPr/>
          <a:lstStyle>
            <a:lvl1pPr algn="ctr">
              <a:defRPr sz="6600">
                <a:gradFill>
                  <a:gsLst>
                    <a:gs pos="1250">
                      <a:schemeClr val="tx2"/>
                    </a:gs>
                    <a:gs pos="100000">
                      <a:schemeClr val="tx2"/>
                    </a:gs>
                  </a:gsLst>
                  <a:lin ang="5400000" scaled="0"/>
                </a:gradFill>
              </a:defRPr>
            </a:lvl1pPr>
          </a:lstStyle>
          <a:p>
            <a:r>
              <a:rPr lang="en-US" dirty="0" smtClean="0"/>
              <a:t>Click to edit Master title style</a:t>
            </a:r>
            <a:endParaRPr lang="en-US" dirty="0"/>
          </a:p>
        </p:txBody>
      </p:sp>
      <p:sp>
        <p:nvSpPr>
          <p:cNvPr id="7" name="Text Placeholder 6"/>
          <p:cNvSpPr>
            <a:spLocks noGrp="1"/>
          </p:cNvSpPr>
          <p:nvPr>
            <p:ph type="body" sz="quarter" idx="10"/>
          </p:nvPr>
        </p:nvSpPr>
        <p:spPr>
          <a:xfrm>
            <a:off x="1398588" y="5729288"/>
            <a:ext cx="11836400" cy="517065"/>
          </a:xfrm>
        </p:spPr>
        <p:txBody>
          <a:bodyPr/>
          <a:lstStyle>
            <a:lvl1pPr marL="0" indent="0">
              <a:buNone/>
              <a:defRPr sz="2400">
                <a:gradFill>
                  <a:gsLst>
                    <a:gs pos="1250">
                      <a:schemeClr val="tx2"/>
                    </a:gs>
                    <a:gs pos="100000">
                      <a:schemeClr val="tx2"/>
                    </a:gs>
                  </a:gsLst>
                  <a:lin ang="5400000" scaled="0"/>
                </a:gradFill>
                <a:latin typeface="+mn-lt"/>
              </a:defRPr>
            </a:lvl1pPr>
            <a:lvl2pPr marL="403388" indent="0">
              <a:buNone/>
              <a:defRPr>
                <a:gradFill>
                  <a:gsLst>
                    <a:gs pos="1250">
                      <a:schemeClr val="bg1"/>
                    </a:gs>
                    <a:gs pos="100000">
                      <a:schemeClr val="bg1"/>
                    </a:gs>
                  </a:gsLst>
                  <a:lin ang="5400000" scaled="0"/>
                </a:gradFill>
              </a:defRPr>
            </a:lvl2pPr>
            <a:lvl3pPr marL="672313" indent="0">
              <a:buNone/>
              <a:defRPr>
                <a:gradFill>
                  <a:gsLst>
                    <a:gs pos="1250">
                      <a:schemeClr val="bg1"/>
                    </a:gs>
                    <a:gs pos="100000">
                      <a:schemeClr val="bg1"/>
                    </a:gs>
                  </a:gsLst>
                  <a:lin ang="5400000" scaled="0"/>
                </a:gradFill>
              </a:defRPr>
            </a:lvl3pPr>
            <a:lvl4pPr marL="941238" indent="0">
              <a:buNone/>
              <a:defRPr>
                <a:gradFill>
                  <a:gsLst>
                    <a:gs pos="1250">
                      <a:schemeClr val="bg1"/>
                    </a:gs>
                    <a:gs pos="100000">
                      <a:schemeClr val="bg1"/>
                    </a:gs>
                  </a:gsLst>
                  <a:lin ang="5400000" scaled="0"/>
                </a:gradFill>
              </a:defRPr>
            </a:lvl4pPr>
            <a:lvl5pPr marL="1210163" indent="0">
              <a:buNone/>
              <a:defRPr>
                <a:gradFill>
                  <a:gsLst>
                    <a:gs pos="1250">
                      <a:schemeClr val="bg1"/>
                    </a:gs>
                    <a:gs pos="100000">
                      <a:schemeClr val="bg1"/>
                    </a:gs>
                  </a:gsLst>
                  <a:lin ang="5400000" scaled="0"/>
                </a:gradFill>
              </a:defRPr>
            </a:lvl5pPr>
          </a:lstStyle>
          <a:p>
            <a:pPr lvl="0"/>
            <a:r>
              <a:rPr lang="en-US" dirty="0" smtClean="0"/>
              <a:t>Click to edit Master text styles</a:t>
            </a:r>
          </a:p>
        </p:txBody>
      </p:sp>
    </p:spTree>
    <p:extLst>
      <p:ext uri="{BB962C8B-B14F-4D97-AF65-F5344CB8AC3E}">
        <p14:creationId xmlns:p14="http://schemas.microsoft.com/office/powerpoint/2010/main" val="636352743"/>
      </p:ext>
    </p:extLst>
  </p:cSld>
  <p:clrMapOvr>
    <a:masterClrMapping/>
  </p:clrMapOvr>
  <p:transition>
    <p:fade/>
  </p:transition>
  <p:timing>
    <p:tnLst>
      <p:par>
        <p:cTn id="1" dur="indefinite" restart="never" nodeType="tmRoot"/>
      </p:par>
    </p:tnLst>
  </p:timing>
</p:sldLayout>
</file>

<file path=ppt/slideLayouts/slideLayout177.xml><?xml version="1.0" encoding="utf-8"?>
<p:sldLayout xmlns:a="http://schemas.openxmlformats.org/drawingml/2006/main" xmlns:r="http://schemas.openxmlformats.org/officeDocument/2006/relationships" xmlns:p="http://schemas.openxmlformats.org/presentationml/2006/main" showMasterSp="0" preserve="1">
  <p:cSld name="Quote Blue">
    <p:bg>
      <p:bgPr>
        <a:solidFill>
          <a:schemeClr val="accent1"/>
        </a:solidFill>
        <a:effectLst/>
      </p:bgPr>
    </p:bg>
    <p:spTree>
      <p:nvGrpSpPr>
        <p:cNvPr id="1" name=""/>
        <p:cNvGrpSpPr/>
        <p:nvPr/>
      </p:nvGrpSpPr>
      <p:grpSpPr>
        <a:xfrm>
          <a:off x="0" y="0"/>
          <a:ext cx="0" cy="0"/>
          <a:chOff x="0" y="0"/>
          <a:chExt cx="0" cy="0"/>
        </a:xfrm>
      </p:grpSpPr>
      <p:sp>
        <p:nvSpPr>
          <p:cNvPr id="3"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5" name="Title 4"/>
          <p:cNvSpPr>
            <a:spLocks noGrp="1"/>
          </p:cNvSpPr>
          <p:nvPr>
            <p:ph type="title"/>
          </p:nvPr>
        </p:nvSpPr>
        <p:spPr>
          <a:xfrm>
            <a:off x="1398588" y="3036839"/>
            <a:ext cx="11836008" cy="1079598"/>
          </a:xfrm>
        </p:spPr>
        <p:txBody>
          <a:bodyPr/>
          <a:lstStyle>
            <a:lvl1pPr algn="ctr">
              <a:defRPr sz="6600">
                <a:gradFill>
                  <a:gsLst>
                    <a:gs pos="1250">
                      <a:srgbClr val="FFFFFF"/>
                    </a:gs>
                    <a:gs pos="100000">
                      <a:srgbClr val="FFFFFF"/>
                    </a:gs>
                  </a:gsLst>
                  <a:lin ang="5400000" scaled="0"/>
                </a:gradFill>
              </a:defRPr>
            </a:lvl1pPr>
          </a:lstStyle>
          <a:p>
            <a:r>
              <a:rPr lang="en-US" dirty="0" smtClean="0"/>
              <a:t>Click to edit Master title style</a:t>
            </a:r>
            <a:endParaRPr lang="en-US" dirty="0"/>
          </a:p>
        </p:txBody>
      </p:sp>
      <p:sp>
        <p:nvSpPr>
          <p:cNvPr id="7" name="Text Placeholder 6"/>
          <p:cNvSpPr>
            <a:spLocks noGrp="1"/>
          </p:cNvSpPr>
          <p:nvPr>
            <p:ph type="body" sz="quarter" idx="10"/>
          </p:nvPr>
        </p:nvSpPr>
        <p:spPr>
          <a:xfrm>
            <a:off x="1398588" y="5729288"/>
            <a:ext cx="11836400" cy="517065"/>
          </a:xfrm>
        </p:spPr>
        <p:txBody>
          <a:bodyPr/>
          <a:lstStyle>
            <a:lvl1pPr marL="0" indent="0">
              <a:buNone/>
              <a:defRPr sz="2400">
                <a:gradFill>
                  <a:gsLst>
                    <a:gs pos="1250">
                      <a:schemeClr val="bg1"/>
                    </a:gs>
                    <a:gs pos="100000">
                      <a:schemeClr val="bg1"/>
                    </a:gs>
                  </a:gsLst>
                  <a:lin ang="5400000" scaled="0"/>
                </a:gradFill>
                <a:latin typeface="+mn-lt"/>
              </a:defRPr>
            </a:lvl1pPr>
            <a:lvl2pPr marL="403388" indent="0">
              <a:buNone/>
              <a:defRPr>
                <a:gradFill>
                  <a:gsLst>
                    <a:gs pos="1250">
                      <a:schemeClr val="bg1"/>
                    </a:gs>
                    <a:gs pos="100000">
                      <a:schemeClr val="bg1"/>
                    </a:gs>
                  </a:gsLst>
                  <a:lin ang="5400000" scaled="0"/>
                </a:gradFill>
              </a:defRPr>
            </a:lvl2pPr>
            <a:lvl3pPr marL="672313" indent="0">
              <a:buNone/>
              <a:defRPr>
                <a:gradFill>
                  <a:gsLst>
                    <a:gs pos="1250">
                      <a:schemeClr val="bg1"/>
                    </a:gs>
                    <a:gs pos="100000">
                      <a:schemeClr val="bg1"/>
                    </a:gs>
                  </a:gsLst>
                  <a:lin ang="5400000" scaled="0"/>
                </a:gradFill>
              </a:defRPr>
            </a:lvl3pPr>
            <a:lvl4pPr marL="941238" indent="0">
              <a:buNone/>
              <a:defRPr>
                <a:gradFill>
                  <a:gsLst>
                    <a:gs pos="1250">
                      <a:schemeClr val="bg1"/>
                    </a:gs>
                    <a:gs pos="100000">
                      <a:schemeClr val="bg1"/>
                    </a:gs>
                  </a:gsLst>
                  <a:lin ang="5400000" scaled="0"/>
                </a:gradFill>
              </a:defRPr>
            </a:lvl4pPr>
            <a:lvl5pPr marL="1210163" indent="0">
              <a:buNone/>
              <a:defRPr>
                <a:gradFill>
                  <a:gsLst>
                    <a:gs pos="1250">
                      <a:schemeClr val="bg1"/>
                    </a:gs>
                    <a:gs pos="100000">
                      <a:schemeClr val="bg1"/>
                    </a:gs>
                  </a:gsLst>
                  <a:lin ang="5400000" scaled="0"/>
                </a:gradFill>
              </a:defRPr>
            </a:lvl5pPr>
          </a:lstStyle>
          <a:p>
            <a:pPr lvl="0"/>
            <a:r>
              <a:rPr lang="en-US" dirty="0" smtClean="0"/>
              <a:t>Click to edit Master text styles</a:t>
            </a:r>
          </a:p>
        </p:txBody>
      </p:sp>
    </p:spTree>
    <p:extLst>
      <p:ext uri="{BB962C8B-B14F-4D97-AF65-F5344CB8AC3E}">
        <p14:creationId xmlns:p14="http://schemas.microsoft.com/office/powerpoint/2010/main" val="3531638504"/>
      </p:ext>
    </p:extLst>
  </p:cSld>
  <p:clrMapOvr>
    <a:masterClrMapping/>
  </p:clrMapOvr>
  <p:transition>
    <p:fade/>
  </p:transition>
  <p:timing>
    <p:tnLst>
      <p:par>
        <p:cTn id="1" dur="indefinite" restart="never" nodeType="tmRoot"/>
      </p:par>
    </p:tnLst>
  </p:timing>
</p:sldLayout>
</file>

<file path=ppt/slideLayouts/slideLayout178.xml><?xml version="1.0" encoding="utf-8"?>
<p:sldLayout xmlns:a="http://schemas.openxmlformats.org/drawingml/2006/main" xmlns:r="http://schemas.openxmlformats.org/officeDocument/2006/relationships" xmlns:p="http://schemas.openxmlformats.org/presentationml/2006/main" showMasterSp="0" preserve="1">
  <p:cSld name="Quote Orange">
    <p:bg>
      <p:bgPr>
        <a:solidFill>
          <a:schemeClr val="accent2"/>
        </a:solidFill>
        <a:effectLst/>
      </p:bgPr>
    </p:bg>
    <p:spTree>
      <p:nvGrpSpPr>
        <p:cNvPr id="1" name=""/>
        <p:cNvGrpSpPr/>
        <p:nvPr/>
      </p:nvGrpSpPr>
      <p:grpSpPr>
        <a:xfrm>
          <a:off x="0" y="0"/>
          <a:ext cx="0" cy="0"/>
          <a:chOff x="0" y="0"/>
          <a:chExt cx="0" cy="0"/>
        </a:xfrm>
      </p:grpSpPr>
      <p:sp>
        <p:nvSpPr>
          <p:cNvPr id="3"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5" name="Title 4"/>
          <p:cNvSpPr>
            <a:spLocks noGrp="1"/>
          </p:cNvSpPr>
          <p:nvPr>
            <p:ph type="title"/>
          </p:nvPr>
        </p:nvSpPr>
        <p:spPr>
          <a:xfrm>
            <a:off x="1398588" y="3036839"/>
            <a:ext cx="11836008" cy="1079598"/>
          </a:xfrm>
        </p:spPr>
        <p:txBody>
          <a:bodyPr/>
          <a:lstStyle>
            <a:lvl1pPr algn="ctr">
              <a:defRPr sz="6600">
                <a:gradFill>
                  <a:gsLst>
                    <a:gs pos="1250">
                      <a:srgbClr val="FFFFFF"/>
                    </a:gs>
                    <a:gs pos="100000">
                      <a:srgbClr val="FFFFFF"/>
                    </a:gs>
                  </a:gsLst>
                  <a:lin ang="5400000" scaled="0"/>
                </a:gradFill>
              </a:defRPr>
            </a:lvl1pPr>
          </a:lstStyle>
          <a:p>
            <a:r>
              <a:rPr lang="en-US" dirty="0" smtClean="0"/>
              <a:t>Click to edit Master title style</a:t>
            </a:r>
            <a:endParaRPr lang="en-US" dirty="0"/>
          </a:p>
        </p:txBody>
      </p:sp>
      <p:sp>
        <p:nvSpPr>
          <p:cNvPr id="7" name="Text Placeholder 6"/>
          <p:cNvSpPr>
            <a:spLocks noGrp="1"/>
          </p:cNvSpPr>
          <p:nvPr>
            <p:ph type="body" sz="quarter" idx="10"/>
          </p:nvPr>
        </p:nvSpPr>
        <p:spPr>
          <a:xfrm>
            <a:off x="1398588" y="5729288"/>
            <a:ext cx="11836400" cy="517065"/>
          </a:xfrm>
        </p:spPr>
        <p:txBody>
          <a:bodyPr/>
          <a:lstStyle>
            <a:lvl1pPr marL="0" indent="0">
              <a:buNone/>
              <a:defRPr sz="2400">
                <a:gradFill>
                  <a:gsLst>
                    <a:gs pos="1250">
                      <a:schemeClr val="bg1"/>
                    </a:gs>
                    <a:gs pos="100000">
                      <a:schemeClr val="bg1"/>
                    </a:gs>
                  </a:gsLst>
                  <a:lin ang="5400000" scaled="0"/>
                </a:gradFill>
                <a:latin typeface="+mn-lt"/>
              </a:defRPr>
            </a:lvl1pPr>
            <a:lvl2pPr marL="403388" indent="0">
              <a:buNone/>
              <a:defRPr>
                <a:gradFill>
                  <a:gsLst>
                    <a:gs pos="1250">
                      <a:schemeClr val="bg1"/>
                    </a:gs>
                    <a:gs pos="100000">
                      <a:schemeClr val="bg1"/>
                    </a:gs>
                  </a:gsLst>
                  <a:lin ang="5400000" scaled="0"/>
                </a:gradFill>
              </a:defRPr>
            </a:lvl2pPr>
            <a:lvl3pPr marL="672313" indent="0">
              <a:buNone/>
              <a:defRPr>
                <a:gradFill>
                  <a:gsLst>
                    <a:gs pos="1250">
                      <a:schemeClr val="bg1"/>
                    </a:gs>
                    <a:gs pos="100000">
                      <a:schemeClr val="bg1"/>
                    </a:gs>
                  </a:gsLst>
                  <a:lin ang="5400000" scaled="0"/>
                </a:gradFill>
              </a:defRPr>
            </a:lvl3pPr>
            <a:lvl4pPr marL="941238" indent="0">
              <a:buNone/>
              <a:defRPr>
                <a:gradFill>
                  <a:gsLst>
                    <a:gs pos="1250">
                      <a:schemeClr val="bg1"/>
                    </a:gs>
                    <a:gs pos="100000">
                      <a:schemeClr val="bg1"/>
                    </a:gs>
                  </a:gsLst>
                  <a:lin ang="5400000" scaled="0"/>
                </a:gradFill>
              </a:defRPr>
            </a:lvl4pPr>
            <a:lvl5pPr marL="1210163" indent="0">
              <a:buNone/>
              <a:defRPr>
                <a:gradFill>
                  <a:gsLst>
                    <a:gs pos="1250">
                      <a:schemeClr val="bg1"/>
                    </a:gs>
                    <a:gs pos="100000">
                      <a:schemeClr val="bg1"/>
                    </a:gs>
                  </a:gsLst>
                  <a:lin ang="5400000" scaled="0"/>
                </a:gradFill>
              </a:defRPr>
            </a:lvl5pPr>
          </a:lstStyle>
          <a:p>
            <a:pPr lvl="0"/>
            <a:r>
              <a:rPr lang="en-US" dirty="0" smtClean="0"/>
              <a:t>Click to edit Master text styles</a:t>
            </a:r>
          </a:p>
        </p:txBody>
      </p:sp>
    </p:spTree>
    <p:extLst>
      <p:ext uri="{BB962C8B-B14F-4D97-AF65-F5344CB8AC3E}">
        <p14:creationId xmlns:p14="http://schemas.microsoft.com/office/powerpoint/2010/main" val="4216603598"/>
      </p:ext>
    </p:extLst>
  </p:cSld>
  <p:clrMapOvr>
    <a:masterClrMapping/>
  </p:clrMapOvr>
  <p:transition>
    <p:fade/>
  </p:transition>
  <p:timing>
    <p:tnLst>
      <p:par>
        <p:cTn id="1" dur="indefinite" restart="never" nodeType="tmRoot"/>
      </p:par>
    </p:tnLst>
  </p:timing>
</p:sldLayout>
</file>

<file path=ppt/slideLayouts/slideLayout179.xml><?xml version="1.0" encoding="utf-8"?>
<p:sldLayout xmlns:a="http://schemas.openxmlformats.org/drawingml/2006/main" xmlns:r="http://schemas.openxmlformats.org/officeDocument/2006/relationships" xmlns:p="http://schemas.openxmlformats.org/presentationml/2006/main" showMasterSp="0" preserve="1">
  <p:cSld name="Quote Yellow">
    <p:bg>
      <p:bgPr>
        <a:solidFill>
          <a:schemeClr val="accent3"/>
        </a:solidFill>
        <a:effectLst/>
      </p:bgPr>
    </p:bg>
    <p:spTree>
      <p:nvGrpSpPr>
        <p:cNvPr id="1" name=""/>
        <p:cNvGrpSpPr/>
        <p:nvPr/>
      </p:nvGrpSpPr>
      <p:grpSpPr>
        <a:xfrm>
          <a:off x="0" y="0"/>
          <a:ext cx="0" cy="0"/>
          <a:chOff x="0" y="0"/>
          <a:chExt cx="0" cy="0"/>
        </a:xfrm>
      </p:grpSpPr>
      <p:sp>
        <p:nvSpPr>
          <p:cNvPr id="3"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5" name="Title 4"/>
          <p:cNvSpPr>
            <a:spLocks noGrp="1"/>
          </p:cNvSpPr>
          <p:nvPr>
            <p:ph type="title"/>
          </p:nvPr>
        </p:nvSpPr>
        <p:spPr>
          <a:xfrm>
            <a:off x="1398588" y="3036839"/>
            <a:ext cx="11836008" cy="1079598"/>
          </a:xfrm>
        </p:spPr>
        <p:txBody>
          <a:bodyPr/>
          <a:lstStyle>
            <a:lvl1pPr algn="ctr">
              <a:defRPr sz="6600">
                <a:gradFill>
                  <a:gsLst>
                    <a:gs pos="1250">
                      <a:schemeClr val="tx2"/>
                    </a:gs>
                    <a:gs pos="100000">
                      <a:schemeClr val="tx2"/>
                    </a:gs>
                  </a:gsLst>
                  <a:lin ang="5400000" scaled="0"/>
                </a:gradFill>
              </a:defRPr>
            </a:lvl1pPr>
          </a:lstStyle>
          <a:p>
            <a:r>
              <a:rPr lang="en-US" dirty="0" smtClean="0"/>
              <a:t>Click to edit Master title style</a:t>
            </a:r>
            <a:endParaRPr lang="en-US" dirty="0"/>
          </a:p>
        </p:txBody>
      </p:sp>
      <p:sp>
        <p:nvSpPr>
          <p:cNvPr id="7" name="Text Placeholder 6"/>
          <p:cNvSpPr>
            <a:spLocks noGrp="1"/>
          </p:cNvSpPr>
          <p:nvPr>
            <p:ph type="body" sz="quarter" idx="10"/>
          </p:nvPr>
        </p:nvSpPr>
        <p:spPr>
          <a:xfrm>
            <a:off x="1398588" y="5729288"/>
            <a:ext cx="11836400" cy="517065"/>
          </a:xfrm>
        </p:spPr>
        <p:txBody>
          <a:bodyPr/>
          <a:lstStyle>
            <a:lvl1pPr marL="0" indent="0">
              <a:buNone/>
              <a:defRPr sz="2400">
                <a:gradFill>
                  <a:gsLst>
                    <a:gs pos="1250">
                      <a:schemeClr val="tx2"/>
                    </a:gs>
                    <a:gs pos="100000">
                      <a:schemeClr val="tx2"/>
                    </a:gs>
                  </a:gsLst>
                  <a:lin ang="5400000" scaled="0"/>
                </a:gradFill>
                <a:latin typeface="+mn-lt"/>
              </a:defRPr>
            </a:lvl1pPr>
            <a:lvl2pPr marL="403388" indent="0">
              <a:buNone/>
              <a:defRPr>
                <a:gradFill>
                  <a:gsLst>
                    <a:gs pos="1250">
                      <a:schemeClr val="bg1"/>
                    </a:gs>
                    <a:gs pos="100000">
                      <a:schemeClr val="bg1"/>
                    </a:gs>
                  </a:gsLst>
                  <a:lin ang="5400000" scaled="0"/>
                </a:gradFill>
              </a:defRPr>
            </a:lvl2pPr>
            <a:lvl3pPr marL="672313" indent="0">
              <a:buNone/>
              <a:defRPr>
                <a:gradFill>
                  <a:gsLst>
                    <a:gs pos="1250">
                      <a:schemeClr val="bg1"/>
                    </a:gs>
                    <a:gs pos="100000">
                      <a:schemeClr val="bg1"/>
                    </a:gs>
                  </a:gsLst>
                  <a:lin ang="5400000" scaled="0"/>
                </a:gradFill>
              </a:defRPr>
            </a:lvl3pPr>
            <a:lvl4pPr marL="941238" indent="0">
              <a:buNone/>
              <a:defRPr>
                <a:gradFill>
                  <a:gsLst>
                    <a:gs pos="1250">
                      <a:schemeClr val="bg1"/>
                    </a:gs>
                    <a:gs pos="100000">
                      <a:schemeClr val="bg1"/>
                    </a:gs>
                  </a:gsLst>
                  <a:lin ang="5400000" scaled="0"/>
                </a:gradFill>
              </a:defRPr>
            </a:lvl4pPr>
            <a:lvl5pPr marL="1210163" indent="0">
              <a:buNone/>
              <a:defRPr>
                <a:gradFill>
                  <a:gsLst>
                    <a:gs pos="1250">
                      <a:schemeClr val="bg1"/>
                    </a:gs>
                    <a:gs pos="100000">
                      <a:schemeClr val="bg1"/>
                    </a:gs>
                  </a:gsLst>
                  <a:lin ang="5400000" scaled="0"/>
                </a:gradFill>
              </a:defRPr>
            </a:lvl5pPr>
          </a:lstStyle>
          <a:p>
            <a:pPr lvl="0"/>
            <a:r>
              <a:rPr lang="en-US" dirty="0" smtClean="0"/>
              <a:t>Click to edit Master text styles</a:t>
            </a:r>
          </a:p>
        </p:txBody>
      </p:sp>
    </p:spTree>
    <p:extLst>
      <p:ext uri="{BB962C8B-B14F-4D97-AF65-F5344CB8AC3E}">
        <p14:creationId xmlns:p14="http://schemas.microsoft.com/office/powerpoint/2010/main" val="3151486338"/>
      </p:ext>
    </p:extLst>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Code White">
    <p:spTree>
      <p:nvGrpSpPr>
        <p:cNvPr id="1" name=""/>
        <p:cNvGrpSpPr/>
        <p:nvPr/>
      </p:nvGrpSpPr>
      <p:grpSpPr>
        <a:xfrm>
          <a:off x="0" y="0"/>
          <a:ext cx="0" cy="0"/>
          <a:chOff x="0" y="0"/>
          <a:chExt cx="0" cy="0"/>
        </a:xfrm>
      </p:grpSpPr>
      <p:sp>
        <p:nvSpPr>
          <p:cNvPr id="2" name="Title 1"/>
          <p:cNvSpPr>
            <a:spLocks noGrp="1"/>
          </p:cNvSpPr>
          <p:nvPr>
            <p:ph type="title"/>
          </p:nvPr>
        </p:nvSpPr>
        <p:spPr>
          <a:xfrm>
            <a:off x="323850" y="349249"/>
            <a:ext cx="13986246" cy="1077761"/>
          </a:xfrm>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323087" y="1427012"/>
            <a:ext cx="13984227" cy="2209836"/>
          </a:xfrm>
        </p:spPr>
        <p:txBody>
          <a:bodyPr/>
          <a:lstStyle>
            <a:lvl1pPr marL="0" indent="0">
              <a:buNone/>
              <a:defRPr>
                <a:gradFill>
                  <a:gsLst>
                    <a:gs pos="57576">
                      <a:schemeClr val="tx1"/>
                    </a:gs>
                    <a:gs pos="35000">
                      <a:schemeClr val="tx1"/>
                    </a:gs>
                  </a:gsLst>
                  <a:lin ang="5400000" scaled="0"/>
                </a:gradFill>
                <a:latin typeface="Consolas" panose="020B0609020204030204" pitchFamily="49" charset="0"/>
                <a:cs typeface="Consolas" panose="020B0609020204030204" pitchFamily="49" charset="0"/>
              </a:defRPr>
            </a:lvl1pPr>
            <a:lvl2pPr marL="0" indent="0">
              <a:spcBef>
                <a:spcPts val="600"/>
              </a:spcBef>
              <a:buFontTx/>
              <a:buNone/>
              <a:defRPr sz="2400">
                <a:gradFill>
                  <a:gsLst>
                    <a:gs pos="57576">
                      <a:schemeClr val="tx1"/>
                    </a:gs>
                    <a:gs pos="35000">
                      <a:schemeClr val="tx1"/>
                    </a:gs>
                  </a:gsLst>
                  <a:lin ang="5400000" scaled="0"/>
                </a:gradFill>
                <a:latin typeface="Consolas" panose="020B0609020204030204" pitchFamily="49" charset="0"/>
                <a:cs typeface="Consolas" panose="020B0609020204030204" pitchFamily="49" charset="0"/>
              </a:defRPr>
            </a:lvl2pPr>
            <a:lvl3pPr marL="268925" indent="0">
              <a:spcBef>
                <a:spcPts val="600"/>
              </a:spcBef>
              <a:buNone/>
              <a:defRPr sz="2400">
                <a:gradFill>
                  <a:gsLst>
                    <a:gs pos="57576">
                      <a:schemeClr val="tx1"/>
                    </a:gs>
                    <a:gs pos="35000">
                      <a:schemeClr val="tx1"/>
                    </a:gs>
                  </a:gsLst>
                  <a:lin ang="5400000" scaled="0"/>
                </a:gradFill>
                <a:latin typeface="Consolas" panose="020B0609020204030204" pitchFamily="49" charset="0"/>
                <a:cs typeface="Consolas" panose="020B0609020204030204" pitchFamily="49" charset="0"/>
              </a:defRPr>
            </a:lvl3pPr>
            <a:lvl4pPr marL="537850" indent="0">
              <a:spcBef>
                <a:spcPts val="600"/>
              </a:spcBef>
              <a:buNone/>
              <a:defRPr sz="2000">
                <a:gradFill>
                  <a:gsLst>
                    <a:gs pos="57576">
                      <a:schemeClr val="tx1"/>
                    </a:gs>
                    <a:gs pos="35000">
                      <a:schemeClr val="tx1"/>
                    </a:gs>
                  </a:gsLst>
                  <a:lin ang="5400000" scaled="0"/>
                </a:gradFill>
                <a:latin typeface="Consolas" panose="020B0609020204030204" pitchFamily="49" charset="0"/>
                <a:cs typeface="Consolas" panose="020B0609020204030204" pitchFamily="49" charset="0"/>
              </a:defRPr>
            </a:lvl4pPr>
            <a:lvl5pPr marL="806775" indent="0">
              <a:spcBef>
                <a:spcPts val="600"/>
              </a:spcBef>
              <a:buNone/>
              <a:defRPr sz="2000">
                <a:gradFill>
                  <a:gsLst>
                    <a:gs pos="57576">
                      <a:schemeClr val="tx1"/>
                    </a:gs>
                    <a:gs pos="35000">
                      <a:schemeClr val="tx1"/>
                    </a:gs>
                  </a:gsLst>
                  <a:lin ang="5400000" scaled="0"/>
                </a:gradFill>
                <a:latin typeface="Consolas" panose="020B0609020204030204" pitchFamily="49" charset="0"/>
                <a:cs typeface="Consolas" panose="020B0609020204030204" pitchFamily="49"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timing>
    <p:tnLst>
      <p:par>
        <p:cTn id="1" dur="indefinite" restart="never" nodeType="tmRoot"/>
      </p:par>
    </p:tnLst>
  </p:timing>
</p:sldLayout>
</file>

<file path=ppt/slideLayouts/slideLayout180.xml><?xml version="1.0" encoding="utf-8"?>
<p:sldLayout xmlns:a="http://schemas.openxmlformats.org/drawingml/2006/main" xmlns:r="http://schemas.openxmlformats.org/officeDocument/2006/relationships" xmlns:p="http://schemas.openxmlformats.org/presentationml/2006/main" showMasterSp="0" preserve="1">
  <p:cSld name="Quote Mint">
    <p:bg>
      <p:bgPr>
        <a:solidFill>
          <a:schemeClr val="accent4"/>
        </a:solidFill>
        <a:effectLst/>
      </p:bgPr>
    </p:bg>
    <p:spTree>
      <p:nvGrpSpPr>
        <p:cNvPr id="1" name=""/>
        <p:cNvGrpSpPr/>
        <p:nvPr/>
      </p:nvGrpSpPr>
      <p:grpSpPr>
        <a:xfrm>
          <a:off x="0" y="0"/>
          <a:ext cx="0" cy="0"/>
          <a:chOff x="0" y="0"/>
          <a:chExt cx="0" cy="0"/>
        </a:xfrm>
      </p:grpSpPr>
      <p:sp>
        <p:nvSpPr>
          <p:cNvPr id="3"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solidFill>
                <a:schemeClr val="accent1"/>
              </a:solidFill>
            </a:endParaRPr>
          </a:p>
        </p:txBody>
      </p:sp>
      <p:sp>
        <p:nvSpPr>
          <p:cNvPr id="5" name="Title 4"/>
          <p:cNvSpPr>
            <a:spLocks noGrp="1"/>
          </p:cNvSpPr>
          <p:nvPr>
            <p:ph type="title"/>
          </p:nvPr>
        </p:nvSpPr>
        <p:spPr>
          <a:xfrm>
            <a:off x="1398588" y="3036839"/>
            <a:ext cx="11836008" cy="1079598"/>
          </a:xfrm>
        </p:spPr>
        <p:txBody>
          <a:bodyPr/>
          <a:lstStyle>
            <a:lvl1pPr algn="ctr">
              <a:defRPr sz="6600">
                <a:gradFill>
                  <a:gsLst>
                    <a:gs pos="1250">
                      <a:schemeClr val="tx2"/>
                    </a:gs>
                    <a:gs pos="100000">
                      <a:schemeClr val="tx2"/>
                    </a:gs>
                  </a:gsLst>
                  <a:lin ang="5400000" scaled="0"/>
                </a:gradFill>
              </a:defRPr>
            </a:lvl1pPr>
          </a:lstStyle>
          <a:p>
            <a:r>
              <a:rPr lang="en-US" dirty="0" smtClean="0"/>
              <a:t>Click to edit Master title style</a:t>
            </a:r>
            <a:endParaRPr lang="en-US" dirty="0"/>
          </a:p>
        </p:txBody>
      </p:sp>
      <p:sp>
        <p:nvSpPr>
          <p:cNvPr id="7" name="Text Placeholder 6"/>
          <p:cNvSpPr>
            <a:spLocks noGrp="1"/>
          </p:cNvSpPr>
          <p:nvPr>
            <p:ph type="body" sz="quarter" idx="10"/>
          </p:nvPr>
        </p:nvSpPr>
        <p:spPr>
          <a:xfrm>
            <a:off x="1398588" y="5729288"/>
            <a:ext cx="11836400" cy="517065"/>
          </a:xfrm>
        </p:spPr>
        <p:txBody>
          <a:bodyPr/>
          <a:lstStyle>
            <a:lvl1pPr marL="0" indent="0">
              <a:buNone/>
              <a:defRPr sz="2400">
                <a:gradFill>
                  <a:gsLst>
                    <a:gs pos="1250">
                      <a:schemeClr val="tx2"/>
                    </a:gs>
                    <a:gs pos="100000">
                      <a:schemeClr val="tx2"/>
                    </a:gs>
                  </a:gsLst>
                  <a:lin ang="5400000" scaled="0"/>
                </a:gradFill>
                <a:latin typeface="+mn-lt"/>
              </a:defRPr>
            </a:lvl1pPr>
            <a:lvl2pPr marL="403388" indent="0">
              <a:buNone/>
              <a:defRPr>
                <a:gradFill>
                  <a:gsLst>
                    <a:gs pos="1250">
                      <a:schemeClr val="bg1"/>
                    </a:gs>
                    <a:gs pos="100000">
                      <a:schemeClr val="bg1"/>
                    </a:gs>
                  </a:gsLst>
                  <a:lin ang="5400000" scaled="0"/>
                </a:gradFill>
              </a:defRPr>
            </a:lvl2pPr>
            <a:lvl3pPr marL="672313" indent="0">
              <a:buNone/>
              <a:defRPr>
                <a:gradFill>
                  <a:gsLst>
                    <a:gs pos="1250">
                      <a:schemeClr val="bg1"/>
                    </a:gs>
                    <a:gs pos="100000">
                      <a:schemeClr val="bg1"/>
                    </a:gs>
                  </a:gsLst>
                  <a:lin ang="5400000" scaled="0"/>
                </a:gradFill>
              </a:defRPr>
            </a:lvl3pPr>
            <a:lvl4pPr marL="941238" indent="0">
              <a:buNone/>
              <a:defRPr>
                <a:gradFill>
                  <a:gsLst>
                    <a:gs pos="1250">
                      <a:schemeClr val="bg1"/>
                    </a:gs>
                    <a:gs pos="100000">
                      <a:schemeClr val="bg1"/>
                    </a:gs>
                  </a:gsLst>
                  <a:lin ang="5400000" scaled="0"/>
                </a:gradFill>
              </a:defRPr>
            </a:lvl4pPr>
            <a:lvl5pPr marL="1210163" indent="0">
              <a:buNone/>
              <a:defRPr>
                <a:gradFill>
                  <a:gsLst>
                    <a:gs pos="1250">
                      <a:schemeClr val="bg1"/>
                    </a:gs>
                    <a:gs pos="100000">
                      <a:schemeClr val="bg1"/>
                    </a:gs>
                  </a:gsLst>
                  <a:lin ang="5400000" scaled="0"/>
                </a:gradFill>
              </a:defRPr>
            </a:lvl5pPr>
          </a:lstStyle>
          <a:p>
            <a:pPr lvl="0"/>
            <a:r>
              <a:rPr lang="en-US" dirty="0" smtClean="0"/>
              <a:t>Click to edit Master text styles</a:t>
            </a:r>
          </a:p>
        </p:txBody>
      </p:sp>
    </p:spTree>
    <p:extLst>
      <p:ext uri="{BB962C8B-B14F-4D97-AF65-F5344CB8AC3E}">
        <p14:creationId xmlns:p14="http://schemas.microsoft.com/office/powerpoint/2010/main" val="3377303812"/>
      </p:ext>
    </p:extLst>
  </p:cSld>
  <p:clrMapOvr>
    <a:masterClrMapping/>
  </p:clrMapOvr>
  <p:transition>
    <p:fade/>
  </p:transition>
  <p:timing>
    <p:tnLst>
      <p:par>
        <p:cTn id="1" dur="indefinite" restart="never" nodeType="tmRoot"/>
      </p:par>
    </p:tnLst>
  </p:timing>
</p:sldLayout>
</file>

<file path=ppt/slideLayouts/slideLayout181.xml><?xml version="1.0" encoding="utf-8"?>
<p:sldLayout xmlns:a="http://schemas.openxmlformats.org/drawingml/2006/main" xmlns:r="http://schemas.openxmlformats.org/officeDocument/2006/relationships" xmlns:p="http://schemas.openxmlformats.org/presentationml/2006/main" showMasterSp="0" preserve="1">
  <p:cSld name="Quote Med Blue">
    <p:bg>
      <p:bgPr>
        <a:solidFill>
          <a:schemeClr val="accent5"/>
        </a:solidFill>
        <a:effectLst/>
      </p:bgPr>
    </p:bg>
    <p:spTree>
      <p:nvGrpSpPr>
        <p:cNvPr id="1" name=""/>
        <p:cNvGrpSpPr/>
        <p:nvPr/>
      </p:nvGrpSpPr>
      <p:grpSpPr>
        <a:xfrm>
          <a:off x="0" y="0"/>
          <a:ext cx="0" cy="0"/>
          <a:chOff x="0" y="0"/>
          <a:chExt cx="0" cy="0"/>
        </a:xfrm>
      </p:grpSpPr>
      <p:sp>
        <p:nvSpPr>
          <p:cNvPr id="3"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5" name="Title 4"/>
          <p:cNvSpPr>
            <a:spLocks noGrp="1"/>
          </p:cNvSpPr>
          <p:nvPr>
            <p:ph type="title"/>
          </p:nvPr>
        </p:nvSpPr>
        <p:spPr>
          <a:xfrm>
            <a:off x="1398588" y="3036839"/>
            <a:ext cx="11836008" cy="1079598"/>
          </a:xfrm>
        </p:spPr>
        <p:txBody>
          <a:bodyPr/>
          <a:lstStyle>
            <a:lvl1pPr algn="ctr">
              <a:defRPr sz="6600">
                <a:gradFill>
                  <a:gsLst>
                    <a:gs pos="1250">
                      <a:srgbClr val="FFFFFF"/>
                    </a:gs>
                    <a:gs pos="100000">
                      <a:srgbClr val="FFFFFF"/>
                    </a:gs>
                  </a:gsLst>
                  <a:lin ang="5400000" scaled="0"/>
                </a:gradFill>
              </a:defRPr>
            </a:lvl1pPr>
          </a:lstStyle>
          <a:p>
            <a:r>
              <a:rPr lang="en-US" dirty="0" smtClean="0"/>
              <a:t>Click to edit Master title style</a:t>
            </a:r>
            <a:endParaRPr lang="en-US" dirty="0"/>
          </a:p>
        </p:txBody>
      </p:sp>
      <p:sp>
        <p:nvSpPr>
          <p:cNvPr id="7" name="Text Placeholder 6"/>
          <p:cNvSpPr>
            <a:spLocks noGrp="1"/>
          </p:cNvSpPr>
          <p:nvPr>
            <p:ph type="body" sz="quarter" idx="10"/>
          </p:nvPr>
        </p:nvSpPr>
        <p:spPr>
          <a:xfrm>
            <a:off x="1398588" y="5729288"/>
            <a:ext cx="11836400" cy="517065"/>
          </a:xfrm>
        </p:spPr>
        <p:txBody>
          <a:bodyPr/>
          <a:lstStyle>
            <a:lvl1pPr marL="0" indent="0">
              <a:buNone/>
              <a:defRPr sz="2400">
                <a:gradFill>
                  <a:gsLst>
                    <a:gs pos="1250">
                      <a:schemeClr val="bg1"/>
                    </a:gs>
                    <a:gs pos="100000">
                      <a:schemeClr val="bg1"/>
                    </a:gs>
                  </a:gsLst>
                  <a:lin ang="5400000" scaled="0"/>
                </a:gradFill>
                <a:latin typeface="+mn-lt"/>
              </a:defRPr>
            </a:lvl1pPr>
            <a:lvl2pPr marL="403388" indent="0">
              <a:buNone/>
              <a:defRPr>
                <a:gradFill>
                  <a:gsLst>
                    <a:gs pos="1250">
                      <a:schemeClr val="bg1"/>
                    </a:gs>
                    <a:gs pos="100000">
                      <a:schemeClr val="bg1"/>
                    </a:gs>
                  </a:gsLst>
                  <a:lin ang="5400000" scaled="0"/>
                </a:gradFill>
              </a:defRPr>
            </a:lvl2pPr>
            <a:lvl3pPr marL="672313" indent="0">
              <a:buNone/>
              <a:defRPr>
                <a:gradFill>
                  <a:gsLst>
                    <a:gs pos="1250">
                      <a:schemeClr val="bg1"/>
                    </a:gs>
                    <a:gs pos="100000">
                      <a:schemeClr val="bg1"/>
                    </a:gs>
                  </a:gsLst>
                  <a:lin ang="5400000" scaled="0"/>
                </a:gradFill>
              </a:defRPr>
            </a:lvl3pPr>
            <a:lvl4pPr marL="941238" indent="0">
              <a:buNone/>
              <a:defRPr>
                <a:gradFill>
                  <a:gsLst>
                    <a:gs pos="1250">
                      <a:schemeClr val="bg1"/>
                    </a:gs>
                    <a:gs pos="100000">
                      <a:schemeClr val="bg1"/>
                    </a:gs>
                  </a:gsLst>
                  <a:lin ang="5400000" scaled="0"/>
                </a:gradFill>
              </a:defRPr>
            </a:lvl4pPr>
            <a:lvl5pPr marL="1210163" indent="0">
              <a:buNone/>
              <a:defRPr>
                <a:gradFill>
                  <a:gsLst>
                    <a:gs pos="1250">
                      <a:schemeClr val="bg1"/>
                    </a:gs>
                    <a:gs pos="100000">
                      <a:schemeClr val="bg1"/>
                    </a:gs>
                  </a:gsLst>
                  <a:lin ang="5400000" scaled="0"/>
                </a:gradFill>
              </a:defRPr>
            </a:lvl5pPr>
          </a:lstStyle>
          <a:p>
            <a:pPr lvl="0"/>
            <a:r>
              <a:rPr lang="en-US" dirty="0" smtClean="0"/>
              <a:t>Click to edit Master text styles</a:t>
            </a:r>
          </a:p>
        </p:txBody>
      </p:sp>
    </p:spTree>
    <p:extLst>
      <p:ext uri="{BB962C8B-B14F-4D97-AF65-F5344CB8AC3E}">
        <p14:creationId xmlns:p14="http://schemas.microsoft.com/office/powerpoint/2010/main" val="2799246981"/>
      </p:ext>
    </p:extLst>
  </p:cSld>
  <p:clrMapOvr>
    <a:masterClrMapping/>
  </p:clrMapOvr>
  <p:transition>
    <p:fade/>
  </p:transition>
  <p:timing>
    <p:tnLst>
      <p:par>
        <p:cTn id="1" dur="indefinite" restart="never" nodeType="tmRoot"/>
      </p:par>
    </p:tnLst>
  </p:timing>
</p:sldLayout>
</file>

<file path=ppt/slideLayouts/slideLayout182.xml><?xml version="1.0" encoding="utf-8"?>
<p:sldLayout xmlns:a="http://schemas.openxmlformats.org/drawingml/2006/main" xmlns:r="http://schemas.openxmlformats.org/officeDocument/2006/relationships" xmlns:p="http://schemas.openxmlformats.org/presentationml/2006/main" showMasterSp="0" preserve="1">
  <p:cSld name="Quote Light Blue">
    <p:bg>
      <p:bgPr>
        <a:solidFill>
          <a:schemeClr val="accent6"/>
        </a:solidFill>
        <a:effectLst/>
      </p:bgPr>
    </p:bg>
    <p:spTree>
      <p:nvGrpSpPr>
        <p:cNvPr id="1" name=""/>
        <p:cNvGrpSpPr/>
        <p:nvPr/>
      </p:nvGrpSpPr>
      <p:grpSpPr>
        <a:xfrm>
          <a:off x="0" y="0"/>
          <a:ext cx="0" cy="0"/>
          <a:chOff x="0" y="0"/>
          <a:chExt cx="0" cy="0"/>
        </a:xfrm>
      </p:grpSpPr>
      <p:sp>
        <p:nvSpPr>
          <p:cNvPr id="3"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5" name="Title 4"/>
          <p:cNvSpPr>
            <a:spLocks noGrp="1"/>
          </p:cNvSpPr>
          <p:nvPr>
            <p:ph type="title"/>
          </p:nvPr>
        </p:nvSpPr>
        <p:spPr>
          <a:xfrm>
            <a:off x="1398588" y="3036839"/>
            <a:ext cx="11836008" cy="1079598"/>
          </a:xfrm>
        </p:spPr>
        <p:txBody>
          <a:bodyPr/>
          <a:lstStyle>
            <a:lvl1pPr algn="ctr">
              <a:defRPr sz="6600">
                <a:gradFill>
                  <a:gsLst>
                    <a:gs pos="1250">
                      <a:schemeClr val="tx2"/>
                    </a:gs>
                    <a:gs pos="100000">
                      <a:schemeClr val="tx2"/>
                    </a:gs>
                  </a:gsLst>
                  <a:lin ang="5400000" scaled="0"/>
                </a:gradFill>
              </a:defRPr>
            </a:lvl1pPr>
          </a:lstStyle>
          <a:p>
            <a:r>
              <a:rPr lang="en-US" dirty="0" smtClean="0"/>
              <a:t>Click to edit Master title style</a:t>
            </a:r>
            <a:endParaRPr lang="en-US" dirty="0"/>
          </a:p>
        </p:txBody>
      </p:sp>
      <p:sp>
        <p:nvSpPr>
          <p:cNvPr id="7" name="Text Placeholder 6"/>
          <p:cNvSpPr>
            <a:spLocks noGrp="1"/>
          </p:cNvSpPr>
          <p:nvPr>
            <p:ph type="body" sz="quarter" idx="10"/>
          </p:nvPr>
        </p:nvSpPr>
        <p:spPr>
          <a:xfrm>
            <a:off x="1398588" y="5729288"/>
            <a:ext cx="11836400" cy="517065"/>
          </a:xfrm>
        </p:spPr>
        <p:txBody>
          <a:bodyPr/>
          <a:lstStyle>
            <a:lvl1pPr marL="0" indent="0">
              <a:buNone/>
              <a:defRPr sz="2400">
                <a:gradFill>
                  <a:gsLst>
                    <a:gs pos="1250">
                      <a:schemeClr val="tx2"/>
                    </a:gs>
                    <a:gs pos="100000">
                      <a:schemeClr val="tx2"/>
                    </a:gs>
                  </a:gsLst>
                  <a:lin ang="5400000" scaled="0"/>
                </a:gradFill>
                <a:latin typeface="+mn-lt"/>
              </a:defRPr>
            </a:lvl1pPr>
            <a:lvl2pPr marL="403388" indent="0">
              <a:buNone/>
              <a:defRPr>
                <a:gradFill>
                  <a:gsLst>
                    <a:gs pos="1250">
                      <a:schemeClr val="bg1"/>
                    </a:gs>
                    <a:gs pos="100000">
                      <a:schemeClr val="bg1"/>
                    </a:gs>
                  </a:gsLst>
                  <a:lin ang="5400000" scaled="0"/>
                </a:gradFill>
              </a:defRPr>
            </a:lvl2pPr>
            <a:lvl3pPr marL="672313" indent="0">
              <a:buNone/>
              <a:defRPr>
                <a:gradFill>
                  <a:gsLst>
                    <a:gs pos="1250">
                      <a:schemeClr val="bg1"/>
                    </a:gs>
                    <a:gs pos="100000">
                      <a:schemeClr val="bg1"/>
                    </a:gs>
                  </a:gsLst>
                  <a:lin ang="5400000" scaled="0"/>
                </a:gradFill>
              </a:defRPr>
            </a:lvl3pPr>
            <a:lvl4pPr marL="941238" indent="0">
              <a:buNone/>
              <a:defRPr>
                <a:gradFill>
                  <a:gsLst>
                    <a:gs pos="1250">
                      <a:schemeClr val="bg1"/>
                    </a:gs>
                    <a:gs pos="100000">
                      <a:schemeClr val="bg1"/>
                    </a:gs>
                  </a:gsLst>
                  <a:lin ang="5400000" scaled="0"/>
                </a:gradFill>
              </a:defRPr>
            </a:lvl4pPr>
            <a:lvl5pPr marL="1210163" indent="0">
              <a:buNone/>
              <a:defRPr>
                <a:gradFill>
                  <a:gsLst>
                    <a:gs pos="1250">
                      <a:schemeClr val="bg1"/>
                    </a:gs>
                    <a:gs pos="100000">
                      <a:schemeClr val="bg1"/>
                    </a:gs>
                  </a:gsLst>
                  <a:lin ang="5400000" scaled="0"/>
                </a:gradFill>
              </a:defRPr>
            </a:lvl5pPr>
          </a:lstStyle>
          <a:p>
            <a:pPr lvl="0"/>
            <a:r>
              <a:rPr lang="en-US" dirty="0" smtClean="0"/>
              <a:t>Click to edit Master text styles</a:t>
            </a:r>
          </a:p>
        </p:txBody>
      </p:sp>
    </p:spTree>
    <p:extLst>
      <p:ext uri="{BB962C8B-B14F-4D97-AF65-F5344CB8AC3E}">
        <p14:creationId xmlns:p14="http://schemas.microsoft.com/office/powerpoint/2010/main" val="1580631650"/>
      </p:ext>
    </p:extLst>
  </p:cSld>
  <p:clrMapOvr>
    <a:masterClrMapping/>
  </p:clrMapOvr>
  <p:transition>
    <p:fade/>
  </p:transition>
  <p:timing>
    <p:tnLst>
      <p:par>
        <p:cTn id="1" dur="indefinite" restart="never" nodeType="tmRoot"/>
      </p:par>
    </p:tnLst>
  </p:timing>
</p:sldLayout>
</file>

<file path=ppt/slideLayouts/slideLayout183.xml><?xml version="1.0" encoding="utf-8"?>
<p:sldLayout xmlns:a="http://schemas.openxmlformats.org/drawingml/2006/main" xmlns:r="http://schemas.openxmlformats.org/officeDocument/2006/relationships" xmlns:p="http://schemas.openxmlformats.org/presentationml/2006/main" showMasterSp="0" preserve="1">
  <p:cSld name="Blank White">
    <p:spTree>
      <p:nvGrpSpPr>
        <p:cNvPr id="1" name=""/>
        <p:cNvGrpSpPr/>
        <p:nvPr/>
      </p:nvGrpSpPr>
      <p:grpSpPr>
        <a:xfrm>
          <a:off x="0" y="0"/>
          <a:ext cx="0" cy="0"/>
          <a:chOff x="0" y="0"/>
          <a:chExt cx="0" cy="0"/>
        </a:xfrm>
      </p:grpSpPr>
      <p:sp>
        <p:nvSpPr>
          <p:cNvPr id="2"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311556723"/>
      </p:ext>
    </p:extLst>
  </p:cSld>
  <p:clrMapOvr>
    <a:masterClrMapping/>
  </p:clrMapOvr>
  <p:transition>
    <p:fade/>
  </p:transition>
  <p:timing>
    <p:tnLst>
      <p:par>
        <p:cTn id="1" dur="indefinite" restart="never" nodeType="tmRoot"/>
      </p:par>
    </p:tnLst>
  </p:timing>
</p:sldLayout>
</file>

<file path=ppt/slideLayouts/slideLayout184.xml><?xml version="1.0" encoding="utf-8"?>
<p:sldLayout xmlns:a="http://schemas.openxmlformats.org/drawingml/2006/main" xmlns:r="http://schemas.openxmlformats.org/officeDocument/2006/relationships" xmlns:p="http://schemas.openxmlformats.org/presentationml/2006/main" showMasterSp="0" preserve="1">
  <p:cSld name="Blank Blue">
    <p:bg>
      <p:bgPr>
        <a:solidFill>
          <a:schemeClr val="accent1"/>
        </a:solidFill>
        <a:effectLst/>
      </p:bgPr>
    </p:bg>
    <p:spTree>
      <p:nvGrpSpPr>
        <p:cNvPr id="1" name=""/>
        <p:cNvGrpSpPr/>
        <p:nvPr/>
      </p:nvGrpSpPr>
      <p:grpSpPr>
        <a:xfrm>
          <a:off x="0" y="0"/>
          <a:ext cx="0" cy="0"/>
          <a:chOff x="0" y="0"/>
          <a:chExt cx="0" cy="0"/>
        </a:xfrm>
      </p:grpSpPr>
      <p:sp>
        <p:nvSpPr>
          <p:cNvPr id="3"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177939101"/>
      </p:ext>
    </p:extLst>
  </p:cSld>
  <p:clrMapOvr>
    <a:masterClrMapping/>
  </p:clrMapOvr>
  <p:transition>
    <p:fade/>
  </p:transition>
  <p:timing>
    <p:tnLst>
      <p:par>
        <p:cTn id="1" dur="indefinite" restart="never" nodeType="tmRoot"/>
      </p:par>
    </p:tnLst>
  </p:timing>
</p:sldLayout>
</file>

<file path=ppt/slideLayouts/slideLayout185.xml><?xml version="1.0" encoding="utf-8"?>
<p:sldLayout xmlns:a="http://schemas.openxmlformats.org/drawingml/2006/main" xmlns:r="http://schemas.openxmlformats.org/officeDocument/2006/relationships" xmlns:p="http://schemas.openxmlformats.org/presentationml/2006/main" showMasterSp="0" preserve="1">
  <p:cSld name="Blank Orange">
    <p:bg>
      <p:bgPr>
        <a:solidFill>
          <a:schemeClr val="accent2"/>
        </a:solidFill>
        <a:effectLst/>
      </p:bgPr>
    </p:bg>
    <p:spTree>
      <p:nvGrpSpPr>
        <p:cNvPr id="1" name=""/>
        <p:cNvGrpSpPr/>
        <p:nvPr/>
      </p:nvGrpSpPr>
      <p:grpSpPr>
        <a:xfrm>
          <a:off x="0" y="0"/>
          <a:ext cx="0" cy="0"/>
          <a:chOff x="0" y="0"/>
          <a:chExt cx="0" cy="0"/>
        </a:xfrm>
      </p:grpSpPr>
      <p:sp>
        <p:nvSpPr>
          <p:cNvPr id="4"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50570928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86.xml><?xml version="1.0" encoding="utf-8"?>
<p:sldLayout xmlns:a="http://schemas.openxmlformats.org/drawingml/2006/main" xmlns:r="http://schemas.openxmlformats.org/officeDocument/2006/relationships" xmlns:p="http://schemas.openxmlformats.org/presentationml/2006/main" showMasterSp="0" preserve="1">
  <p:cSld name="Blank Yellow">
    <p:bg>
      <p:bgPr>
        <a:solidFill>
          <a:schemeClr val="accent3"/>
        </a:solidFill>
        <a:effectLst/>
      </p:bgPr>
    </p:bg>
    <p:spTree>
      <p:nvGrpSpPr>
        <p:cNvPr id="1" name=""/>
        <p:cNvGrpSpPr/>
        <p:nvPr/>
      </p:nvGrpSpPr>
      <p:grpSpPr>
        <a:xfrm>
          <a:off x="0" y="0"/>
          <a:ext cx="0" cy="0"/>
          <a:chOff x="0" y="0"/>
          <a:chExt cx="0" cy="0"/>
        </a:xfrm>
      </p:grpSpPr>
      <p:sp>
        <p:nvSpPr>
          <p:cNvPr id="3"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92499769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preserve="1">
  <p:cSld name="Blank Mint">
    <p:bg>
      <p:bgPr>
        <a:solidFill>
          <a:schemeClr val="accent4"/>
        </a:solidFill>
        <a:effectLst/>
      </p:bgPr>
    </p:bg>
    <p:spTree>
      <p:nvGrpSpPr>
        <p:cNvPr id="1" name=""/>
        <p:cNvGrpSpPr/>
        <p:nvPr/>
      </p:nvGrpSpPr>
      <p:grpSpPr>
        <a:xfrm>
          <a:off x="0" y="0"/>
          <a:ext cx="0" cy="0"/>
          <a:chOff x="0" y="0"/>
          <a:chExt cx="0" cy="0"/>
        </a:xfrm>
      </p:grpSpPr>
      <p:sp>
        <p:nvSpPr>
          <p:cNvPr id="3"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423008169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88.xml><?xml version="1.0" encoding="utf-8"?>
<p:sldLayout xmlns:a="http://schemas.openxmlformats.org/drawingml/2006/main" xmlns:r="http://schemas.openxmlformats.org/officeDocument/2006/relationships" xmlns:p="http://schemas.openxmlformats.org/presentationml/2006/main" showMasterSp="0" preserve="1">
  <p:cSld name="Blank Med Blue">
    <p:bg>
      <p:bgPr>
        <a:solidFill>
          <a:schemeClr val="accent5"/>
        </a:solidFill>
        <a:effectLst/>
      </p:bgPr>
    </p:bg>
    <p:spTree>
      <p:nvGrpSpPr>
        <p:cNvPr id="1" name=""/>
        <p:cNvGrpSpPr/>
        <p:nvPr/>
      </p:nvGrpSpPr>
      <p:grpSpPr>
        <a:xfrm>
          <a:off x="0" y="0"/>
          <a:ext cx="0" cy="0"/>
          <a:chOff x="0" y="0"/>
          <a:chExt cx="0" cy="0"/>
        </a:xfrm>
      </p:grpSpPr>
      <p:sp>
        <p:nvSpPr>
          <p:cNvPr id="2"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55906250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89.xml><?xml version="1.0" encoding="utf-8"?>
<p:sldLayout xmlns:a="http://schemas.openxmlformats.org/drawingml/2006/main" xmlns:r="http://schemas.openxmlformats.org/officeDocument/2006/relationships" xmlns:p="http://schemas.openxmlformats.org/presentationml/2006/main" showMasterSp="0" preserve="1">
  <p:cSld name="Blank Light Blue">
    <p:bg>
      <p:bgPr>
        <a:solidFill>
          <a:schemeClr val="accent6"/>
        </a:solidFill>
        <a:effectLst/>
      </p:bgPr>
    </p:bg>
    <p:spTree>
      <p:nvGrpSpPr>
        <p:cNvPr id="1" name=""/>
        <p:cNvGrpSpPr/>
        <p:nvPr/>
      </p:nvGrpSpPr>
      <p:grpSpPr>
        <a:xfrm>
          <a:off x="0" y="0"/>
          <a:ext cx="0" cy="0"/>
          <a:chOff x="0" y="0"/>
          <a:chExt cx="0" cy="0"/>
        </a:xfrm>
      </p:grpSpPr>
      <p:sp>
        <p:nvSpPr>
          <p:cNvPr id="2"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78102646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Cod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23850" y="349249"/>
            <a:ext cx="13986246" cy="1077761"/>
          </a:xfrm>
        </p:spPr>
        <p:txBody>
          <a:bodyPr/>
          <a:lstStyle>
            <a:lvl1pPr>
              <a:defRPr>
                <a:gradFill>
                  <a:gsLst>
                    <a:gs pos="1250">
                      <a:schemeClr val="bg1"/>
                    </a:gs>
                    <a:gs pos="100000">
                      <a:schemeClr val="bg1"/>
                    </a:gs>
                  </a:gsLst>
                  <a:lin ang="5400000" scaled="0"/>
                </a:gradFill>
              </a:defRPr>
            </a:lvl1p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323087" y="1427012"/>
            <a:ext cx="13984227" cy="2209836"/>
          </a:xfrm>
        </p:spPr>
        <p:txBody>
          <a:bodyPr/>
          <a:lstStyle>
            <a:lvl1pPr marL="0" indent="0">
              <a:buNone/>
              <a:defRPr>
                <a:gradFill>
                  <a:gsLst>
                    <a:gs pos="1250">
                      <a:schemeClr val="bg1"/>
                    </a:gs>
                    <a:gs pos="100000">
                      <a:schemeClr val="bg1"/>
                    </a:gs>
                  </a:gsLst>
                  <a:lin ang="5400000" scaled="0"/>
                </a:gradFill>
                <a:latin typeface="Consolas" panose="020B0609020204030204" pitchFamily="49" charset="0"/>
                <a:cs typeface="Consolas" panose="020B0609020204030204" pitchFamily="49" charset="0"/>
              </a:defRPr>
            </a:lvl1pPr>
            <a:lvl2pPr marL="0" indent="0">
              <a:spcBef>
                <a:spcPts val="600"/>
              </a:spcBef>
              <a:buFontTx/>
              <a:buNone/>
              <a:defRPr sz="2400">
                <a:gradFill>
                  <a:gsLst>
                    <a:gs pos="1250">
                      <a:schemeClr val="bg1"/>
                    </a:gs>
                    <a:gs pos="100000">
                      <a:schemeClr val="bg1"/>
                    </a:gs>
                  </a:gsLst>
                  <a:lin ang="5400000" scaled="0"/>
                </a:gradFill>
                <a:latin typeface="Consolas" panose="020B0609020204030204" pitchFamily="49" charset="0"/>
                <a:cs typeface="Consolas" panose="020B0609020204030204" pitchFamily="49" charset="0"/>
              </a:defRPr>
            </a:lvl2pPr>
            <a:lvl3pPr marL="268925" indent="0">
              <a:spcBef>
                <a:spcPts val="600"/>
              </a:spcBef>
              <a:buNone/>
              <a:defRPr sz="2400">
                <a:gradFill>
                  <a:gsLst>
                    <a:gs pos="1250">
                      <a:schemeClr val="bg1"/>
                    </a:gs>
                    <a:gs pos="100000">
                      <a:schemeClr val="bg1"/>
                    </a:gs>
                  </a:gsLst>
                  <a:lin ang="5400000" scaled="0"/>
                </a:gradFill>
                <a:latin typeface="Consolas" panose="020B0609020204030204" pitchFamily="49" charset="0"/>
                <a:cs typeface="Consolas" panose="020B0609020204030204" pitchFamily="49" charset="0"/>
              </a:defRPr>
            </a:lvl3pPr>
            <a:lvl4pPr marL="537850" indent="0">
              <a:spcBef>
                <a:spcPts val="600"/>
              </a:spcBef>
              <a:buNone/>
              <a:defRPr sz="2000">
                <a:gradFill>
                  <a:gsLst>
                    <a:gs pos="1250">
                      <a:schemeClr val="bg1"/>
                    </a:gs>
                    <a:gs pos="100000">
                      <a:schemeClr val="bg1"/>
                    </a:gs>
                  </a:gsLst>
                  <a:lin ang="5400000" scaled="0"/>
                </a:gradFill>
                <a:latin typeface="Consolas" panose="020B0609020204030204" pitchFamily="49" charset="0"/>
                <a:cs typeface="Consolas" panose="020B0609020204030204" pitchFamily="49" charset="0"/>
              </a:defRPr>
            </a:lvl4pPr>
            <a:lvl5pPr marL="806775" indent="0">
              <a:spcBef>
                <a:spcPts val="600"/>
              </a:spcBef>
              <a:buNone/>
              <a:defRPr sz="2000">
                <a:gradFill>
                  <a:gsLst>
                    <a:gs pos="1250">
                      <a:schemeClr val="bg1"/>
                    </a:gs>
                    <a:gs pos="100000">
                      <a:schemeClr val="bg1"/>
                    </a:gs>
                  </a:gsLst>
                  <a:lin ang="5400000" scaled="0"/>
                </a:gradFill>
                <a:latin typeface="Consolas" panose="020B0609020204030204" pitchFamily="49" charset="0"/>
                <a:cs typeface="Consolas" panose="020B0609020204030204" pitchFamily="49"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128954913"/>
      </p:ext>
    </p:extLst>
  </p:cSld>
  <p:clrMapOvr>
    <a:masterClrMapping/>
  </p:clrMapOvr>
  <p:transition>
    <p:fade/>
  </p:transition>
  <p:timing>
    <p:tnLst>
      <p:par>
        <p:cTn id="1" dur="indefinite" restart="never" nodeType="tmRoot"/>
      </p:par>
    </p:tnLst>
  </p:timing>
</p:sldLayout>
</file>

<file path=ppt/slideLayouts/slideLayout190.xml><?xml version="1.0" encoding="utf-8"?>
<p:sldLayout xmlns:a="http://schemas.openxmlformats.org/drawingml/2006/main" xmlns:r="http://schemas.openxmlformats.org/officeDocument/2006/relationships" xmlns:p="http://schemas.openxmlformats.org/presentationml/2006/main" showMasterSp="0" preserve="1">
  <p:cSld name="Full-Color Logo Bumper">
    <p:bg>
      <p:bgPr>
        <a:solidFill>
          <a:srgbClr val="FFFFFF"/>
        </a:solidFill>
        <a:effectLst/>
      </p:bgPr>
    </p:bg>
    <p:spTree>
      <p:nvGrpSpPr>
        <p:cNvPr id="1" name=""/>
        <p:cNvGrpSpPr/>
        <p:nvPr/>
      </p:nvGrpSpPr>
      <p:grpSpPr>
        <a:xfrm>
          <a:off x="0" y="0"/>
          <a:ext cx="0" cy="0"/>
          <a:chOff x="0" y="0"/>
          <a:chExt cx="0" cy="0"/>
        </a:xfrm>
      </p:grpSpPr>
      <p:grpSp>
        <p:nvGrpSpPr>
          <p:cNvPr id="3" name="Tableau Conference Logo Full-Color"/>
          <p:cNvGrpSpPr>
            <a:grpSpLocks noChangeAspect="1"/>
          </p:cNvGrpSpPr>
          <p:nvPr/>
        </p:nvGrpSpPr>
        <p:grpSpPr bwMode="auto">
          <a:xfrm>
            <a:off x="3141795" y="2744787"/>
            <a:ext cx="8346810" cy="2740026"/>
            <a:chOff x="-15709" y="-4079"/>
            <a:chExt cx="40637" cy="13340"/>
          </a:xfrm>
        </p:grpSpPr>
        <p:sp>
          <p:nvSpPr>
            <p:cNvPr id="4" name="Word Mark"/>
            <p:cNvSpPr>
              <a:spLocks noEditPoints="1"/>
            </p:cNvSpPr>
            <p:nvPr userDrawn="1"/>
          </p:nvSpPr>
          <p:spPr bwMode="auto">
            <a:xfrm>
              <a:off x="-3527" y="-1219"/>
              <a:ext cx="28455" cy="10480"/>
            </a:xfrm>
            <a:custGeom>
              <a:avLst/>
              <a:gdLst>
                <a:gd name="T0" fmla="*/ 10258 w 28455"/>
                <a:gd name="T1" fmla="*/ 10456 h 10480"/>
                <a:gd name="T2" fmla="*/ 22045 w 28455"/>
                <a:gd name="T3" fmla="*/ 9026 h 10480"/>
                <a:gd name="T4" fmla="*/ 5573 w 28455"/>
                <a:gd name="T5" fmla="*/ 10430 h 10480"/>
                <a:gd name="T6" fmla="*/ 4512 w 28455"/>
                <a:gd name="T7" fmla="*/ 9740 h 10480"/>
                <a:gd name="T8" fmla="*/ 5573 w 28455"/>
                <a:gd name="T9" fmla="*/ 9050 h 10480"/>
                <a:gd name="T10" fmla="*/ 5400 w 28455"/>
                <a:gd name="T11" fmla="*/ 9395 h 10480"/>
                <a:gd name="T12" fmla="*/ 5006 w 28455"/>
                <a:gd name="T13" fmla="*/ 9986 h 10480"/>
                <a:gd name="T14" fmla="*/ 5599 w 28455"/>
                <a:gd name="T15" fmla="*/ 9740 h 10480"/>
                <a:gd name="T16" fmla="*/ 6804 w 28455"/>
                <a:gd name="T17" fmla="*/ 6363 h 10480"/>
                <a:gd name="T18" fmla="*/ 5474 w 28455"/>
                <a:gd name="T19" fmla="*/ 5129 h 10480"/>
                <a:gd name="T20" fmla="*/ 5769 w 28455"/>
                <a:gd name="T21" fmla="*/ 3207 h 10480"/>
                <a:gd name="T22" fmla="*/ 7446 w 28455"/>
                <a:gd name="T23" fmla="*/ 2564 h 10480"/>
                <a:gd name="T24" fmla="*/ 7101 w 28455"/>
                <a:gd name="T25" fmla="*/ 3304 h 10480"/>
                <a:gd name="T26" fmla="*/ 6409 w 28455"/>
                <a:gd name="T27" fmla="*/ 5228 h 10480"/>
                <a:gd name="T28" fmla="*/ 8382 w 28455"/>
                <a:gd name="T29" fmla="*/ 9889 h 10480"/>
                <a:gd name="T30" fmla="*/ 8382 w 28455"/>
                <a:gd name="T31" fmla="*/ 9889 h 10480"/>
                <a:gd name="T32" fmla="*/ 0 w 28455"/>
                <a:gd name="T33" fmla="*/ 3330 h 10480"/>
                <a:gd name="T34" fmla="*/ 27297 w 28455"/>
                <a:gd name="T35" fmla="*/ 5772 h 10480"/>
                <a:gd name="T36" fmla="*/ 25990 w 28455"/>
                <a:gd name="T37" fmla="*/ 5254 h 10480"/>
                <a:gd name="T38" fmla="*/ 25423 w 28455"/>
                <a:gd name="T39" fmla="*/ 5918 h 10480"/>
                <a:gd name="T40" fmla="*/ 28010 w 28455"/>
                <a:gd name="T41" fmla="*/ 6117 h 10480"/>
                <a:gd name="T42" fmla="*/ 27665 w 28455"/>
                <a:gd name="T43" fmla="*/ 2689 h 10480"/>
                <a:gd name="T44" fmla="*/ 2194 w 28455"/>
                <a:gd name="T45" fmla="*/ 9740 h 10480"/>
                <a:gd name="T46" fmla="*/ 2837 w 28455"/>
                <a:gd name="T47" fmla="*/ 9568 h 10480"/>
                <a:gd name="T48" fmla="*/ 2072 w 28455"/>
                <a:gd name="T49" fmla="*/ 9100 h 10480"/>
                <a:gd name="T50" fmla="*/ 2072 w 28455"/>
                <a:gd name="T51" fmla="*/ 10357 h 10480"/>
                <a:gd name="T52" fmla="*/ 2811 w 28455"/>
                <a:gd name="T53" fmla="*/ 9889 h 10480"/>
                <a:gd name="T54" fmla="*/ 26680 w 28455"/>
                <a:gd name="T55" fmla="*/ 9395 h 10480"/>
                <a:gd name="T56" fmla="*/ 19160 w 28455"/>
                <a:gd name="T57" fmla="*/ 9863 h 10480"/>
                <a:gd name="T58" fmla="*/ 16249 w 28455"/>
                <a:gd name="T59" fmla="*/ 10456 h 10480"/>
                <a:gd name="T60" fmla="*/ 16521 w 28455"/>
                <a:gd name="T61" fmla="*/ 9149 h 10480"/>
                <a:gd name="T62" fmla="*/ 16200 w 28455"/>
                <a:gd name="T63" fmla="*/ 9421 h 10480"/>
                <a:gd name="T64" fmla="*/ 16249 w 28455"/>
                <a:gd name="T65" fmla="*/ 9468 h 10480"/>
                <a:gd name="T66" fmla="*/ 17509 w 28455"/>
                <a:gd name="T67" fmla="*/ 5523 h 10480"/>
                <a:gd name="T68" fmla="*/ 19578 w 28455"/>
                <a:gd name="T69" fmla="*/ 6166 h 10480"/>
                <a:gd name="T70" fmla="*/ 17015 w 28455"/>
                <a:gd name="T71" fmla="*/ 6117 h 10480"/>
                <a:gd name="T72" fmla="*/ 16200 w 28455"/>
                <a:gd name="T73" fmla="*/ 4611 h 10480"/>
                <a:gd name="T74" fmla="*/ 16842 w 28455"/>
                <a:gd name="T75" fmla="*/ 2959 h 10480"/>
                <a:gd name="T76" fmla="*/ 18617 w 28455"/>
                <a:gd name="T77" fmla="*/ 2640 h 10480"/>
                <a:gd name="T78" fmla="*/ 19725 w 28455"/>
                <a:gd name="T79" fmla="*/ 3971 h 10480"/>
                <a:gd name="T80" fmla="*/ 17976 w 28455"/>
                <a:gd name="T81" fmla="*/ 3280 h 10480"/>
                <a:gd name="T82" fmla="*/ 23474 w 28455"/>
                <a:gd name="T83" fmla="*/ 6386 h 10480"/>
                <a:gd name="T84" fmla="*/ 21133 w 28455"/>
                <a:gd name="T85" fmla="*/ 5944 h 10480"/>
                <a:gd name="T86" fmla="*/ 20615 w 28455"/>
                <a:gd name="T87" fmla="*/ 4070 h 10480"/>
                <a:gd name="T88" fmla="*/ 21650 w 28455"/>
                <a:gd name="T89" fmla="*/ 2713 h 10480"/>
                <a:gd name="T90" fmla="*/ 24140 w 28455"/>
                <a:gd name="T91" fmla="*/ 2541 h 10480"/>
                <a:gd name="T92" fmla="*/ 21896 w 28455"/>
                <a:gd name="T93" fmla="*/ 3477 h 10480"/>
                <a:gd name="T94" fmla="*/ 21922 w 28455"/>
                <a:gd name="T95" fmla="*/ 5523 h 10480"/>
                <a:gd name="T96" fmla="*/ 12625 w 28455"/>
                <a:gd name="T97" fmla="*/ 6166 h 10480"/>
                <a:gd name="T98" fmla="*/ 9963 w 28455"/>
                <a:gd name="T99" fmla="*/ 6190 h 10480"/>
                <a:gd name="T100" fmla="*/ 12231 w 28455"/>
                <a:gd name="T101" fmla="*/ 2640 h 10480"/>
                <a:gd name="T102" fmla="*/ 13388 w 28455"/>
                <a:gd name="T103" fmla="*/ 3897 h 10480"/>
                <a:gd name="T104" fmla="*/ 13043 w 28455"/>
                <a:gd name="T105" fmla="*/ 5795 h 10480"/>
                <a:gd name="T106" fmla="*/ 11515 w 28455"/>
                <a:gd name="T107" fmla="*/ 3304 h 10480"/>
                <a:gd name="T108" fmla="*/ 11711 w 28455"/>
                <a:gd name="T109" fmla="*/ 5696 h 10480"/>
                <a:gd name="T110" fmla="*/ 24091 w 28455"/>
                <a:gd name="T111" fmla="*/ 9371 h 10480"/>
                <a:gd name="T112" fmla="*/ 24658 w 28455"/>
                <a:gd name="T113" fmla="*/ 9123 h 10480"/>
                <a:gd name="T114" fmla="*/ 23500 w 28455"/>
                <a:gd name="T115" fmla="*/ 9568 h 10480"/>
                <a:gd name="T116" fmla="*/ 24339 w 28455"/>
                <a:gd name="T117" fmla="*/ 10480 h 10480"/>
                <a:gd name="T118" fmla="*/ 24216 w 28455"/>
                <a:gd name="T119" fmla="*/ 10135 h 10480"/>
                <a:gd name="T120" fmla="*/ 15238 w 28455"/>
                <a:gd name="T121" fmla="*/ 7126 h 10480"/>
                <a:gd name="T122" fmla="*/ 13858 w 28455"/>
                <a:gd name="T123" fmla="*/ 9544 h 10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8455" h="10480">
                  <a:moveTo>
                    <a:pt x="10258" y="9026"/>
                  </a:moveTo>
                  <a:lnTo>
                    <a:pt x="11416" y="9026"/>
                  </a:lnTo>
                  <a:lnTo>
                    <a:pt x="11416" y="9395"/>
                  </a:lnTo>
                  <a:lnTo>
                    <a:pt x="10676" y="9395"/>
                  </a:lnTo>
                  <a:lnTo>
                    <a:pt x="10676" y="9594"/>
                  </a:lnTo>
                  <a:lnTo>
                    <a:pt x="11293" y="9594"/>
                  </a:lnTo>
                  <a:lnTo>
                    <a:pt x="11293" y="9913"/>
                  </a:lnTo>
                  <a:lnTo>
                    <a:pt x="10676" y="9913"/>
                  </a:lnTo>
                  <a:lnTo>
                    <a:pt x="10676" y="10456"/>
                  </a:lnTo>
                  <a:lnTo>
                    <a:pt x="10258" y="10456"/>
                  </a:lnTo>
                  <a:lnTo>
                    <a:pt x="10258" y="9026"/>
                  </a:lnTo>
                  <a:close/>
                  <a:moveTo>
                    <a:pt x="21650" y="9889"/>
                  </a:moveTo>
                  <a:lnTo>
                    <a:pt x="21256" y="9026"/>
                  </a:lnTo>
                  <a:lnTo>
                    <a:pt x="20712" y="9026"/>
                  </a:lnTo>
                  <a:lnTo>
                    <a:pt x="20712" y="10456"/>
                  </a:lnTo>
                  <a:lnTo>
                    <a:pt x="21107" y="10456"/>
                  </a:lnTo>
                  <a:lnTo>
                    <a:pt x="21107" y="9568"/>
                  </a:lnTo>
                  <a:lnTo>
                    <a:pt x="21551" y="10456"/>
                  </a:lnTo>
                  <a:lnTo>
                    <a:pt x="22045" y="10456"/>
                  </a:lnTo>
                  <a:lnTo>
                    <a:pt x="22045" y="9026"/>
                  </a:lnTo>
                  <a:lnTo>
                    <a:pt x="21650" y="9026"/>
                  </a:lnTo>
                  <a:lnTo>
                    <a:pt x="21650" y="9889"/>
                  </a:lnTo>
                  <a:close/>
                  <a:moveTo>
                    <a:pt x="5993" y="9594"/>
                  </a:moveTo>
                  <a:lnTo>
                    <a:pt x="6017" y="9740"/>
                  </a:lnTo>
                  <a:lnTo>
                    <a:pt x="5993" y="9889"/>
                  </a:lnTo>
                  <a:lnTo>
                    <a:pt x="5967" y="10036"/>
                  </a:lnTo>
                  <a:lnTo>
                    <a:pt x="5894" y="10161"/>
                  </a:lnTo>
                  <a:lnTo>
                    <a:pt x="5819" y="10258"/>
                  </a:lnTo>
                  <a:lnTo>
                    <a:pt x="5696" y="10357"/>
                  </a:lnTo>
                  <a:lnTo>
                    <a:pt x="5573" y="10430"/>
                  </a:lnTo>
                  <a:lnTo>
                    <a:pt x="5424" y="10456"/>
                  </a:lnTo>
                  <a:lnTo>
                    <a:pt x="5252" y="10480"/>
                  </a:lnTo>
                  <a:lnTo>
                    <a:pt x="5079" y="10456"/>
                  </a:lnTo>
                  <a:lnTo>
                    <a:pt x="4933" y="10430"/>
                  </a:lnTo>
                  <a:lnTo>
                    <a:pt x="4810" y="10357"/>
                  </a:lnTo>
                  <a:lnTo>
                    <a:pt x="4711" y="10258"/>
                  </a:lnTo>
                  <a:lnTo>
                    <a:pt x="4611" y="10161"/>
                  </a:lnTo>
                  <a:lnTo>
                    <a:pt x="4562" y="10036"/>
                  </a:lnTo>
                  <a:lnTo>
                    <a:pt x="4512" y="9889"/>
                  </a:lnTo>
                  <a:lnTo>
                    <a:pt x="4512" y="9740"/>
                  </a:lnTo>
                  <a:lnTo>
                    <a:pt x="4512" y="9594"/>
                  </a:lnTo>
                  <a:lnTo>
                    <a:pt x="4562" y="9445"/>
                  </a:lnTo>
                  <a:lnTo>
                    <a:pt x="4611" y="9322"/>
                  </a:lnTo>
                  <a:lnTo>
                    <a:pt x="4711" y="9222"/>
                  </a:lnTo>
                  <a:lnTo>
                    <a:pt x="4810" y="9123"/>
                  </a:lnTo>
                  <a:lnTo>
                    <a:pt x="4933" y="9050"/>
                  </a:lnTo>
                  <a:lnTo>
                    <a:pt x="5079" y="9000"/>
                  </a:lnTo>
                  <a:lnTo>
                    <a:pt x="5252" y="9000"/>
                  </a:lnTo>
                  <a:lnTo>
                    <a:pt x="5424" y="9000"/>
                  </a:lnTo>
                  <a:lnTo>
                    <a:pt x="5573" y="9050"/>
                  </a:lnTo>
                  <a:lnTo>
                    <a:pt x="5696" y="9123"/>
                  </a:lnTo>
                  <a:lnTo>
                    <a:pt x="5819" y="9222"/>
                  </a:lnTo>
                  <a:lnTo>
                    <a:pt x="5894" y="9322"/>
                  </a:lnTo>
                  <a:lnTo>
                    <a:pt x="5967" y="9445"/>
                  </a:lnTo>
                  <a:lnTo>
                    <a:pt x="5993" y="9594"/>
                  </a:lnTo>
                  <a:close/>
                  <a:moveTo>
                    <a:pt x="5599" y="9740"/>
                  </a:moveTo>
                  <a:lnTo>
                    <a:pt x="5573" y="9594"/>
                  </a:lnTo>
                  <a:lnTo>
                    <a:pt x="5500" y="9468"/>
                  </a:lnTo>
                  <a:lnTo>
                    <a:pt x="5450" y="9421"/>
                  </a:lnTo>
                  <a:lnTo>
                    <a:pt x="5400" y="9395"/>
                  </a:lnTo>
                  <a:lnTo>
                    <a:pt x="5327" y="9371"/>
                  </a:lnTo>
                  <a:lnTo>
                    <a:pt x="5252" y="9371"/>
                  </a:lnTo>
                  <a:lnTo>
                    <a:pt x="5178" y="9371"/>
                  </a:lnTo>
                  <a:lnTo>
                    <a:pt x="5105" y="9395"/>
                  </a:lnTo>
                  <a:lnTo>
                    <a:pt x="5055" y="9421"/>
                  </a:lnTo>
                  <a:lnTo>
                    <a:pt x="5006" y="9468"/>
                  </a:lnTo>
                  <a:lnTo>
                    <a:pt x="4956" y="9594"/>
                  </a:lnTo>
                  <a:lnTo>
                    <a:pt x="4933" y="9740"/>
                  </a:lnTo>
                  <a:lnTo>
                    <a:pt x="4956" y="9889"/>
                  </a:lnTo>
                  <a:lnTo>
                    <a:pt x="5006" y="9986"/>
                  </a:lnTo>
                  <a:lnTo>
                    <a:pt x="5055" y="10036"/>
                  </a:lnTo>
                  <a:lnTo>
                    <a:pt x="5105" y="10085"/>
                  </a:lnTo>
                  <a:lnTo>
                    <a:pt x="5178" y="10111"/>
                  </a:lnTo>
                  <a:lnTo>
                    <a:pt x="5252" y="10111"/>
                  </a:lnTo>
                  <a:lnTo>
                    <a:pt x="5327" y="10111"/>
                  </a:lnTo>
                  <a:lnTo>
                    <a:pt x="5400" y="10085"/>
                  </a:lnTo>
                  <a:lnTo>
                    <a:pt x="5450" y="10036"/>
                  </a:lnTo>
                  <a:lnTo>
                    <a:pt x="5500" y="9986"/>
                  </a:lnTo>
                  <a:lnTo>
                    <a:pt x="5573" y="9889"/>
                  </a:lnTo>
                  <a:lnTo>
                    <a:pt x="5599" y="9740"/>
                  </a:lnTo>
                  <a:close/>
                  <a:moveTo>
                    <a:pt x="8113" y="2541"/>
                  </a:moveTo>
                  <a:lnTo>
                    <a:pt x="8925" y="2541"/>
                  </a:lnTo>
                  <a:lnTo>
                    <a:pt x="8902" y="6190"/>
                  </a:lnTo>
                  <a:lnTo>
                    <a:pt x="8604" y="6289"/>
                  </a:lnTo>
                  <a:lnTo>
                    <a:pt x="8259" y="6363"/>
                  </a:lnTo>
                  <a:lnTo>
                    <a:pt x="7891" y="6412"/>
                  </a:lnTo>
                  <a:lnTo>
                    <a:pt x="7496" y="6436"/>
                  </a:lnTo>
                  <a:lnTo>
                    <a:pt x="7248" y="6436"/>
                  </a:lnTo>
                  <a:lnTo>
                    <a:pt x="7026" y="6412"/>
                  </a:lnTo>
                  <a:lnTo>
                    <a:pt x="6804" y="6363"/>
                  </a:lnTo>
                  <a:lnTo>
                    <a:pt x="6608" y="6313"/>
                  </a:lnTo>
                  <a:lnTo>
                    <a:pt x="6409" y="6240"/>
                  </a:lnTo>
                  <a:lnTo>
                    <a:pt x="6237" y="6140"/>
                  </a:lnTo>
                  <a:lnTo>
                    <a:pt x="6090" y="6041"/>
                  </a:lnTo>
                  <a:lnTo>
                    <a:pt x="5941" y="5918"/>
                  </a:lnTo>
                  <a:lnTo>
                    <a:pt x="5819" y="5795"/>
                  </a:lnTo>
                  <a:lnTo>
                    <a:pt x="5696" y="5646"/>
                  </a:lnTo>
                  <a:lnTo>
                    <a:pt x="5599" y="5500"/>
                  </a:lnTo>
                  <a:lnTo>
                    <a:pt x="5523" y="5327"/>
                  </a:lnTo>
                  <a:lnTo>
                    <a:pt x="5474" y="5129"/>
                  </a:lnTo>
                  <a:lnTo>
                    <a:pt x="5424" y="4933"/>
                  </a:lnTo>
                  <a:lnTo>
                    <a:pt x="5400" y="4710"/>
                  </a:lnTo>
                  <a:lnTo>
                    <a:pt x="5400" y="4488"/>
                  </a:lnTo>
                  <a:lnTo>
                    <a:pt x="5400" y="4266"/>
                  </a:lnTo>
                  <a:lnTo>
                    <a:pt x="5424" y="4070"/>
                  </a:lnTo>
                  <a:lnTo>
                    <a:pt x="5474" y="3871"/>
                  </a:lnTo>
                  <a:lnTo>
                    <a:pt x="5523" y="3699"/>
                  </a:lnTo>
                  <a:lnTo>
                    <a:pt x="5599" y="3526"/>
                  </a:lnTo>
                  <a:lnTo>
                    <a:pt x="5672" y="3354"/>
                  </a:lnTo>
                  <a:lnTo>
                    <a:pt x="5769" y="3207"/>
                  </a:lnTo>
                  <a:lnTo>
                    <a:pt x="5892" y="3084"/>
                  </a:lnTo>
                  <a:lnTo>
                    <a:pt x="6015" y="2959"/>
                  </a:lnTo>
                  <a:lnTo>
                    <a:pt x="6140" y="2862"/>
                  </a:lnTo>
                  <a:lnTo>
                    <a:pt x="6286" y="2763"/>
                  </a:lnTo>
                  <a:lnTo>
                    <a:pt x="6459" y="2689"/>
                  </a:lnTo>
                  <a:lnTo>
                    <a:pt x="6631" y="2640"/>
                  </a:lnTo>
                  <a:lnTo>
                    <a:pt x="6804" y="2590"/>
                  </a:lnTo>
                  <a:lnTo>
                    <a:pt x="7002" y="2564"/>
                  </a:lnTo>
                  <a:lnTo>
                    <a:pt x="7198" y="2564"/>
                  </a:lnTo>
                  <a:lnTo>
                    <a:pt x="7446" y="2564"/>
                  </a:lnTo>
                  <a:lnTo>
                    <a:pt x="7692" y="2614"/>
                  </a:lnTo>
                  <a:lnTo>
                    <a:pt x="7914" y="2689"/>
                  </a:lnTo>
                  <a:lnTo>
                    <a:pt x="8113" y="2812"/>
                  </a:lnTo>
                  <a:lnTo>
                    <a:pt x="8113" y="2541"/>
                  </a:lnTo>
                  <a:close/>
                  <a:moveTo>
                    <a:pt x="8113" y="3552"/>
                  </a:moveTo>
                  <a:lnTo>
                    <a:pt x="7940" y="3429"/>
                  </a:lnTo>
                  <a:lnTo>
                    <a:pt x="7742" y="3354"/>
                  </a:lnTo>
                  <a:lnTo>
                    <a:pt x="7546" y="3304"/>
                  </a:lnTo>
                  <a:lnTo>
                    <a:pt x="7347" y="3304"/>
                  </a:lnTo>
                  <a:lnTo>
                    <a:pt x="7101" y="3304"/>
                  </a:lnTo>
                  <a:lnTo>
                    <a:pt x="6879" y="3380"/>
                  </a:lnTo>
                  <a:lnTo>
                    <a:pt x="6707" y="3477"/>
                  </a:lnTo>
                  <a:lnTo>
                    <a:pt x="6534" y="3625"/>
                  </a:lnTo>
                  <a:lnTo>
                    <a:pt x="6409" y="3798"/>
                  </a:lnTo>
                  <a:lnTo>
                    <a:pt x="6312" y="3994"/>
                  </a:lnTo>
                  <a:lnTo>
                    <a:pt x="6263" y="4242"/>
                  </a:lnTo>
                  <a:lnTo>
                    <a:pt x="6237" y="4488"/>
                  </a:lnTo>
                  <a:lnTo>
                    <a:pt x="6263" y="4784"/>
                  </a:lnTo>
                  <a:lnTo>
                    <a:pt x="6312" y="5006"/>
                  </a:lnTo>
                  <a:lnTo>
                    <a:pt x="6409" y="5228"/>
                  </a:lnTo>
                  <a:lnTo>
                    <a:pt x="6534" y="5401"/>
                  </a:lnTo>
                  <a:lnTo>
                    <a:pt x="6707" y="5523"/>
                  </a:lnTo>
                  <a:lnTo>
                    <a:pt x="6929" y="5623"/>
                  </a:lnTo>
                  <a:lnTo>
                    <a:pt x="7151" y="5672"/>
                  </a:lnTo>
                  <a:lnTo>
                    <a:pt x="7420" y="5696"/>
                  </a:lnTo>
                  <a:lnTo>
                    <a:pt x="7718" y="5672"/>
                  </a:lnTo>
                  <a:lnTo>
                    <a:pt x="7914" y="5646"/>
                  </a:lnTo>
                  <a:lnTo>
                    <a:pt x="8113" y="5623"/>
                  </a:lnTo>
                  <a:lnTo>
                    <a:pt x="8113" y="3552"/>
                  </a:lnTo>
                  <a:close/>
                  <a:moveTo>
                    <a:pt x="8382" y="9889"/>
                  </a:moveTo>
                  <a:lnTo>
                    <a:pt x="7964" y="9026"/>
                  </a:lnTo>
                  <a:lnTo>
                    <a:pt x="7446" y="9026"/>
                  </a:lnTo>
                  <a:lnTo>
                    <a:pt x="7446" y="10456"/>
                  </a:lnTo>
                  <a:lnTo>
                    <a:pt x="7841" y="10456"/>
                  </a:lnTo>
                  <a:lnTo>
                    <a:pt x="7841" y="9568"/>
                  </a:lnTo>
                  <a:lnTo>
                    <a:pt x="8259" y="10456"/>
                  </a:lnTo>
                  <a:lnTo>
                    <a:pt x="8753" y="10456"/>
                  </a:lnTo>
                  <a:lnTo>
                    <a:pt x="8753" y="9026"/>
                  </a:lnTo>
                  <a:lnTo>
                    <a:pt x="8382" y="9026"/>
                  </a:lnTo>
                  <a:lnTo>
                    <a:pt x="8382" y="9889"/>
                  </a:lnTo>
                  <a:close/>
                  <a:moveTo>
                    <a:pt x="1998" y="6412"/>
                  </a:moveTo>
                  <a:lnTo>
                    <a:pt x="2787" y="6412"/>
                  </a:lnTo>
                  <a:lnTo>
                    <a:pt x="2787" y="4119"/>
                  </a:lnTo>
                  <a:lnTo>
                    <a:pt x="4807" y="4119"/>
                  </a:lnTo>
                  <a:lnTo>
                    <a:pt x="4807" y="3330"/>
                  </a:lnTo>
                  <a:lnTo>
                    <a:pt x="2787" y="3330"/>
                  </a:lnTo>
                  <a:lnTo>
                    <a:pt x="2787" y="1111"/>
                  </a:lnTo>
                  <a:lnTo>
                    <a:pt x="1998" y="1111"/>
                  </a:lnTo>
                  <a:lnTo>
                    <a:pt x="1998" y="3330"/>
                  </a:lnTo>
                  <a:lnTo>
                    <a:pt x="0" y="3330"/>
                  </a:lnTo>
                  <a:lnTo>
                    <a:pt x="0" y="4119"/>
                  </a:lnTo>
                  <a:lnTo>
                    <a:pt x="1998" y="4119"/>
                  </a:lnTo>
                  <a:lnTo>
                    <a:pt x="1998" y="6412"/>
                  </a:lnTo>
                  <a:close/>
                  <a:moveTo>
                    <a:pt x="27665" y="2689"/>
                  </a:moveTo>
                  <a:lnTo>
                    <a:pt x="27665" y="5055"/>
                  </a:lnTo>
                  <a:lnTo>
                    <a:pt x="27642" y="5254"/>
                  </a:lnTo>
                  <a:lnTo>
                    <a:pt x="27592" y="5427"/>
                  </a:lnTo>
                  <a:lnTo>
                    <a:pt x="27519" y="5573"/>
                  </a:lnTo>
                  <a:lnTo>
                    <a:pt x="27420" y="5672"/>
                  </a:lnTo>
                  <a:lnTo>
                    <a:pt x="27297" y="5772"/>
                  </a:lnTo>
                  <a:lnTo>
                    <a:pt x="27150" y="5819"/>
                  </a:lnTo>
                  <a:lnTo>
                    <a:pt x="27002" y="5869"/>
                  </a:lnTo>
                  <a:lnTo>
                    <a:pt x="26803" y="5869"/>
                  </a:lnTo>
                  <a:lnTo>
                    <a:pt x="26631" y="5869"/>
                  </a:lnTo>
                  <a:lnTo>
                    <a:pt x="26458" y="5819"/>
                  </a:lnTo>
                  <a:lnTo>
                    <a:pt x="26312" y="5772"/>
                  </a:lnTo>
                  <a:lnTo>
                    <a:pt x="26186" y="5672"/>
                  </a:lnTo>
                  <a:lnTo>
                    <a:pt x="26090" y="5573"/>
                  </a:lnTo>
                  <a:lnTo>
                    <a:pt x="26014" y="5427"/>
                  </a:lnTo>
                  <a:lnTo>
                    <a:pt x="25990" y="5254"/>
                  </a:lnTo>
                  <a:lnTo>
                    <a:pt x="25967" y="5055"/>
                  </a:lnTo>
                  <a:lnTo>
                    <a:pt x="25967" y="2689"/>
                  </a:lnTo>
                  <a:lnTo>
                    <a:pt x="25152" y="2689"/>
                  </a:lnTo>
                  <a:lnTo>
                    <a:pt x="25152" y="5155"/>
                  </a:lnTo>
                  <a:lnTo>
                    <a:pt x="25178" y="5301"/>
                  </a:lnTo>
                  <a:lnTo>
                    <a:pt x="25178" y="5427"/>
                  </a:lnTo>
                  <a:lnTo>
                    <a:pt x="25225" y="5573"/>
                  </a:lnTo>
                  <a:lnTo>
                    <a:pt x="25274" y="5696"/>
                  </a:lnTo>
                  <a:lnTo>
                    <a:pt x="25350" y="5819"/>
                  </a:lnTo>
                  <a:lnTo>
                    <a:pt x="25423" y="5918"/>
                  </a:lnTo>
                  <a:lnTo>
                    <a:pt x="25497" y="6017"/>
                  </a:lnTo>
                  <a:lnTo>
                    <a:pt x="25596" y="6117"/>
                  </a:lnTo>
                  <a:lnTo>
                    <a:pt x="25841" y="6263"/>
                  </a:lnTo>
                  <a:lnTo>
                    <a:pt x="26113" y="6386"/>
                  </a:lnTo>
                  <a:lnTo>
                    <a:pt x="26458" y="6436"/>
                  </a:lnTo>
                  <a:lnTo>
                    <a:pt x="26803" y="6462"/>
                  </a:lnTo>
                  <a:lnTo>
                    <a:pt x="27174" y="6436"/>
                  </a:lnTo>
                  <a:lnTo>
                    <a:pt x="27493" y="6386"/>
                  </a:lnTo>
                  <a:lnTo>
                    <a:pt x="27788" y="6263"/>
                  </a:lnTo>
                  <a:lnTo>
                    <a:pt x="28010" y="6117"/>
                  </a:lnTo>
                  <a:lnTo>
                    <a:pt x="28110" y="6017"/>
                  </a:lnTo>
                  <a:lnTo>
                    <a:pt x="28209" y="5918"/>
                  </a:lnTo>
                  <a:lnTo>
                    <a:pt x="28282" y="5819"/>
                  </a:lnTo>
                  <a:lnTo>
                    <a:pt x="28355" y="5696"/>
                  </a:lnTo>
                  <a:lnTo>
                    <a:pt x="28405" y="5573"/>
                  </a:lnTo>
                  <a:lnTo>
                    <a:pt x="28431" y="5427"/>
                  </a:lnTo>
                  <a:lnTo>
                    <a:pt x="28455" y="5301"/>
                  </a:lnTo>
                  <a:lnTo>
                    <a:pt x="28455" y="5155"/>
                  </a:lnTo>
                  <a:lnTo>
                    <a:pt x="28455" y="2689"/>
                  </a:lnTo>
                  <a:lnTo>
                    <a:pt x="27665" y="2689"/>
                  </a:lnTo>
                  <a:close/>
                  <a:moveTo>
                    <a:pt x="2761" y="9986"/>
                  </a:moveTo>
                  <a:lnTo>
                    <a:pt x="2688" y="10062"/>
                  </a:lnTo>
                  <a:lnTo>
                    <a:pt x="2615" y="10111"/>
                  </a:lnTo>
                  <a:lnTo>
                    <a:pt x="2516" y="10135"/>
                  </a:lnTo>
                  <a:lnTo>
                    <a:pt x="2442" y="10135"/>
                  </a:lnTo>
                  <a:lnTo>
                    <a:pt x="2367" y="10111"/>
                  </a:lnTo>
                  <a:lnTo>
                    <a:pt x="2317" y="10062"/>
                  </a:lnTo>
                  <a:lnTo>
                    <a:pt x="2270" y="10012"/>
                  </a:lnTo>
                  <a:lnTo>
                    <a:pt x="2220" y="9889"/>
                  </a:lnTo>
                  <a:lnTo>
                    <a:pt x="2194" y="9740"/>
                  </a:lnTo>
                  <a:lnTo>
                    <a:pt x="2220" y="9594"/>
                  </a:lnTo>
                  <a:lnTo>
                    <a:pt x="2270" y="9468"/>
                  </a:lnTo>
                  <a:lnTo>
                    <a:pt x="2317" y="9421"/>
                  </a:lnTo>
                  <a:lnTo>
                    <a:pt x="2367" y="9371"/>
                  </a:lnTo>
                  <a:lnTo>
                    <a:pt x="2442" y="9345"/>
                  </a:lnTo>
                  <a:lnTo>
                    <a:pt x="2516" y="9345"/>
                  </a:lnTo>
                  <a:lnTo>
                    <a:pt x="2615" y="9345"/>
                  </a:lnTo>
                  <a:lnTo>
                    <a:pt x="2688" y="9395"/>
                  </a:lnTo>
                  <a:lnTo>
                    <a:pt x="2761" y="9468"/>
                  </a:lnTo>
                  <a:lnTo>
                    <a:pt x="2837" y="9568"/>
                  </a:lnTo>
                  <a:lnTo>
                    <a:pt x="3156" y="9395"/>
                  </a:lnTo>
                  <a:lnTo>
                    <a:pt x="3106" y="9296"/>
                  </a:lnTo>
                  <a:lnTo>
                    <a:pt x="3033" y="9199"/>
                  </a:lnTo>
                  <a:lnTo>
                    <a:pt x="2960" y="9123"/>
                  </a:lnTo>
                  <a:lnTo>
                    <a:pt x="2861" y="9076"/>
                  </a:lnTo>
                  <a:lnTo>
                    <a:pt x="2688" y="9026"/>
                  </a:lnTo>
                  <a:lnTo>
                    <a:pt x="2490" y="9000"/>
                  </a:lnTo>
                  <a:lnTo>
                    <a:pt x="2343" y="9000"/>
                  </a:lnTo>
                  <a:lnTo>
                    <a:pt x="2194" y="9050"/>
                  </a:lnTo>
                  <a:lnTo>
                    <a:pt x="2072" y="9100"/>
                  </a:lnTo>
                  <a:lnTo>
                    <a:pt x="1972" y="9199"/>
                  </a:lnTo>
                  <a:lnTo>
                    <a:pt x="1897" y="9296"/>
                  </a:lnTo>
                  <a:lnTo>
                    <a:pt x="1823" y="9421"/>
                  </a:lnTo>
                  <a:lnTo>
                    <a:pt x="1774" y="9568"/>
                  </a:lnTo>
                  <a:lnTo>
                    <a:pt x="1774" y="9740"/>
                  </a:lnTo>
                  <a:lnTo>
                    <a:pt x="1774" y="9889"/>
                  </a:lnTo>
                  <a:lnTo>
                    <a:pt x="1823" y="10036"/>
                  </a:lnTo>
                  <a:lnTo>
                    <a:pt x="1897" y="10161"/>
                  </a:lnTo>
                  <a:lnTo>
                    <a:pt x="1972" y="10284"/>
                  </a:lnTo>
                  <a:lnTo>
                    <a:pt x="2072" y="10357"/>
                  </a:lnTo>
                  <a:lnTo>
                    <a:pt x="2194" y="10430"/>
                  </a:lnTo>
                  <a:lnTo>
                    <a:pt x="2343" y="10456"/>
                  </a:lnTo>
                  <a:lnTo>
                    <a:pt x="2490" y="10480"/>
                  </a:lnTo>
                  <a:lnTo>
                    <a:pt x="2615" y="10480"/>
                  </a:lnTo>
                  <a:lnTo>
                    <a:pt x="2712" y="10456"/>
                  </a:lnTo>
                  <a:lnTo>
                    <a:pt x="2811" y="10407"/>
                  </a:lnTo>
                  <a:lnTo>
                    <a:pt x="2910" y="10357"/>
                  </a:lnTo>
                  <a:lnTo>
                    <a:pt x="3057" y="10234"/>
                  </a:lnTo>
                  <a:lnTo>
                    <a:pt x="3182" y="10062"/>
                  </a:lnTo>
                  <a:lnTo>
                    <a:pt x="2811" y="9889"/>
                  </a:lnTo>
                  <a:lnTo>
                    <a:pt x="2761" y="9986"/>
                  </a:lnTo>
                  <a:close/>
                  <a:moveTo>
                    <a:pt x="26286" y="10456"/>
                  </a:moveTo>
                  <a:lnTo>
                    <a:pt x="27446" y="10456"/>
                  </a:lnTo>
                  <a:lnTo>
                    <a:pt x="27446" y="10085"/>
                  </a:lnTo>
                  <a:lnTo>
                    <a:pt x="26680" y="10085"/>
                  </a:lnTo>
                  <a:lnTo>
                    <a:pt x="26680" y="9863"/>
                  </a:lnTo>
                  <a:lnTo>
                    <a:pt x="27323" y="9863"/>
                  </a:lnTo>
                  <a:lnTo>
                    <a:pt x="27323" y="9544"/>
                  </a:lnTo>
                  <a:lnTo>
                    <a:pt x="26680" y="9544"/>
                  </a:lnTo>
                  <a:lnTo>
                    <a:pt x="26680" y="9395"/>
                  </a:lnTo>
                  <a:lnTo>
                    <a:pt x="27446" y="9395"/>
                  </a:lnTo>
                  <a:lnTo>
                    <a:pt x="27446" y="9026"/>
                  </a:lnTo>
                  <a:lnTo>
                    <a:pt x="26286" y="9026"/>
                  </a:lnTo>
                  <a:lnTo>
                    <a:pt x="26286" y="10456"/>
                  </a:lnTo>
                  <a:close/>
                  <a:moveTo>
                    <a:pt x="18125" y="10456"/>
                  </a:moveTo>
                  <a:lnTo>
                    <a:pt x="19259" y="10456"/>
                  </a:lnTo>
                  <a:lnTo>
                    <a:pt x="19259" y="10085"/>
                  </a:lnTo>
                  <a:lnTo>
                    <a:pt x="18520" y="10085"/>
                  </a:lnTo>
                  <a:lnTo>
                    <a:pt x="18520" y="9863"/>
                  </a:lnTo>
                  <a:lnTo>
                    <a:pt x="19160" y="9863"/>
                  </a:lnTo>
                  <a:lnTo>
                    <a:pt x="19160" y="9544"/>
                  </a:lnTo>
                  <a:lnTo>
                    <a:pt x="18520" y="9544"/>
                  </a:lnTo>
                  <a:lnTo>
                    <a:pt x="18520" y="9395"/>
                  </a:lnTo>
                  <a:lnTo>
                    <a:pt x="19259" y="9395"/>
                  </a:lnTo>
                  <a:lnTo>
                    <a:pt x="19259" y="9026"/>
                  </a:lnTo>
                  <a:lnTo>
                    <a:pt x="18125" y="9026"/>
                  </a:lnTo>
                  <a:lnTo>
                    <a:pt x="18125" y="10456"/>
                  </a:lnTo>
                  <a:close/>
                  <a:moveTo>
                    <a:pt x="16422" y="9913"/>
                  </a:moveTo>
                  <a:lnTo>
                    <a:pt x="16717" y="10456"/>
                  </a:lnTo>
                  <a:lnTo>
                    <a:pt x="16249" y="10456"/>
                  </a:lnTo>
                  <a:lnTo>
                    <a:pt x="16027" y="9986"/>
                  </a:lnTo>
                  <a:lnTo>
                    <a:pt x="15855" y="9986"/>
                  </a:lnTo>
                  <a:lnTo>
                    <a:pt x="15855" y="10456"/>
                  </a:lnTo>
                  <a:lnTo>
                    <a:pt x="15437" y="10456"/>
                  </a:lnTo>
                  <a:lnTo>
                    <a:pt x="15437" y="9026"/>
                  </a:lnTo>
                  <a:lnTo>
                    <a:pt x="16127" y="9026"/>
                  </a:lnTo>
                  <a:lnTo>
                    <a:pt x="16249" y="9026"/>
                  </a:lnTo>
                  <a:lnTo>
                    <a:pt x="16349" y="9050"/>
                  </a:lnTo>
                  <a:lnTo>
                    <a:pt x="16445" y="9100"/>
                  </a:lnTo>
                  <a:lnTo>
                    <a:pt x="16521" y="9149"/>
                  </a:lnTo>
                  <a:lnTo>
                    <a:pt x="16594" y="9222"/>
                  </a:lnTo>
                  <a:lnTo>
                    <a:pt x="16618" y="9296"/>
                  </a:lnTo>
                  <a:lnTo>
                    <a:pt x="16668" y="9395"/>
                  </a:lnTo>
                  <a:lnTo>
                    <a:pt x="16668" y="9494"/>
                  </a:lnTo>
                  <a:lnTo>
                    <a:pt x="16644" y="9641"/>
                  </a:lnTo>
                  <a:lnTo>
                    <a:pt x="16594" y="9766"/>
                  </a:lnTo>
                  <a:lnTo>
                    <a:pt x="16521" y="9839"/>
                  </a:lnTo>
                  <a:lnTo>
                    <a:pt x="16422" y="9913"/>
                  </a:lnTo>
                  <a:close/>
                  <a:moveTo>
                    <a:pt x="16249" y="9468"/>
                  </a:moveTo>
                  <a:lnTo>
                    <a:pt x="16200" y="9421"/>
                  </a:lnTo>
                  <a:lnTo>
                    <a:pt x="16176" y="9395"/>
                  </a:lnTo>
                  <a:lnTo>
                    <a:pt x="16101" y="9395"/>
                  </a:lnTo>
                  <a:lnTo>
                    <a:pt x="15855" y="9395"/>
                  </a:lnTo>
                  <a:lnTo>
                    <a:pt x="15855" y="9667"/>
                  </a:lnTo>
                  <a:lnTo>
                    <a:pt x="16101" y="9667"/>
                  </a:lnTo>
                  <a:lnTo>
                    <a:pt x="16176" y="9667"/>
                  </a:lnTo>
                  <a:lnTo>
                    <a:pt x="16200" y="9641"/>
                  </a:lnTo>
                  <a:lnTo>
                    <a:pt x="16249" y="9594"/>
                  </a:lnTo>
                  <a:lnTo>
                    <a:pt x="16249" y="9544"/>
                  </a:lnTo>
                  <a:lnTo>
                    <a:pt x="16249" y="9468"/>
                  </a:lnTo>
                  <a:close/>
                  <a:moveTo>
                    <a:pt x="19725" y="3971"/>
                  </a:moveTo>
                  <a:lnTo>
                    <a:pt x="19774" y="4193"/>
                  </a:lnTo>
                  <a:lnTo>
                    <a:pt x="19774" y="4415"/>
                  </a:lnTo>
                  <a:lnTo>
                    <a:pt x="19774" y="4637"/>
                  </a:lnTo>
                  <a:lnTo>
                    <a:pt x="17039" y="4637"/>
                  </a:lnTo>
                  <a:lnTo>
                    <a:pt x="17064" y="4883"/>
                  </a:lnTo>
                  <a:lnTo>
                    <a:pt x="17138" y="5081"/>
                  </a:lnTo>
                  <a:lnTo>
                    <a:pt x="17237" y="5278"/>
                  </a:lnTo>
                  <a:lnTo>
                    <a:pt x="17360" y="5401"/>
                  </a:lnTo>
                  <a:lnTo>
                    <a:pt x="17509" y="5523"/>
                  </a:lnTo>
                  <a:lnTo>
                    <a:pt x="17681" y="5623"/>
                  </a:lnTo>
                  <a:lnTo>
                    <a:pt x="17877" y="5672"/>
                  </a:lnTo>
                  <a:lnTo>
                    <a:pt x="18076" y="5696"/>
                  </a:lnTo>
                  <a:lnTo>
                    <a:pt x="18470" y="5696"/>
                  </a:lnTo>
                  <a:lnTo>
                    <a:pt x="18865" y="5646"/>
                  </a:lnTo>
                  <a:lnTo>
                    <a:pt x="19061" y="5599"/>
                  </a:lnTo>
                  <a:lnTo>
                    <a:pt x="19259" y="5549"/>
                  </a:lnTo>
                  <a:lnTo>
                    <a:pt x="19432" y="5474"/>
                  </a:lnTo>
                  <a:lnTo>
                    <a:pt x="19578" y="5401"/>
                  </a:lnTo>
                  <a:lnTo>
                    <a:pt x="19578" y="6166"/>
                  </a:lnTo>
                  <a:lnTo>
                    <a:pt x="19210" y="6313"/>
                  </a:lnTo>
                  <a:lnTo>
                    <a:pt x="18839" y="6412"/>
                  </a:lnTo>
                  <a:lnTo>
                    <a:pt x="18643" y="6436"/>
                  </a:lnTo>
                  <a:lnTo>
                    <a:pt x="18421" y="6462"/>
                  </a:lnTo>
                  <a:lnTo>
                    <a:pt x="17976" y="6436"/>
                  </a:lnTo>
                  <a:lnTo>
                    <a:pt x="17754" y="6412"/>
                  </a:lnTo>
                  <a:lnTo>
                    <a:pt x="17556" y="6363"/>
                  </a:lnTo>
                  <a:lnTo>
                    <a:pt x="17360" y="6289"/>
                  </a:lnTo>
                  <a:lnTo>
                    <a:pt x="17187" y="6214"/>
                  </a:lnTo>
                  <a:lnTo>
                    <a:pt x="17015" y="6117"/>
                  </a:lnTo>
                  <a:lnTo>
                    <a:pt x="16866" y="6017"/>
                  </a:lnTo>
                  <a:lnTo>
                    <a:pt x="16743" y="5895"/>
                  </a:lnTo>
                  <a:lnTo>
                    <a:pt x="16620" y="5772"/>
                  </a:lnTo>
                  <a:lnTo>
                    <a:pt x="16497" y="5623"/>
                  </a:lnTo>
                  <a:lnTo>
                    <a:pt x="16422" y="5474"/>
                  </a:lnTo>
                  <a:lnTo>
                    <a:pt x="16349" y="5327"/>
                  </a:lnTo>
                  <a:lnTo>
                    <a:pt x="16275" y="5155"/>
                  </a:lnTo>
                  <a:lnTo>
                    <a:pt x="16226" y="4982"/>
                  </a:lnTo>
                  <a:lnTo>
                    <a:pt x="16200" y="4810"/>
                  </a:lnTo>
                  <a:lnTo>
                    <a:pt x="16200" y="4611"/>
                  </a:lnTo>
                  <a:lnTo>
                    <a:pt x="16200" y="4439"/>
                  </a:lnTo>
                  <a:lnTo>
                    <a:pt x="16200" y="4242"/>
                  </a:lnTo>
                  <a:lnTo>
                    <a:pt x="16226" y="4044"/>
                  </a:lnTo>
                  <a:lnTo>
                    <a:pt x="16275" y="3848"/>
                  </a:lnTo>
                  <a:lnTo>
                    <a:pt x="16349" y="3675"/>
                  </a:lnTo>
                  <a:lnTo>
                    <a:pt x="16422" y="3503"/>
                  </a:lnTo>
                  <a:lnTo>
                    <a:pt x="16497" y="3354"/>
                  </a:lnTo>
                  <a:lnTo>
                    <a:pt x="16594" y="3207"/>
                  </a:lnTo>
                  <a:lnTo>
                    <a:pt x="16720" y="3084"/>
                  </a:lnTo>
                  <a:lnTo>
                    <a:pt x="16842" y="2959"/>
                  </a:lnTo>
                  <a:lnTo>
                    <a:pt x="16989" y="2862"/>
                  </a:lnTo>
                  <a:lnTo>
                    <a:pt x="17138" y="2763"/>
                  </a:lnTo>
                  <a:lnTo>
                    <a:pt x="17287" y="2689"/>
                  </a:lnTo>
                  <a:lnTo>
                    <a:pt x="17459" y="2614"/>
                  </a:lnTo>
                  <a:lnTo>
                    <a:pt x="17632" y="2590"/>
                  </a:lnTo>
                  <a:lnTo>
                    <a:pt x="17828" y="2564"/>
                  </a:lnTo>
                  <a:lnTo>
                    <a:pt x="18026" y="2541"/>
                  </a:lnTo>
                  <a:lnTo>
                    <a:pt x="18248" y="2564"/>
                  </a:lnTo>
                  <a:lnTo>
                    <a:pt x="18444" y="2590"/>
                  </a:lnTo>
                  <a:lnTo>
                    <a:pt x="18617" y="2640"/>
                  </a:lnTo>
                  <a:lnTo>
                    <a:pt x="18789" y="2689"/>
                  </a:lnTo>
                  <a:lnTo>
                    <a:pt x="18962" y="2786"/>
                  </a:lnTo>
                  <a:lnTo>
                    <a:pt x="19110" y="2886"/>
                  </a:lnTo>
                  <a:lnTo>
                    <a:pt x="19233" y="2985"/>
                  </a:lnTo>
                  <a:lnTo>
                    <a:pt x="19356" y="3131"/>
                  </a:lnTo>
                  <a:lnTo>
                    <a:pt x="19455" y="3280"/>
                  </a:lnTo>
                  <a:lnTo>
                    <a:pt x="19555" y="3429"/>
                  </a:lnTo>
                  <a:lnTo>
                    <a:pt x="19628" y="3602"/>
                  </a:lnTo>
                  <a:lnTo>
                    <a:pt x="19701" y="3774"/>
                  </a:lnTo>
                  <a:lnTo>
                    <a:pt x="19725" y="3971"/>
                  </a:lnTo>
                  <a:close/>
                  <a:moveTo>
                    <a:pt x="18914" y="4044"/>
                  </a:moveTo>
                  <a:lnTo>
                    <a:pt x="18888" y="3871"/>
                  </a:lnTo>
                  <a:lnTo>
                    <a:pt x="18839" y="3725"/>
                  </a:lnTo>
                  <a:lnTo>
                    <a:pt x="18789" y="3602"/>
                  </a:lnTo>
                  <a:lnTo>
                    <a:pt x="18692" y="3503"/>
                  </a:lnTo>
                  <a:lnTo>
                    <a:pt x="18593" y="3403"/>
                  </a:lnTo>
                  <a:lnTo>
                    <a:pt x="18470" y="3354"/>
                  </a:lnTo>
                  <a:lnTo>
                    <a:pt x="18321" y="3304"/>
                  </a:lnTo>
                  <a:lnTo>
                    <a:pt x="18149" y="3280"/>
                  </a:lnTo>
                  <a:lnTo>
                    <a:pt x="17976" y="3280"/>
                  </a:lnTo>
                  <a:lnTo>
                    <a:pt x="17804" y="3330"/>
                  </a:lnTo>
                  <a:lnTo>
                    <a:pt x="17655" y="3380"/>
                  </a:lnTo>
                  <a:lnTo>
                    <a:pt x="17509" y="3477"/>
                  </a:lnTo>
                  <a:lnTo>
                    <a:pt x="17360" y="3576"/>
                  </a:lnTo>
                  <a:lnTo>
                    <a:pt x="17237" y="3725"/>
                  </a:lnTo>
                  <a:lnTo>
                    <a:pt x="17138" y="3871"/>
                  </a:lnTo>
                  <a:lnTo>
                    <a:pt x="17088" y="4044"/>
                  </a:lnTo>
                  <a:lnTo>
                    <a:pt x="18914" y="4044"/>
                  </a:lnTo>
                  <a:close/>
                  <a:moveTo>
                    <a:pt x="23821" y="6289"/>
                  </a:moveTo>
                  <a:lnTo>
                    <a:pt x="23474" y="6386"/>
                  </a:lnTo>
                  <a:lnTo>
                    <a:pt x="23080" y="6436"/>
                  </a:lnTo>
                  <a:lnTo>
                    <a:pt x="22711" y="6462"/>
                  </a:lnTo>
                  <a:lnTo>
                    <a:pt x="22463" y="6436"/>
                  </a:lnTo>
                  <a:lnTo>
                    <a:pt x="22217" y="6412"/>
                  </a:lnTo>
                  <a:lnTo>
                    <a:pt x="22021" y="6386"/>
                  </a:lnTo>
                  <a:lnTo>
                    <a:pt x="21799" y="6313"/>
                  </a:lnTo>
                  <a:lnTo>
                    <a:pt x="21627" y="6240"/>
                  </a:lnTo>
                  <a:lnTo>
                    <a:pt x="21454" y="6166"/>
                  </a:lnTo>
                  <a:lnTo>
                    <a:pt x="21279" y="6067"/>
                  </a:lnTo>
                  <a:lnTo>
                    <a:pt x="21133" y="5944"/>
                  </a:lnTo>
                  <a:lnTo>
                    <a:pt x="21010" y="5819"/>
                  </a:lnTo>
                  <a:lnTo>
                    <a:pt x="20911" y="5672"/>
                  </a:lnTo>
                  <a:lnTo>
                    <a:pt x="20812" y="5500"/>
                  </a:lnTo>
                  <a:lnTo>
                    <a:pt x="20738" y="5327"/>
                  </a:lnTo>
                  <a:lnTo>
                    <a:pt x="20665" y="5129"/>
                  </a:lnTo>
                  <a:lnTo>
                    <a:pt x="20639" y="4933"/>
                  </a:lnTo>
                  <a:lnTo>
                    <a:pt x="20589" y="4734"/>
                  </a:lnTo>
                  <a:lnTo>
                    <a:pt x="20589" y="4514"/>
                  </a:lnTo>
                  <a:lnTo>
                    <a:pt x="20589" y="4292"/>
                  </a:lnTo>
                  <a:lnTo>
                    <a:pt x="20615" y="4070"/>
                  </a:lnTo>
                  <a:lnTo>
                    <a:pt x="20665" y="3897"/>
                  </a:lnTo>
                  <a:lnTo>
                    <a:pt x="20712" y="3699"/>
                  </a:lnTo>
                  <a:lnTo>
                    <a:pt x="20788" y="3526"/>
                  </a:lnTo>
                  <a:lnTo>
                    <a:pt x="20887" y="3380"/>
                  </a:lnTo>
                  <a:lnTo>
                    <a:pt x="20984" y="3231"/>
                  </a:lnTo>
                  <a:lnTo>
                    <a:pt x="21083" y="3084"/>
                  </a:lnTo>
                  <a:lnTo>
                    <a:pt x="21206" y="2959"/>
                  </a:lnTo>
                  <a:lnTo>
                    <a:pt x="21355" y="2862"/>
                  </a:lnTo>
                  <a:lnTo>
                    <a:pt x="21501" y="2786"/>
                  </a:lnTo>
                  <a:lnTo>
                    <a:pt x="21650" y="2713"/>
                  </a:lnTo>
                  <a:lnTo>
                    <a:pt x="21823" y="2640"/>
                  </a:lnTo>
                  <a:lnTo>
                    <a:pt x="21995" y="2590"/>
                  </a:lnTo>
                  <a:lnTo>
                    <a:pt x="22194" y="2564"/>
                  </a:lnTo>
                  <a:lnTo>
                    <a:pt x="22390" y="2564"/>
                  </a:lnTo>
                  <a:lnTo>
                    <a:pt x="22661" y="2590"/>
                  </a:lnTo>
                  <a:lnTo>
                    <a:pt x="22884" y="2614"/>
                  </a:lnTo>
                  <a:lnTo>
                    <a:pt x="23129" y="2713"/>
                  </a:lnTo>
                  <a:lnTo>
                    <a:pt x="23328" y="2812"/>
                  </a:lnTo>
                  <a:lnTo>
                    <a:pt x="23328" y="2541"/>
                  </a:lnTo>
                  <a:lnTo>
                    <a:pt x="24140" y="2541"/>
                  </a:lnTo>
                  <a:lnTo>
                    <a:pt x="24117" y="6190"/>
                  </a:lnTo>
                  <a:lnTo>
                    <a:pt x="23821" y="6289"/>
                  </a:lnTo>
                  <a:close/>
                  <a:moveTo>
                    <a:pt x="23328" y="3576"/>
                  </a:moveTo>
                  <a:lnTo>
                    <a:pt x="23129" y="3453"/>
                  </a:lnTo>
                  <a:lnTo>
                    <a:pt x="22933" y="3380"/>
                  </a:lnTo>
                  <a:lnTo>
                    <a:pt x="22735" y="3330"/>
                  </a:lnTo>
                  <a:lnTo>
                    <a:pt x="22539" y="3304"/>
                  </a:lnTo>
                  <a:lnTo>
                    <a:pt x="22317" y="3330"/>
                  </a:lnTo>
                  <a:lnTo>
                    <a:pt x="22094" y="3380"/>
                  </a:lnTo>
                  <a:lnTo>
                    <a:pt x="21896" y="3477"/>
                  </a:lnTo>
                  <a:lnTo>
                    <a:pt x="21749" y="3625"/>
                  </a:lnTo>
                  <a:lnTo>
                    <a:pt x="21601" y="3798"/>
                  </a:lnTo>
                  <a:lnTo>
                    <a:pt x="21527" y="3994"/>
                  </a:lnTo>
                  <a:lnTo>
                    <a:pt x="21454" y="4242"/>
                  </a:lnTo>
                  <a:lnTo>
                    <a:pt x="21428" y="4514"/>
                  </a:lnTo>
                  <a:lnTo>
                    <a:pt x="21454" y="4784"/>
                  </a:lnTo>
                  <a:lnTo>
                    <a:pt x="21527" y="5032"/>
                  </a:lnTo>
                  <a:lnTo>
                    <a:pt x="21627" y="5228"/>
                  </a:lnTo>
                  <a:lnTo>
                    <a:pt x="21749" y="5401"/>
                  </a:lnTo>
                  <a:lnTo>
                    <a:pt x="21922" y="5523"/>
                  </a:lnTo>
                  <a:lnTo>
                    <a:pt x="22118" y="5623"/>
                  </a:lnTo>
                  <a:lnTo>
                    <a:pt x="22366" y="5696"/>
                  </a:lnTo>
                  <a:lnTo>
                    <a:pt x="22612" y="5722"/>
                  </a:lnTo>
                  <a:lnTo>
                    <a:pt x="22907" y="5696"/>
                  </a:lnTo>
                  <a:lnTo>
                    <a:pt x="23106" y="5672"/>
                  </a:lnTo>
                  <a:lnTo>
                    <a:pt x="23302" y="5623"/>
                  </a:lnTo>
                  <a:lnTo>
                    <a:pt x="23328" y="3576"/>
                  </a:lnTo>
                  <a:close/>
                  <a:moveTo>
                    <a:pt x="12921" y="5944"/>
                  </a:moveTo>
                  <a:lnTo>
                    <a:pt x="12772" y="6067"/>
                  </a:lnTo>
                  <a:lnTo>
                    <a:pt x="12625" y="6166"/>
                  </a:lnTo>
                  <a:lnTo>
                    <a:pt x="12453" y="6240"/>
                  </a:lnTo>
                  <a:lnTo>
                    <a:pt x="12254" y="6313"/>
                  </a:lnTo>
                  <a:lnTo>
                    <a:pt x="12058" y="6386"/>
                  </a:lnTo>
                  <a:lnTo>
                    <a:pt x="11836" y="6412"/>
                  </a:lnTo>
                  <a:lnTo>
                    <a:pt x="11614" y="6436"/>
                  </a:lnTo>
                  <a:lnTo>
                    <a:pt x="11366" y="6462"/>
                  </a:lnTo>
                  <a:lnTo>
                    <a:pt x="11021" y="6436"/>
                  </a:lnTo>
                  <a:lnTo>
                    <a:pt x="10676" y="6386"/>
                  </a:lnTo>
                  <a:lnTo>
                    <a:pt x="10305" y="6313"/>
                  </a:lnTo>
                  <a:lnTo>
                    <a:pt x="9963" y="6190"/>
                  </a:lnTo>
                  <a:lnTo>
                    <a:pt x="9937" y="765"/>
                  </a:lnTo>
                  <a:lnTo>
                    <a:pt x="10749" y="765"/>
                  </a:lnTo>
                  <a:lnTo>
                    <a:pt x="10749" y="2763"/>
                  </a:lnTo>
                  <a:lnTo>
                    <a:pt x="11021" y="2663"/>
                  </a:lnTo>
                  <a:lnTo>
                    <a:pt x="11269" y="2614"/>
                  </a:lnTo>
                  <a:lnTo>
                    <a:pt x="11489" y="2564"/>
                  </a:lnTo>
                  <a:lnTo>
                    <a:pt x="11664" y="2564"/>
                  </a:lnTo>
                  <a:lnTo>
                    <a:pt x="11860" y="2564"/>
                  </a:lnTo>
                  <a:lnTo>
                    <a:pt x="12058" y="2590"/>
                  </a:lnTo>
                  <a:lnTo>
                    <a:pt x="12231" y="2640"/>
                  </a:lnTo>
                  <a:lnTo>
                    <a:pt x="12403" y="2713"/>
                  </a:lnTo>
                  <a:lnTo>
                    <a:pt x="12576" y="2786"/>
                  </a:lnTo>
                  <a:lnTo>
                    <a:pt x="12722" y="2862"/>
                  </a:lnTo>
                  <a:lnTo>
                    <a:pt x="12847" y="2959"/>
                  </a:lnTo>
                  <a:lnTo>
                    <a:pt x="12970" y="3084"/>
                  </a:lnTo>
                  <a:lnTo>
                    <a:pt x="13093" y="3231"/>
                  </a:lnTo>
                  <a:lnTo>
                    <a:pt x="13192" y="3380"/>
                  </a:lnTo>
                  <a:lnTo>
                    <a:pt x="13265" y="3526"/>
                  </a:lnTo>
                  <a:lnTo>
                    <a:pt x="13339" y="3699"/>
                  </a:lnTo>
                  <a:lnTo>
                    <a:pt x="13388" y="3897"/>
                  </a:lnTo>
                  <a:lnTo>
                    <a:pt x="13438" y="4070"/>
                  </a:lnTo>
                  <a:lnTo>
                    <a:pt x="13462" y="4292"/>
                  </a:lnTo>
                  <a:lnTo>
                    <a:pt x="13462" y="4514"/>
                  </a:lnTo>
                  <a:lnTo>
                    <a:pt x="13462" y="4734"/>
                  </a:lnTo>
                  <a:lnTo>
                    <a:pt x="13438" y="4933"/>
                  </a:lnTo>
                  <a:lnTo>
                    <a:pt x="13388" y="5129"/>
                  </a:lnTo>
                  <a:lnTo>
                    <a:pt x="13339" y="5327"/>
                  </a:lnTo>
                  <a:lnTo>
                    <a:pt x="13265" y="5500"/>
                  </a:lnTo>
                  <a:lnTo>
                    <a:pt x="13166" y="5672"/>
                  </a:lnTo>
                  <a:lnTo>
                    <a:pt x="13043" y="5795"/>
                  </a:lnTo>
                  <a:lnTo>
                    <a:pt x="12921" y="5944"/>
                  </a:lnTo>
                  <a:close/>
                  <a:moveTo>
                    <a:pt x="12625" y="4514"/>
                  </a:moveTo>
                  <a:lnTo>
                    <a:pt x="12599" y="4242"/>
                  </a:lnTo>
                  <a:lnTo>
                    <a:pt x="12550" y="3994"/>
                  </a:lnTo>
                  <a:lnTo>
                    <a:pt x="12453" y="3798"/>
                  </a:lnTo>
                  <a:lnTo>
                    <a:pt x="12328" y="3625"/>
                  </a:lnTo>
                  <a:lnTo>
                    <a:pt x="12155" y="3477"/>
                  </a:lnTo>
                  <a:lnTo>
                    <a:pt x="11983" y="3380"/>
                  </a:lnTo>
                  <a:lnTo>
                    <a:pt x="11760" y="3330"/>
                  </a:lnTo>
                  <a:lnTo>
                    <a:pt x="11515" y="3304"/>
                  </a:lnTo>
                  <a:lnTo>
                    <a:pt x="11293" y="3330"/>
                  </a:lnTo>
                  <a:lnTo>
                    <a:pt x="11094" y="3380"/>
                  </a:lnTo>
                  <a:lnTo>
                    <a:pt x="10898" y="3429"/>
                  </a:lnTo>
                  <a:lnTo>
                    <a:pt x="10749" y="3503"/>
                  </a:lnTo>
                  <a:lnTo>
                    <a:pt x="10749" y="5573"/>
                  </a:lnTo>
                  <a:lnTo>
                    <a:pt x="10922" y="5646"/>
                  </a:lnTo>
                  <a:lnTo>
                    <a:pt x="11094" y="5672"/>
                  </a:lnTo>
                  <a:lnTo>
                    <a:pt x="11269" y="5696"/>
                  </a:lnTo>
                  <a:lnTo>
                    <a:pt x="11442" y="5722"/>
                  </a:lnTo>
                  <a:lnTo>
                    <a:pt x="11711" y="5696"/>
                  </a:lnTo>
                  <a:lnTo>
                    <a:pt x="11959" y="5623"/>
                  </a:lnTo>
                  <a:lnTo>
                    <a:pt x="12155" y="5523"/>
                  </a:lnTo>
                  <a:lnTo>
                    <a:pt x="12328" y="5401"/>
                  </a:lnTo>
                  <a:lnTo>
                    <a:pt x="12453" y="5228"/>
                  </a:lnTo>
                  <a:lnTo>
                    <a:pt x="12550" y="5032"/>
                  </a:lnTo>
                  <a:lnTo>
                    <a:pt x="12599" y="4784"/>
                  </a:lnTo>
                  <a:lnTo>
                    <a:pt x="12625" y="4514"/>
                  </a:lnTo>
                  <a:close/>
                  <a:moveTo>
                    <a:pt x="23994" y="9468"/>
                  </a:moveTo>
                  <a:lnTo>
                    <a:pt x="24041" y="9421"/>
                  </a:lnTo>
                  <a:lnTo>
                    <a:pt x="24091" y="9371"/>
                  </a:lnTo>
                  <a:lnTo>
                    <a:pt x="24140" y="9345"/>
                  </a:lnTo>
                  <a:lnTo>
                    <a:pt x="24216" y="9345"/>
                  </a:lnTo>
                  <a:lnTo>
                    <a:pt x="24313" y="9345"/>
                  </a:lnTo>
                  <a:lnTo>
                    <a:pt x="24412" y="9395"/>
                  </a:lnTo>
                  <a:lnTo>
                    <a:pt x="24485" y="9468"/>
                  </a:lnTo>
                  <a:lnTo>
                    <a:pt x="24535" y="9568"/>
                  </a:lnTo>
                  <a:lnTo>
                    <a:pt x="24880" y="9395"/>
                  </a:lnTo>
                  <a:lnTo>
                    <a:pt x="24804" y="9296"/>
                  </a:lnTo>
                  <a:lnTo>
                    <a:pt x="24733" y="9199"/>
                  </a:lnTo>
                  <a:lnTo>
                    <a:pt x="24658" y="9123"/>
                  </a:lnTo>
                  <a:lnTo>
                    <a:pt x="24585" y="9076"/>
                  </a:lnTo>
                  <a:lnTo>
                    <a:pt x="24412" y="9026"/>
                  </a:lnTo>
                  <a:lnTo>
                    <a:pt x="24216" y="9000"/>
                  </a:lnTo>
                  <a:lnTo>
                    <a:pt x="24067" y="9000"/>
                  </a:lnTo>
                  <a:lnTo>
                    <a:pt x="23918" y="9050"/>
                  </a:lnTo>
                  <a:lnTo>
                    <a:pt x="23795" y="9100"/>
                  </a:lnTo>
                  <a:lnTo>
                    <a:pt x="23696" y="9199"/>
                  </a:lnTo>
                  <a:lnTo>
                    <a:pt x="23599" y="9296"/>
                  </a:lnTo>
                  <a:lnTo>
                    <a:pt x="23524" y="9421"/>
                  </a:lnTo>
                  <a:lnTo>
                    <a:pt x="23500" y="9568"/>
                  </a:lnTo>
                  <a:lnTo>
                    <a:pt x="23474" y="9740"/>
                  </a:lnTo>
                  <a:lnTo>
                    <a:pt x="23500" y="9889"/>
                  </a:lnTo>
                  <a:lnTo>
                    <a:pt x="23524" y="10036"/>
                  </a:lnTo>
                  <a:lnTo>
                    <a:pt x="23599" y="10161"/>
                  </a:lnTo>
                  <a:lnTo>
                    <a:pt x="23696" y="10284"/>
                  </a:lnTo>
                  <a:lnTo>
                    <a:pt x="23795" y="10357"/>
                  </a:lnTo>
                  <a:lnTo>
                    <a:pt x="23918" y="10430"/>
                  </a:lnTo>
                  <a:lnTo>
                    <a:pt x="24067" y="10456"/>
                  </a:lnTo>
                  <a:lnTo>
                    <a:pt x="24216" y="10480"/>
                  </a:lnTo>
                  <a:lnTo>
                    <a:pt x="24339" y="10480"/>
                  </a:lnTo>
                  <a:lnTo>
                    <a:pt x="24436" y="10456"/>
                  </a:lnTo>
                  <a:lnTo>
                    <a:pt x="24535" y="10407"/>
                  </a:lnTo>
                  <a:lnTo>
                    <a:pt x="24611" y="10357"/>
                  </a:lnTo>
                  <a:lnTo>
                    <a:pt x="24757" y="10234"/>
                  </a:lnTo>
                  <a:lnTo>
                    <a:pt x="24880" y="10062"/>
                  </a:lnTo>
                  <a:lnTo>
                    <a:pt x="24535" y="9889"/>
                  </a:lnTo>
                  <a:lnTo>
                    <a:pt x="24462" y="9986"/>
                  </a:lnTo>
                  <a:lnTo>
                    <a:pt x="24412" y="10062"/>
                  </a:lnTo>
                  <a:lnTo>
                    <a:pt x="24313" y="10111"/>
                  </a:lnTo>
                  <a:lnTo>
                    <a:pt x="24216" y="10135"/>
                  </a:lnTo>
                  <a:lnTo>
                    <a:pt x="24140" y="10135"/>
                  </a:lnTo>
                  <a:lnTo>
                    <a:pt x="24091" y="10111"/>
                  </a:lnTo>
                  <a:lnTo>
                    <a:pt x="24041" y="10062"/>
                  </a:lnTo>
                  <a:lnTo>
                    <a:pt x="23994" y="10012"/>
                  </a:lnTo>
                  <a:lnTo>
                    <a:pt x="23918" y="9889"/>
                  </a:lnTo>
                  <a:lnTo>
                    <a:pt x="23895" y="9740"/>
                  </a:lnTo>
                  <a:lnTo>
                    <a:pt x="23918" y="9594"/>
                  </a:lnTo>
                  <a:lnTo>
                    <a:pt x="23994" y="9468"/>
                  </a:lnTo>
                  <a:close/>
                  <a:moveTo>
                    <a:pt x="14423" y="7126"/>
                  </a:moveTo>
                  <a:lnTo>
                    <a:pt x="15238" y="7126"/>
                  </a:lnTo>
                  <a:lnTo>
                    <a:pt x="15238" y="0"/>
                  </a:lnTo>
                  <a:lnTo>
                    <a:pt x="14423" y="0"/>
                  </a:lnTo>
                  <a:lnTo>
                    <a:pt x="14423" y="7126"/>
                  </a:lnTo>
                  <a:close/>
                  <a:moveTo>
                    <a:pt x="12824" y="10456"/>
                  </a:moveTo>
                  <a:lnTo>
                    <a:pt x="13981" y="10456"/>
                  </a:lnTo>
                  <a:lnTo>
                    <a:pt x="13981" y="10085"/>
                  </a:lnTo>
                  <a:lnTo>
                    <a:pt x="13242" y="10085"/>
                  </a:lnTo>
                  <a:lnTo>
                    <a:pt x="13242" y="9863"/>
                  </a:lnTo>
                  <a:lnTo>
                    <a:pt x="13858" y="9863"/>
                  </a:lnTo>
                  <a:lnTo>
                    <a:pt x="13858" y="9544"/>
                  </a:lnTo>
                  <a:lnTo>
                    <a:pt x="13242" y="9544"/>
                  </a:lnTo>
                  <a:lnTo>
                    <a:pt x="13242" y="9395"/>
                  </a:lnTo>
                  <a:lnTo>
                    <a:pt x="13981" y="9395"/>
                  </a:lnTo>
                  <a:lnTo>
                    <a:pt x="13981" y="9026"/>
                  </a:lnTo>
                  <a:lnTo>
                    <a:pt x="12824" y="9026"/>
                  </a:lnTo>
                  <a:lnTo>
                    <a:pt x="12824" y="10456"/>
                  </a:lnTo>
                  <a:close/>
                </a:path>
              </a:pathLst>
            </a:custGeom>
            <a:solidFill>
              <a:srgbClr val="194E6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Orange"/>
            <p:cNvSpPr>
              <a:spLocks noEditPoints="1"/>
            </p:cNvSpPr>
            <p:nvPr userDrawn="1"/>
          </p:nvSpPr>
          <p:spPr bwMode="auto">
            <a:xfrm>
              <a:off x="-7546" y="1667"/>
              <a:ext cx="1578" cy="7570"/>
            </a:xfrm>
            <a:custGeom>
              <a:avLst/>
              <a:gdLst>
                <a:gd name="T0" fmla="*/ 47 w 1578"/>
                <a:gd name="T1" fmla="*/ 1874 h 7570"/>
                <a:gd name="T2" fmla="*/ 1528 w 1578"/>
                <a:gd name="T3" fmla="*/ 1874 h 7570"/>
                <a:gd name="T4" fmla="*/ 1528 w 1578"/>
                <a:gd name="T5" fmla="*/ 7570 h 7570"/>
                <a:gd name="T6" fmla="*/ 47 w 1578"/>
                <a:gd name="T7" fmla="*/ 7570 h 7570"/>
                <a:gd name="T8" fmla="*/ 47 w 1578"/>
                <a:gd name="T9" fmla="*/ 1874 h 7570"/>
                <a:gd name="T10" fmla="*/ 1552 w 1578"/>
                <a:gd name="T11" fmla="*/ 640 h 7570"/>
                <a:gd name="T12" fmla="*/ 1528 w 1578"/>
                <a:gd name="T13" fmla="*/ 494 h 7570"/>
                <a:gd name="T14" fmla="*/ 1453 w 1578"/>
                <a:gd name="T15" fmla="*/ 345 h 7570"/>
                <a:gd name="T16" fmla="*/ 1356 w 1578"/>
                <a:gd name="T17" fmla="*/ 245 h 7570"/>
                <a:gd name="T18" fmla="*/ 1231 w 1578"/>
                <a:gd name="T19" fmla="*/ 149 h 7570"/>
                <a:gd name="T20" fmla="*/ 1084 w 1578"/>
                <a:gd name="T21" fmla="*/ 73 h 7570"/>
                <a:gd name="T22" fmla="*/ 935 w 1578"/>
                <a:gd name="T23" fmla="*/ 23 h 7570"/>
                <a:gd name="T24" fmla="*/ 789 w 1578"/>
                <a:gd name="T25" fmla="*/ 0 h 7570"/>
                <a:gd name="T26" fmla="*/ 640 w 1578"/>
                <a:gd name="T27" fmla="*/ 23 h 7570"/>
                <a:gd name="T28" fmla="*/ 494 w 1578"/>
                <a:gd name="T29" fmla="*/ 73 h 7570"/>
                <a:gd name="T30" fmla="*/ 345 w 1578"/>
                <a:gd name="T31" fmla="*/ 149 h 7570"/>
                <a:gd name="T32" fmla="*/ 222 w 1578"/>
                <a:gd name="T33" fmla="*/ 245 h 7570"/>
                <a:gd name="T34" fmla="*/ 149 w 1578"/>
                <a:gd name="T35" fmla="*/ 345 h 7570"/>
                <a:gd name="T36" fmla="*/ 73 w 1578"/>
                <a:gd name="T37" fmla="*/ 494 h 7570"/>
                <a:gd name="T38" fmla="*/ 23 w 1578"/>
                <a:gd name="T39" fmla="*/ 640 h 7570"/>
                <a:gd name="T40" fmla="*/ 0 w 1578"/>
                <a:gd name="T41" fmla="*/ 789 h 7570"/>
                <a:gd name="T42" fmla="*/ 23 w 1578"/>
                <a:gd name="T43" fmla="*/ 962 h 7570"/>
                <a:gd name="T44" fmla="*/ 73 w 1578"/>
                <a:gd name="T45" fmla="*/ 1108 h 7570"/>
                <a:gd name="T46" fmla="*/ 149 w 1578"/>
                <a:gd name="T47" fmla="*/ 1233 h 7570"/>
                <a:gd name="T48" fmla="*/ 222 w 1578"/>
                <a:gd name="T49" fmla="*/ 1356 h 7570"/>
                <a:gd name="T50" fmla="*/ 345 w 1578"/>
                <a:gd name="T51" fmla="*/ 1456 h 7570"/>
                <a:gd name="T52" fmla="*/ 494 w 1578"/>
                <a:gd name="T53" fmla="*/ 1529 h 7570"/>
                <a:gd name="T54" fmla="*/ 640 w 1578"/>
                <a:gd name="T55" fmla="*/ 1579 h 7570"/>
                <a:gd name="T56" fmla="*/ 789 w 1578"/>
                <a:gd name="T57" fmla="*/ 1579 h 7570"/>
                <a:gd name="T58" fmla="*/ 935 w 1578"/>
                <a:gd name="T59" fmla="*/ 1579 h 7570"/>
                <a:gd name="T60" fmla="*/ 1084 w 1578"/>
                <a:gd name="T61" fmla="*/ 1529 h 7570"/>
                <a:gd name="T62" fmla="*/ 1231 w 1578"/>
                <a:gd name="T63" fmla="*/ 1456 h 7570"/>
                <a:gd name="T64" fmla="*/ 1356 w 1578"/>
                <a:gd name="T65" fmla="*/ 1356 h 7570"/>
                <a:gd name="T66" fmla="*/ 1453 w 1578"/>
                <a:gd name="T67" fmla="*/ 1233 h 7570"/>
                <a:gd name="T68" fmla="*/ 1528 w 1578"/>
                <a:gd name="T69" fmla="*/ 1108 h 7570"/>
                <a:gd name="T70" fmla="*/ 1552 w 1578"/>
                <a:gd name="T71" fmla="*/ 962 h 7570"/>
                <a:gd name="T72" fmla="*/ 1578 w 1578"/>
                <a:gd name="T73" fmla="*/ 789 h 7570"/>
                <a:gd name="T74" fmla="*/ 1552 w 1578"/>
                <a:gd name="T75" fmla="*/ 640 h 7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78" h="7570">
                  <a:moveTo>
                    <a:pt x="47" y="1874"/>
                  </a:moveTo>
                  <a:lnTo>
                    <a:pt x="1528" y="1874"/>
                  </a:lnTo>
                  <a:lnTo>
                    <a:pt x="1528" y="7570"/>
                  </a:lnTo>
                  <a:lnTo>
                    <a:pt x="47" y="7570"/>
                  </a:lnTo>
                  <a:lnTo>
                    <a:pt x="47" y="1874"/>
                  </a:lnTo>
                  <a:close/>
                  <a:moveTo>
                    <a:pt x="1552" y="640"/>
                  </a:moveTo>
                  <a:lnTo>
                    <a:pt x="1528" y="494"/>
                  </a:lnTo>
                  <a:lnTo>
                    <a:pt x="1453" y="345"/>
                  </a:lnTo>
                  <a:lnTo>
                    <a:pt x="1356" y="245"/>
                  </a:lnTo>
                  <a:lnTo>
                    <a:pt x="1231" y="149"/>
                  </a:lnTo>
                  <a:lnTo>
                    <a:pt x="1084" y="73"/>
                  </a:lnTo>
                  <a:lnTo>
                    <a:pt x="935" y="23"/>
                  </a:lnTo>
                  <a:lnTo>
                    <a:pt x="789" y="0"/>
                  </a:lnTo>
                  <a:lnTo>
                    <a:pt x="640" y="23"/>
                  </a:lnTo>
                  <a:lnTo>
                    <a:pt x="494" y="73"/>
                  </a:lnTo>
                  <a:lnTo>
                    <a:pt x="345" y="149"/>
                  </a:lnTo>
                  <a:lnTo>
                    <a:pt x="222" y="245"/>
                  </a:lnTo>
                  <a:lnTo>
                    <a:pt x="149" y="345"/>
                  </a:lnTo>
                  <a:lnTo>
                    <a:pt x="73" y="494"/>
                  </a:lnTo>
                  <a:lnTo>
                    <a:pt x="23" y="640"/>
                  </a:lnTo>
                  <a:lnTo>
                    <a:pt x="0" y="789"/>
                  </a:lnTo>
                  <a:lnTo>
                    <a:pt x="23" y="962"/>
                  </a:lnTo>
                  <a:lnTo>
                    <a:pt x="73" y="1108"/>
                  </a:lnTo>
                  <a:lnTo>
                    <a:pt x="149" y="1233"/>
                  </a:lnTo>
                  <a:lnTo>
                    <a:pt x="222" y="1356"/>
                  </a:lnTo>
                  <a:lnTo>
                    <a:pt x="345" y="1456"/>
                  </a:lnTo>
                  <a:lnTo>
                    <a:pt x="494" y="1529"/>
                  </a:lnTo>
                  <a:lnTo>
                    <a:pt x="640" y="1579"/>
                  </a:lnTo>
                  <a:lnTo>
                    <a:pt x="789" y="1579"/>
                  </a:lnTo>
                  <a:lnTo>
                    <a:pt x="935" y="1579"/>
                  </a:lnTo>
                  <a:lnTo>
                    <a:pt x="1084" y="1529"/>
                  </a:lnTo>
                  <a:lnTo>
                    <a:pt x="1231" y="1456"/>
                  </a:lnTo>
                  <a:lnTo>
                    <a:pt x="1356" y="1356"/>
                  </a:lnTo>
                  <a:lnTo>
                    <a:pt x="1453" y="1233"/>
                  </a:lnTo>
                  <a:lnTo>
                    <a:pt x="1528" y="1108"/>
                  </a:lnTo>
                  <a:lnTo>
                    <a:pt x="1552" y="962"/>
                  </a:lnTo>
                  <a:lnTo>
                    <a:pt x="1578" y="789"/>
                  </a:lnTo>
                  <a:lnTo>
                    <a:pt x="1552" y="640"/>
                  </a:lnTo>
                  <a:close/>
                </a:path>
              </a:pathLst>
            </a:custGeom>
            <a:solidFill>
              <a:srgbClr val="DA682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Med Blue"/>
            <p:cNvSpPr>
              <a:spLocks/>
            </p:cNvSpPr>
            <p:nvPr userDrawn="1"/>
          </p:nvSpPr>
          <p:spPr bwMode="auto">
            <a:xfrm>
              <a:off x="-9519" y="5266"/>
              <a:ext cx="1453" cy="3971"/>
            </a:xfrm>
            <a:custGeom>
              <a:avLst/>
              <a:gdLst>
                <a:gd name="T0" fmla="*/ 0 w 1453"/>
                <a:gd name="T1" fmla="*/ 0 h 3971"/>
                <a:gd name="T2" fmla="*/ 1453 w 1453"/>
                <a:gd name="T3" fmla="*/ 0 h 3971"/>
                <a:gd name="T4" fmla="*/ 1453 w 1453"/>
                <a:gd name="T5" fmla="*/ 3971 h 3971"/>
                <a:gd name="T6" fmla="*/ 0 w 1453"/>
                <a:gd name="T7" fmla="*/ 3971 h 3971"/>
                <a:gd name="T8" fmla="*/ 0 w 1453"/>
                <a:gd name="T9" fmla="*/ 0 h 3971"/>
                <a:gd name="T10" fmla="*/ 0 w 1453"/>
                <a:gd name="T11" fmla="*/ 0 h 3971"/>
              </a:gdLst>
              <a:ahLst/>
              <a:cxnLst>
                <a:cxn ang="0">
                  <a:pos x="T0" y="T1"/>
                </a:cxn>
                <a:cxn ang="0">
                  <a:pos x="T2" y="T3"/>
                </a:cxn>
                <a:cxn ang="0">
                  <a:pos x="T4" y="T5"/>
                </a:cxn>
                <a:cxn ang="0">
                  <a:pos x="T6" y="T7"/>
                </a:cxn>
                <a:cxn ang="0">
                  <a:pos x="T8" y="T9"/>
                </a:cxn>
                <a:cxn ang="0">
                  <a:pos x="T10" y="T11"/>
                </a:cxn>
              </a:cxnLst>
              <a:rect l="0" t="0" r="r" b="b"/>
              <a:pathLst>
                <a:path w="1453" h="3971">
                  <a:moveTo>
                    <a:pt x="0" y="0"/>
                  </a:moveTo>
                  <a:lnTo>
                    <a:pt x="1453" y="0"/>
                  </a:lnTo>
                  <a:lnTo>
                    <a:pt x="1453" y="3971"/>
                  </a:lnTo>
                  <a:lnTo>
                    <a:pt x="0" y="3971"/>
                  </a:lnTo>
                  <a:lnTo>
                    <a:pt x="0" y="0"/>
                  </a:lnTo>
                  <a:lnTo>
                    <a:pt x="0" y="0"/>
                  </a:lnTo>
                  <a:close/>
                </a:path>
              </a:pathLst>
            </a:custGeom>
            <a:solidFill>
              <a:srgbClr val="1C849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Blue"/>
            <p:cNvSpPr>
              <a:spLocks noEditPoints="1"/>
            </p:cNvSpPr>
            <p:nvPr userDrawn="1"/>
          </p:nvSpPr>
          <p:spPr bwMode="auto">
            <a:xfrm>
              <a:off x="-11565" y="-4079"/>
              <a:ext cx="1578" cy="13316"/>
            </a:xfrm>
            <a:custGeom>
              <a:avLst/>
              <a:gdLst>
                <a:gd name="T0" fmla="*/ 0 w 1578"/>
                <a:gd name="T1" fmla="*/ 1924 h 13316"/>
                <a:gd name="T2" fmla="*/ 1453 w 1578"/>
                <a:gd name="T3" fmla="*/ 1924 h 13316"/>
                <a:gd name="T4" fmla="*/ 1453 w 1578"/>
                <a:gd name="T5" fmla="*/ 13316 h 13316"/>
                <a:gd name="T6" fmla="*/ 0 w 1578"/>
                <a:gd name="T7" fmla="*/ 13316 h 13316"/>
                <a:gd name="T8" fmla="*/ 0 w 1578"/>
                <a:gd name="T9" fmla="*/ 1924 h 13316"/>
                <a:gd name="T10" fmla="*/ 1552 w 1578"/>
                <a:gd name="T11" fmla="*/ 643 h 13316"/>
                <a:gd name="T12" fmla="*/ 1503 w 1578"/>
                <a:gd name="T13" fmla="*/ 494 h 13316"/>
                <a:gd name="T14" fmla="*/ 1429 w 1578"/>
                <a:gd name="T15" fmla="*/ 345 h 13316"/>
                <a:gd name="T16" fmla="*/ 1356 w 1578"/>
                <a:gd name="T17" fmla="*/ 248 h 13316"/>
                <a:gd name="T18" fmla="*/ 1233 w 1578"/>
                <a:gd name="T19" fmla="*/ 149 h 13316"/>
                <a:gd name="T20" fmla="*/ 1084 w 1578"/>
                <a:gd name="T21" fmla="*/ 75 h 13316"/>
                <a:gd name="T22" fmla="*/ 936 w 1578"/>
                <a:gd name="T23" fmla="*/ 26 h 13316"/>
                <a:gd name="T24" fmla="*/ 789 w 1578"/>
                <a:gd name="T25" fmla="*/ 0 h 13316"/>
                <a:gd name="T26" fmla="*/ 640 w 1578"/>
                <a:gd name="T27" fmla="*/ 26 h 13316"/>
                <a:gd name="T28" fmla="*/ 494 w 1578"/>
                <a:gd name="T29" fmla="*/ 75 h 13316"/>
                <a:gd name="T30" fmla="*/ 345 w 1578"/>
                <a:gd name="T31" fmla="*/ 149 h 13316"/>
                <a:gd name="T32" fmla="*/ 222 w 1578"/>
                <a:gd name="T33" fmla="*/ 248 h 13316"/>
                <a:gd name="T34" fmla="*/ 123 w 1578"/>
                <a:gd name="T35" fmla="*/ 345 h 13316"/>
                <a:gd name="T36" fmla="*/ 50 w 1578"/>
                <a:gd name="T37" fmla="*/ 494 h 13316"/>
                <a:gd name="T38" fmla="*/ 24 w 1578"/>
                <a:gd name="T39" fmla="*/ 643 h 13316"/>
                <a:gd name="T40" fmla="*/ 0 w 1578"/>
                <a:gd name="T41" fmla="*/ 789 h 13316"/>
                <a:gd name="T42" fmla="*/ 24 w 1578"/>
                <a:gd name="T43" fmla="*/ 962 h 13316"/>
                <a:gd name="T44" fmla="*/ 50 w 1578"/>
                <a:gd name="T45" fmla="*/ 1111 h 13316"/>
                <a:gd name="T46" fmla="*/ 123 w 1578"/>
                <a:gd name="T47" fmla="*/ 1234 h 13316"/>
                <a:gd name="T48" fmla="*/ 222 w 1578"/>
                <a:gd name="T49" fmla="*/ 1356 h 13316"/>
                <a:gd name="T50" fmla="*/ 345 w 1578"/>
                <a:gd name="T51" fmla="*/ 1456 h 13316"/>
                <a:gd name="T52" fmla="*/ 494 w 1578"/>
                <a:gd name="T53" fmla="*/ 1529 h 13316"/>
                <a:gd name="T54" fmla="*/ 640 w 1578"/>
                <a:gd name="T55" fmla="*/ 1579 h 13316"/>
                <a:gd name="T56" fmla="*/ 789 w 1578"/>
                <a:gd name="T57" fmla="*/ 1579 h 13316"/>
                <a:gd name="T58" fmla="*/ 936 w 1578"/>
                <a:gd name="T59" fmla="*/ 1579 h 13316"/>
                <a:gd name="T60" fmla="*/ 1084 w 1578"/>
                <a:gd name="T61" fmla="*/ 1529 h 13316"/>
                <a:gd name="T62" fmla="*/ 1233 w 1578"/>
                <a:gd name="T63" fmla="*/ 1456 h 13316"/>
                <a:gd name="T64" fmla="*/ 1356 w 1578"/>
                <a:gd name="T65" fmla="*/ 1356 h 13316"/>
                <a:gd name="T66" fmla="*/ 1429 w 1578"/>
                <a:gd name="T67" fmla="*/ 1234 h 13316"/>
                <a:gd name="T68" fmla="*/ 1503 w 1578"/>
                <a:gd name="T69" fmla="*/ 1111 h 13316"/>
                <a:gd name="T70" fmla="*/ 1552 w 1578"/>
                <a:gd name="T71" fmla="*/ 962 h 13316"/>
                <a:gd name="T72" fmla="*/ 1578 w 1578"/>
                <a:gd name="T73" fmla="*/ 789 h 13316"/>
                <a:gd name="T74" fmla="*/ 1552 w 1578"/>
                <a:gd name="T75" fmla="*/ 643 h 13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78" h="13316">
                  <a:moveTo>
                    <a:pt x="0" y="1924"/>
                  </a:moveTo>
                  <a:lnTo>
                    <a:pt x="1453" y="1924"/>
                  </a:lnTo>
                  <a:lnTo>
                    <a:pt x="1453" y="13316"/>
                  </a:lnTo>
                  <a:lnTo>
                    <a:pt x="0" y="13316"/>
                  </a:lnTo>
                  <a:lnTo>
                    <a:pt x="0" y="1924"/>
                  </a:lnTo>
                  <a:close/>
                  <a:moveTo>
                    <a:pt x="1552" y="643"/>
                  </a:moveTo>
                  <a:lnTo>
                    <a:pt x="1503" y="494"/>
                  </a:lnTo>
                  <a:lnTo>
                    <a:pt x="1429" y="345"/>
                  </a:lnTo>
                  <a:lnTo>
                    <a:pt x="1356" y="248"/>
                  </a:lnTo>
                  <a:lnTo>
                    <a:pt x="1233" y="149"/>
                  </a:lnTo>
                  <a:lnTo>
                    <a:pt x="1084" y="75"/>
                  </a:lnTo>
                  <a:lnTo>
                    <a:pt x="936" y="26"/>
                  </a:lnTo>
                  <a:lnTo>
                    <a:pt x="789" y="0"/>
                  </a:lnTo>
                  <a:lnTo>
                    <a:pt x="640" y="26"/>
                  </a:lnTo>
                  <a:lnTo>
                    <a:pt x="494" y="75"/>
                  </a:lnTo>
                  <a:lnTo>
                    <a:pt x="345" y="149"/>
                  </a:lnTo>
                  <a:lnTo>
                    <a:pt x="222" y="248"/>
                  </a:lnTo>
                  <a:lnTo>
                    <a:pt x="123" y="345"/>
                  </a:lnTo>
                  <a:lnTo>
                    <a:pt x="50" y="494"/>
                  </a:lnTo>
                  <a:lnTo>
                    <a:pt x="24" y="643"/>
                  </a:lnTo>
                  <a:lnTo>
                    <a:pt x="0" y="789"/>
                  </a:lnTo>
                  <a:lnTo>
                    <a:pt x="24" y="962"/>
                  </a:lnTo>
                  <a:lnTo>
                    <a:pt x="50" y="1111"/>
                  </a:lnTo>
                  <a:lnTo>
                    <a:pt x="123" y="1234"/>
                  </a:lnTo>
                  <a:lnTo>
                    <a:pt x="222" y="1356"/>
                  </a:lnTo>
                  <a:lnTo>
                    <a:pt x="345" y="1456"/>
                  </a:lnTo>
                  <a:lnTo>
                    <a:pt x="494" y="1529"/>
                  </a:lnTo>
                  <a:lnTo>
                    <a:pt x="640" y="1579"/>
                  </a:lnTo>
                  <a:lnTo>
                    <a:pt x="789" y="1579"/>
                  </a:lnTo>
                  <a:lnTo>
                    <a:pt x="936" y="1579"/>
                  </a:lnTo>
                  <a:lnTo>
                    <a:pt x="1084" y="1529"/>
                  </a:lnTo>
                  <a:lnTo>
                    <a:pt x="1233" y="1456"/>
                  </a:lnTo>
                  <a:lnTo>
                    <a:pt x="1356" y="1356"/>
                  </a:lnTo>
                  <a:lnTo>
                    <a:pt x="1429" y="1234"/>
                  </a:lnTo>
                  <a:lnTo>
                    <a:pt x="1503" y="1111"/>
                  </a:lnTo>
                  <a:lnTo>
                    <a:pt x="1552" y="962"/>
                  </a:lnTo>
                  <a:lnTo>
                    <a:pt x="1578" y="789"/>
                  </a:lnTo>
                  <a:lnTo>
                    <a:pt x="1552" y="643"/>
                  </a:lnTo>
                  <a:close/>
                </a:path>
              </a:pathLst>
            </a:custGeom>
            <a:solidFill>
              <a:srgbClr val="194E6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 name="Mint"/>
            <p:cNvSpPr>
              <a:spLocks/>
            </p:cNvSpPr>
            <p:nvPr userDrawn="1"/>
          </p:nvSpPr>
          <p:spPr bwMode="auto">
            <a:xfrm>
              <a:off x="-13611" y="482"/>
              <a:ext cx="1453" cy="8755"/>
            </a:xfrm>
            <a:custGeom>
              <a:avLst/>
              <a:gdLst>
                <a:gd name="T0" fmla="*/ 0 w 1453"/>
                <a:gd name="T1" fmla="*/ 0 h 8755"/>
                <a:gd name="T2" fmla="*/ 1453 w 1453"/>
                <a:gd name="T3" fmla="*/ 0 h 8755"/>
                <a:gd name="T4" fmla="*/ 1453 w 1453"/>
                <a:gd name="T5" fmla="*/ 8755 h 8755"/>
                <a:gd name="T6" fmla="*/ 0 w 1453"/>
                <a:gd name="T7" fmla="*/ 8755 h 8755"/>
                <a:gd name="T8" fmla="*/ 0 w 1453"/>
                <a:gd name="T9" fmla="*/ 0 h 8755"/>
                <a:gd name="T10" fmla="*/ 0 w 1453"/>
                <a:gd name="T11" fmla="*/ 0 h 8755"/>
              </a:gdLst>
              <a:ahLst/>
              <a:cxnLst>
                <a:cxn ang="0">
                  <a:pos x="T0" y="T1"/>
                </a:cxn>
                <a:cxn ang="0">
                  <a:pos x="T2" y="T3"/>
                </a:cxn>
                <a:cxn ang="0">
                  <a:pos x="T4" y="T5"/>
                </a:cxn>
                <a:cxn ang="0">
                  <a:pos x="T6" y="T7"/>
                </a:cxn>
                <a:cxn ang="0">
                  <a:pos x="T8" y="T9"/>
                </a:cxn>
                <a:cxn ang="0">
                  <a:pos x="T10" y="T11"/>
                </a:cxn>
              </a:cxnLst>
              <a:rect l="0" t="0" r="r" b="b"/>
              <a:pathLst>
                <a:path w="1453" h="8755">
                  <a:moveTo>
                    <a:pt x="0" y="0"/>
                  </a:moveTo>
                  <a:lnTo>
                    <a:pt x="1453" y="0"/>
                  </a:lnTo>
                  <a:lnTo>
                    <a:pt x="1453" y="8755"/>
                  </a:lnTo>
                  <a:lnTo>
                    <a:pt x="0" y="8755"/>
                  </a:lnTo>
                  <a:lnTo>
                    <a:pt x="0" y="0"/>
                  </a:lnTo>
                  <a:lnTo>
                    <a:pt x="0" y="0"/>
                  </a:lnTo>
                  <a:close/>
                </a:path>
              </a:pathLst>
            </a:custGeom>
            <a:solidFill>
              <a:srgbClr val="68C18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Yellow"/>
            <p:cNvSpPr>
              <a:spLocks noEditPoints="1"/>
            </p:cNvSpPr>
            <p:nvPr userDrawn="1"/>
          </p:nvSpPr>
          <p:spPr bwMode="auto">
            <a:xfrm>
              <a:off x="-15709" y="4503"/>
              <a:ext cx="1578" cy="4734"/>
            </a:xfrm>
            <a:custGeom>
              <a:avLst/>
              <a:gdLst>
                <a:gd name="T0" fmla="*/ 50 w 1578"/>
                <a:gd name="T1" fmla="*/ 1874 h 4734"/>
                <a:gd name="T2" fmla="*/ 1529 w 1578"/>
                <a:gd name="T3" fmla="*/ 1874 h 4734"/>
                <a:gd name="T4" fmla="*/ 1529 w 1578"/>
                <a:gd name="T5" fmla="*/ 4734 h 4734"/>
                <a:gd name="T6" fmla="*/ 50 w 1578"/>
                <a:gd name="T7" fmla="*/ 4734 h 4734"/>
                <a:gd name="T8" fmla="*/ 50 w 1578"/>
                <a:gd name="T9" fmla="*/ 1874 h 4734"/>
                <a:gd name="T10" fmla="*/ 1555 w 1578"/>
                <a:gd name="T11" fmla="*/ 617 h 4734"/>
                <a:gd name="T12" fmla="*/ 1505 w 1578"/>
                <a:gd name="T13" fmla="*/ 468 h 4734"/>
                <a:gd name="T14" fmla="*/ 1455 w 1578"/>
                <a:gd name="T15" fmla="*/ 345 h 4734"/>
                <a:gd name="T16" fmla="*/ 1356 w 1578"/>
                <a:gd name="T17" fmla="*/ 222 h 4734"/>
                <a:gd name="T18" fmla="*/ 1233 w 1578"/>
                <a:gd name="T19" fmla="*/ 123 h 4734"/>
                <a:gd name="T20" fmla="*/ 1087 w 1578"/>
                <a:gd name="T21" fmla="*/ 50 h 4734"/>
                <a:gd name="T22" fmla="*/ 938 w 1578"/>
                <a:gd name="T23" fmla="*/ 24 h 4734"/>
                <a:gd name="T24" fmla="*/ 789 w 1578"/>
                <a:gd name="T25" fmla="*/ 0 h 4734"/>
                <a:gd name="T26" fmla="*/ 643 w 1578"/>
                <a:gd name="T27" fmla="*/ 24 h 4734"/>
                <a:gd name="T28" fmla="*/ 494 w 1578"/>
                <a:gd name="T29" fmla="*/ 50 h 4734"/>
                <a:gd name="T30" fmla="*/ 345 w 1578"/>
                <a:gd name="T31" fmla="*/ 123 h 4734"/>
                <a:gd name="T32" fmla="*/ 222 w 1578"/>
                <a:gd name="T33" fmla="*/ 222 h 4734"/>
                <a:gd name="T34" fmla="*/ 125 w 1578"/>
                <a:gd name="T35" fmla="*/ 345 h 4734"/>
                <a:gd name="T36" fmla="*/ 76 w 1578"/>
                <a:gd name="T37" fmla="*/ 468 h 4734"/>
                <a:gd name="T38" fmla="*/ 26 w 1578"/>
                <a:gd name="T39" fmla="*/ 617 h 4734"/>
                <a:gd name="T40" fmla="*/ 0 w 1578"/>
                <a:gd name="T41" fmla="*/ 789 h 4734"/>
                <a:gd name="T42" fmla="*/ 26 w 1578"/>
                <a:gd name="T43" fmla="*/ 936 h 4734"/>
                <a:gd name="T44" fmla="*/ 76 w 1578"/>
                <a:gd name="T45" fmla="*/ 1085 h 4734"/>
                <a:gd name="T46" fmla="*/ 125 w 1578"/>
                <a:gd name="T47" fmla="*/ 1231 h 4734"/>
                <a:gd name="T48" fmla="*/ 222 w 1578"/>
                <a:gd name="T49" fmla="*/ 1331 h 4734"/>
                <a:gd name="T50" fmla="*/ 345 w 1578"/>
                <a:gd name="T51" fmla="*/ 1430 h 4734"/>
                <a:gd name="T52" fmla="*/ 494 w 1578"/>
                <a:gd name="T53" fmla="*/ 1503 h 4734"/>
                <a:gd name="T54" fmla="*/ 643 w 1578"/>
                <a:gd name="T55" fmla="*/ 1553 h 4734"/>
                <a:gd name="T56" fmla="*/ 789 w 1578"/>
                <a:gd name="T57" fmla="*/ 1576 h 4734"/>
                <a:gd name="T58" fmla="*/ 938 w 1578"/>
                <a:gd name="T59" fmla="*/ 1553 h 4734"/>
                <a:gd name="T60" fmla="*/ 1087 w 1578"/>
                <a:gd name="T61" fmla="*/ 1503 h 4734"/>
                <a:gd name="T62" fmla="*/ 1233 w 1578"/>
                <a:gd name="T63" fmla="*/ 1430 h 4734"/>
                <a:gd name="T64" fmla="*/ 1356 w 1578"/>
                <a:gd name="T65" fmla="*/ 1331 h 4734"/>
                <a:gd name="T66" fmla="*/ 1455 w 1578"/>
                <a:gd name="T67" fmla="*/ 1231 h 4734"/>
                <a:gd name="T68" fmla="*/ 1505 w 1578"/>
                <a:gd name="T69" fmla="*/ 1085 h 4734"/>
                <a:gd name="T70" fmla="*/ 1555 w 1578"/>
                <a:gd name="T71" fmla="*/ 936 h 4734"/>
                <a:gd name="T72" fmla="*/ 1578 w 1578"/>
                <a:gd name="T73" fmla="*/ 789 h 4734"/>
                <a:gd name="T74" fmla="*/ 1555 w 1578"/>
                <a:gd name="T75" fmla="*/ 617 h 47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78" h="4734">
                  <a:moveTo>
                    <a:pt x="50" y="1874"/>
                  </a:moveTo>
                  <a:lnTo>
                    <a:pt x="1529" y="1874"/>
                  </a:lnTo>
                  <a:lnTo>
                    <a:pt x="1529" y="4734"/>
                  </a:lnTo>
                  <a:lnTo>
                    <a:pt x="50" y="4734"/>
                  </a:lnTo>
                  <a:lnTo>
                    <a:pt x="50" y="1874"/>
                  </a:lnTo>
                  <a:close/>
                  <a:moveTo>
                    <a:pt x="1555" y="617"/>
                  </a:moveTo>
                  <a:lnTo>
                    <a:pt x="1505" y="468"/>
                  </a:lnTo>
                  <a:lnTo>
                    <a:pt x="1455" y="345"/>
                  </a:lnTo>
                  <a:lnTo>
                    <a:pt x="1356" y="222"/>
                  </a:lnTo>
                  <a:lnTo>
                    <a:pt x="1233" y="123"/>
                  </a:lnTo>
                  <a:lnTo>
                    <a:pt x="1087" y="50"/>
                  </a:lnTo>
                  <a:lnTo>
                    <a:pt x="938" y="24"/>
                  </a:lnTo>
                  <a:lnTo>
                    <a:pt x="789" y="0"/>
                  </a:lnTo>
                  <a:lnTo>
                    <a:pt x="643" y="24"/>
                  </a:lnTo>
                  <a:lnTo>
                    <a:pt x="494" y="50"/>
                  </a:lnTo>
                  <a:lnTo>
                    <a:pt x="345" y="123"/>
                  </a:lnTo>
                  <a:lnTo>
                    <a:pt x="222" y="222"/>
                  </a:lnTo>
                  <a:lnTo>
                    <a:pt x="125" y="345"/>
                  </a:lnTo>
                  <a:lnTo>
                    <a:pt x="76" y="468"/>
                  </a:lnTo>
                  <a:lnTo>
                    <a:pt x="26" y="617"/>
                  </a:lnTo>
                  <a:lnTo>
                    <a:pt x="0" y="789"/>
                  </a:lnTo>
                  <a:lnTo>
                    <a:pt x="26" y="936"/>
                  </a:lnTo>
                  <a:lnTo>
                    <a:pt x="76" y="1085"/>
                  </a:lnTo>
                  <a:lnTo>
                    <a:pt x="125" y="1231"/>
                  </a:lnTo>
                  <a:lnTo>
                    <a:pt x="222" y="1331"/>
                  </a:lnTo>
                  <a:lnTo>
                    <a:pt x="345" y="1430"/>
                  </a:lnTo>
                  <a:lnTo>
                    <a:pt x="494" y="1503"/>
                  </a:lnTo>
                  <a:lnTo>
                    <a:pt x="643" y="1553"/>
                  </a:lnTo>
                  <a:lnTo>
                    <a:pt x="789" y="1576"/>
                  </a:lnTo>
                  <a:lnTo>
                    <a:pt x="938" y="1553"/>
                  </a:lnTo>
                  <a:lnTo>
                    <a:pt x="1087" y="1503"/>
                  </a:lnTo>
                  <a:lnTo>
                    <a:pt x="1233" y="1430"/>
                  </a:lnTo>
                  <a:lnTo>
                    <a:pt x="1356" y="1331"/>
                  </a:lnTo>
                  <a:lnTo>
                    <a:pt x="1455" y="1231"/>
                  </a:lnTo>
                  <a:lnTo>
                    <a:pt x="1505" y="1085"/>
                  </a:lnTo>
                  <a:lnTo>
                    <a:pt x="1555" y="936"/>
                  </a:lnTo>
                  <a:lnTo>
                    <a:pt x="1578" y="789"/>
                  </a:lnTo>
                  <a:lnTo>
                    <a:pt x="1555" y="617"/>
                  </a:lnTo>
                  <a:close/>
                </a:path>
              </a:pathLst>
            </a:custGeom>
            <a:solidFill>
              <a:srgbClr val="F4BF1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 name="Rectangle 1"/>
          <p:cNvSpPr/>
          <p:nvPr/>
        </p:nvSpPr>
        <p:spPr>
          <a:xfrm>
            <a:off x="5407146" y="7438200"/>
            <a:ext cx="3816108" cy="307777"/>
          </a:xfrm>
          <a:prstGeom prst="rect">
            <a:avLst/>
          </a:prstGeom>
        </p:spPr>
        <p:txBody>
          <a:bodyPr wrap="none">
            <a:spAutoFit/>
          </a:bodyPr>
          <a:lstStyle/>
          <a:p>
            <a:pPr algn="ctr" defTabSz="1096746" eaLnBrk="0" hangingPunct="0"/>
            <a:r>
              <a:rPr lang="en-US" sz="1400" dirty="0" smtClean="0">
                <a:gradFill>
                  <a:gsLst>
                    <a:gs pos="0">
                      <a:schemeClr val="bg1"/>
                    </a:gs>
                    <a:gs pos="100000">
                      <a:schemeClr val="bg1"/>
                    </a:gs>
                  </a:gsLst>
                  <a:lin ang="5400000" scaled="0"/>
                </a:gradFill>
                <a:cs typeface="Arial" panose="020B0604020202020204" pitchFamily="34" charset="0"/>
              </a:rPr>
              <a:t>© 2015 Tableau Software. All rights reserved. </a:t>
            </a:r>
            <a:endParaRPr lang="en-US" sz="1400" dirty="0">
              <a:gradFill>
                <a:gsLst>
                  <a:gs pos="0">
                    <a:schemeClr val="bg1"/>
                  </a:gs>
                  <a:gs pos="100000">
                    <a:schemeClr val="bg1"/>
                  </a:gs>
                </a:gsLst>
                <a:lin ang="5400000" scaled="0"/>
              </a:gradFill>
              <a:cs typeface="Arial" panose="020B0604020202020204" pitchFamily="34" charset="0"/>
            </a:endParaRPr>
          </a:p>
        </p:txBody>
      </p:sp>
    </p:spTree>
    <p:extLst>
      <p:ext uri="{BB962C8B-B14F-4D97-AF65-F5344CB8AC3E}">
        <p14:creationId xmlns:p14="http://schemas.microsoft.com/office/powerpoint/2010/main" val="320106287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91.xml><?xml version="1.0" encoding="utf-8"?>
<p:sldLayout xmlns:a="http://schemas.openxmlformats.org/drawingml/2006/main" xmlns:r="http://schemas.openxmlformats.org/officeDocument/2006/relationships" xmlns:p="http://schemas.openxmlformats.org/presentationml/2006/main" type="blank">
  <p:cSld name="1_Blank">
    <p:spTree>
      <p:nvGrpSpPr>
        <p:cNvPr id="1" name=""/>
        <p:cNvGrpSpPr/>
        <p:nvPr/>
      </p:nvGrpSpPr>
      <p:grpSpPr>
        <a:xfrm>
          <a:off x="0" y="0"/>
          <a:ext cx="0" cy="0"/>
          <a:chOff x="0" y="0"/>
          <a:chExt cx="0" cy="0"/>
        </a:xfrm>
      </p:grpSpPr>
      <p:sp>
        <p:nvSpPr>
          <p:cNvPr id="2" name="Rectangle 1"/>
          <p:cNvSpPr/>
          <p:nvPr/>
        </p:nvSpPr>
        <p:spPr>
          <a:xfrm>
            <a:off x="0" y="0"/>
            <a:ext cx="14813280" cy="833628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lIns="130622" tIns="65311" rIns="130622" bIns="65311" anchor="ctr"/>
          <a:lstStyle/>
          <a:p>
            <a:pPr algn="ctr" eaLnBrk="1" hangingPunct="1">
              <a:defRPr/>
            </a:pPr>
            <a:endParaRPr lang="en-US"/>
          </a:p>
        </p:txBody>
      </p:sp>
    </p:spTree>
    <p:extLst>
      <p:ext uri="{BB962C8B-B14F-4D97-AF65-F5344CB8AC3E}">
        <p14:creationId xmlns:p14="http://schemas.microsoft.com/office/powerpoint/2010/main" val="135229743"/>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323089" y="1427015"/>
            <a:ext cx="13984225" cy="2284985"/>
          </a:xfrm>
        </p:spPr>
        <p:txBody>
          <a:bodyPr/>
          <a:lstStyle>
            <a:lvl1pPr>
              <a:defRPr sz="3400"/>
            </a:lvl1pPr>
            <a:lvl2pPr>
              <a:defRPr sz="2600">
                <a:solidFill>
                  <a:schemeClr val="tx1"/>
                </a:solidFill>
              </a:defRPr>
            </a:lvl2pPr>
            <a:lvl3pPr>
              <a:defRPr sz="2300">
                <a:solidFill>
                  <a:schemeClr val="tx1"/>
                </a:solidFill>
              </a:defRPr>
            </a:lvl3pPr>
            <a:lvl4pPr>
              <a:defRPr sz="2300">
                <a:solidFill>
                  <a:schemeClr val="tx1"/>
                </a:solidFill>
              </a:defRPr>
            </a:lvl4pPr>
            <a:lvl5pPr>
              <a:defRPr sz="2300">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itle 4"/>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1754167807"/>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38546607"/>
      </p:ext>
    </p:extLst>
  </p:cSld>
  <p:clrMapOvr>
    <a:masterClrMapping/>
  </p:clrMapOvr>
  <p:transition spd="med"/>
</p:sldLayout>
</file>

<file path=ppt/slideLayouts/slideLayout194.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996007160"/>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p:cSld name="Walkin">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87"/>
            <a:ext cx="14631668" cy="8230313"/>
          </a:xfrm>
          <a:prstGeom prst="rect">
            <a:avLst/>
          </a:prstGeom>
        </p:spPr>
      </p:pic>
      <p:sp>
        <p:nvSpPr>
          <p:cNvPr id="2" name="Rectangle 1"/>
          <p:cNvSpPr/>
          <p:nvPr/>
        </p:nvSpPr>
        <p:spPr bwMode="auto">
          <a:xfrm>
            <a:off x="323087" y="2493360"/>
            <a:ext cx="7529968" cy="323523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15142" tIns="172114" rIns="215142" bIns="172114" numCol="1" spcCol="0" rtlCol="0" fromWordArt="0" anchor="t" anchorCtr="0" forceAA="0" compatLnSpc="1">
            <a:prstTxWarp prst="textNoShape">
              <a:avLst/>
            </a:prstTxWarp>
            <a:noAutofit/>
          </a:bodyPr>
          <a:lstStyle/>
          <a:p>
            <a:pPr algn="ctr" defTabSz="1096960" fontAlgn="base">
              <a:lnSpc>
                <a:spcPct val="90000"/>
              </a:lnSpc>
              <a:spcBef>
                <a:spcPct val="0"/>
              </a:spcBef>
              <a:spcAft>
                <a:spcPct val="0"/>
              </a:spcAft>
            </a:pPr>
            <a:endParaRPr lang="en-US" sz="2823" dirty="0" err="1" smtClean="0">
              <a:gradFill>
                <a:gsLst>
                  <a:gs pos="0">
                    <a:srgbClr val="FFFFFF"/>
                  </a:gs>
                  <a:gs pos="100000">
                    <a:srgbClr val="FFFFFF"/>
                  </a:gs>
                </a:gsLst>
                <a:lin ang="5400000" scaled="0"/>
              </a:gradFill>
              <a:ea typeface="Segoe UI" pitchFamily="34" charset="0"/>
              <a:cs typeface="Arial" panose="020B0604020202020204" pitchFamily="34" charset="0"/>
            </a:endParaRPr>
          </a:p>
        </p:txBody>
      </p:sp>
    </p:spTree>
    <p:extLst>
      <p:ext uri="{BB962C8B-B14F-4D97-AF65-F5344CB8AC3E}">
        <p14:creationId xmlns:p14="http://schemas.microsoft.com/office/powerpoint/2010/main" val="265596271"/>
      </p:ext>
    </p:extLst>
  </p:cSld>
  <p:clrMapOvr>
    <a:masterClrMapping/>
  </p:clrMapOvr>
  <p:transition>
    <p:fade/>
  </p:transition>
  <p:timing>
    <p:tnLst>
      <p:par>
        <p:cTn id="1" dur="indefinite" restart="never" nodeType="tmRoot"/>
      </p:par>
    </p:tnLst>
  </p:timing>
</p:sldLayout>
</file>

<file path=ppt/slideLayouts/slideLayout196.xml><?xml version="1.0" encoding="utf-8"?>
<p:sldLayout xmlns:a="http://schemas.openxmlformats.org/drawingml/2006/main" xmlns:r="http://schemas.openxmlformats.org/officeDocument/2006/relationships" xmlns:p="http://schemas.openxmlformats.org/presentationml/2006/main" showMasterSp="0" preserve="1">
  <p:cSld name="Welcom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p:cNvSpPr/>
          <p:nvPr/>
        </p:nvSpPr>
        <p:spPr bwMode="auto">
          <a:xfrm>
            <a:off x="323087" y="2493360"/>
            <a:ext cx="7529968" cy="323523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15142" tIns="172114" rIns="215142" bIns="172114" numCol="1" spcCol="0" rtlCol="0" fromWordArt="0" anchor="t" anchorCtr="0" forceAA="0" compatLnSpc="1">
            <a:prstTxWarp prst="textNoShape">
              <a:avLst/>
            </a:prstTxWarp>
            <a:noAutofit/>
          </a:bodyPr>
          <a:lstStyle/>
          <a:p>
            <a:pPr algn="ctr" defTabSz="1096960" fontAlgn="base">
              <a:lnSpc>
                <a:spcPct val="90000"/>
              </a:lnSpc>
              <a:spcBef>
                <a:spcPct val="0"/>
              </a:spcBef>
              <a:spcAft>
                <a:spcPct val="0"/>
              </a:spcAft>
            </a:pPr>
            <a:endParaRPr lang="en-US" sz="2823" dirty="0" err="1" smtClean="0">
              <a:gradFill>
                <a:gsLst>
                  <a:gs pos="0">
                    <a:srgbClr val="FFFFFF"/>
                  </a:gs>
                  <a:gs pos="100000">
                    <a:srgbClr val="FFFFFF"/>
                  </a:gs>
                </a:gsLst>
                <a:lin ang="5400000" scaled="0"/>
              </a:gradFill>
              <a:ea typeface="Segoe UI" pitchFamily="34" charset="0"/>
              <a:cs typeface="Arial" panose="020B0604020202020204" pitchFamily="34" charset="0"/>
            </a:endParaRPr>
          </a:p>
        </p:txBody>
      </p:sp>
    </p:spTree>
    <p:extLst>
      <p:ext uri="{BB962C8B-B14F-4D97-AF65-F5344CB8AC3E}">
        <p14:creationId xmlns:p14="http://schemas.microsoft.com/office/powerpoint/2010/main" val="1825605590"/>
      </p:ext>
    </p:extLst>
  </p:cSld>
  <p:clrMapOvr>
    <a:masterClrMapping/>
  </p:clrMapOvr>
  <p:transition>
    <p:fade/>
  </p:transition>
  <p:timing>
    <p:tnLst>
      <p:par>
        <p:cTn id="1" dur="indefinite" restart="never" nodeType="tmRoot"/>
      </p:par>
    </p:tnLst>
  </p:timing>
</p:sldLayout>
</file>

<file path=ppt/slideLayouts/slideLayout197.xml><?xml version="1.0" encoding="utf-8"?>
<p:sldLayout xmlns:a="http://schemas.openxmlformats.org/drawingml/2006/main" xmlns:r="http://schemas.openxmlformats.org/officeDocument/2006/relationships" xmlns:p="http://schemas.openxmlformats.org/presentationml/2006/main" showMasterSp="0" preserve="1">
  <p:cSld name="Title Slide-Oran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1398588" y="2500313"/>
            <a:ext cx="9682162" cy="2877229"/>
          </a:xfrm>
          <a:noFill/>
        </p:spPr>
        <p:txBody>
          <a:bodyPr lIns="146304" tIns="91440" rIns="146304" bIns="91440" anchor="t" anchorCtr="0"/>
          <a:lstStyle>
            <a:lvl1pPr>
              <a:defRPr sz="6600" spc="-118" baseline="0">
                <a:gradFill>
                  <a:gsLst>
                    <a:gs pos="57576">
                      <a:schemeClr val="tx1"/>
                    </a:gs>
                    <a:gs pos="35000">
                      <a:schemeClr val="tx1"/>
                    </a:gs>
                  </a:gsLst>
                  <a:lin ang="5400000" scaled="0"/>
                </a:gradFill>
              </a:defRPr>
            </a:lvl1pPr>
          </a:lstStyle>
          <a:p>
            <a:r>
              <a:rPr lang="en-US" dirty="0" smtClean="0"/>
              <a:t>Presentation Title here</a:t>
            </a:r>
            <a:endParaRPr lang="en-US" dirty="0"/>
          </a:p>
        </p:txBody>
      </p:sp>
      <p:sp>
        <p:nvSpPr>
          <p:cNvPr id="3" name="Text Placeholder 2"/>
          <p:cNvSpPr>
            <a:spLocks noGrp="1"/>
          </p:cNvSpPr>
          <p:nvPr>
            <p:ph type="body" sz="quarter" idx="14" hasCustomPrompt="1"/>
          </p:nvPr>
        </p:nvSpPr>
        <p:spPr bwMode="auto">
          <a:xfrm>
            <a:off x="1396263" y="5377543"/>
            <a:ext cx="9684487" cy="1665514"/>
          </a:xfrm>
        </p:spPr>
        <p:txBody>
          <a:bodyPr tIns="109728" bIns="109728">
            <a:noAutofit/>
          </a:bodyPr>
          <a:lstStyle>
            <a:lvl1pPr marL="0" indent="0">
              <a:spcBef>
                <a:spcPts val="0"/>
              </a:spcBef>
              <a:buNone/>
              <a:defRPr sz="3500">
                <a:gradFill>
                  <a:gsLst>
                    <a:gs pos="57576">
                      <a:schemeClr val="tx1"/>
                    </a:gs>
                    <a:gs pos="35000">
                      <a:schemeClr val="tx1"/>
                    </a:gs>
                  </a:gsLst>
                  <a:lin ang="5400000" scaled="0"/>
                </a:gradFill>
                <a:latin typeface="+mn-lt"/>
              </a:defRPr>
            </a:lvl1pPr>
          </a:lstStyle>
          <a:p>
            <a:r>
              <a:rPr lang="en-US" dirty="0" smtClean="0"/>
              <a:t>Speaker Name</a:t>
            </a:r>
          </a:p>
          <a:p>
            <a:r>
              <a:rPr lang="en-US" dirty="0" smtClean="0"/>
              <a:t>Job Title</a:t>
            </a:r>
          </a:p>
          <a:p>
            <a:r>
              <a:rPr lang="en-US" dirty="0" smtClean="0"/>
              <a:t>Company/Org Name</a:t>
            </a:r>
            <a:endParaRPr lang="en-US" dirty="0"/>
          </a:p>
        </p:txBody>
      </p:sp>
      <p:sp>
        <p:nvSpPr>
          <p:cNvPr id="4" name="Text Placeholder 3"/>
          <p:cNvSpPr>
            <a:spLocks noGrp="1"/>
          </p:cNvSpPr>
          <p:nvPr>
            <p:ph type="body" sz="quarter" idx="15" hasCustomPrompt="1"/>
          </p:nvPr>
        </p:nvSpPr>
        <p:spPr>
          <a:xfrm>
            <a:off x="1398588" y="1447800"/>
            <a:ext cx="9682162" cy="517065"/>
          </a:xfrm>
        </p:spPr>
        <p:txBody>
          <a:bodyPr vert="horz" wrap="square" lIns="146304" tIns="91440" rIns="146304" bIns="91440" rtlCol="0">
            <a:spAutoFit/>
          </a:bodyPr>
          <a:lstStyle>
            <a:lvl1pPr>
              <a:defRPr lang="en-US" sz="2400" spc="600" dirty="0">
                <a:solidFill>
                  <a:schemeClr val="tx1"/>
                </a:solidFill>
              </a:defRPr>
            </a:lvl1pPr>
          </a:lstStyle>
          <a:p>
            <a:pPr marL="0" lvl="0" indent="0">
              <a:buNone/>
            </a:pPr>
            <a:r>
              <a:rPr lang="en-US" dirty="0" smtClean="0"/>
              <a:t># HASHTAG</a:t>
            </a:r>
            <a:endParaRPr lang="en-US" dirty="0"/>
          </a:p>
        </p:txBody>
      </p:sp>
    </p:spTree>
    <p:extLst>
      <p:ext uri="{BB962C8B-B14F-4D97-AF65-F5344CB8AC3E}">
        <p14:creationId xmlns:p14="http://schemas.microsoft.com/office/powerpoint/2010/main" val="1368165240"/>
      </p:ext>
    </p:extLst>
  </p:cSld>
  <p:clrMapOvr>
    <a:masterClrMapping/>
  </p:clrMapOvr>
  <p:transition>
    <p:fade/>
  </p:transition>
  <p:timing>
    <p:tnLst>
      <p:par>
        <p:cTn id="1" dur="indefinite" restart="never" nodeType="tmRoot"/>
      </p:par>
    </p:tnLst>
  </p:timing>
</p:sldLayout>
</file>

<file path=ppt/slideLayouts/slideLayout198.xml><?xml version="1.0" encoding="utf-8"?>
<p:sldLayout xmlns:a="http://schemas.openxmlformats.org/drawingml/2006/main" xmlns:r="http://schemas.openxmlformats.org/officeDocument/2006/relationships" xmlns:p="http://schemas.openxmlformats.org/presentationml/2006/main" showMasterSp="0" preserve="1">
  <p:cSld name="Session Repeats-Blu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5" hasCustomPrompt="1"/>
          </p:nvPr>
        </p:nvSpPr>
        <p:spPr>
          <a:xfrm>
            <a:off x="1398588" y="1447800"/>
            <a:ext cx="9682162" cy="517065"/>
          </a:xfrm>
        </p:spPr>
        <p:txBody>
          <a:bodyPr vert="horz" wrap="square" lIns="146304" tIns="91440" rIns="146304" bIns="91440" rtlCol="0">
            <a:spAutoFit/>
          </a:bodyPr>
          <a:lstStyle>
            <a:lvl1pPr>
              <a:defRPr lang="en-US" sz="2400" spc="600" baseline="0" dirty="0"/>
            </a:lvl1pPr>
          </a:lstStyle>
          <a:p>
            <a:pPr marL="0" lvl="0" indent="0">
              <a:buNone/>
            </a:pPr>
            <a:r>
              <a:rPr lang="en-US" dirty="0" smtClean="0"/>
              <a:t>SESSION REPEATS</a:t>
            </a:r>
            <a:endParaRPr lang="en-US" dirty="0"/>
          </a:p>
        </p:txBody>
      </p:sp>
    </p:spTree>
    <p:extLst>
      <p:ext uri="{BB962C8B-B14F-4D97-AF65-F5344CB8AC3E}">
        <p14:creationId xmlns:p14="http://schemas.microsoft.com/office/powerpoint/2010/main" val="520205916"/>
      </p:ext>
    </p:extLst>
  </p:cSld>
  <p:clrMapOvr>
    <a:masterClrMapping/>
  </p:clrMapOvr>
  <p:transition>
    <p:fade/>
  </p:transition>
  <p:timing>
    <p:tnLst>
      <p:par>
        <p:cTn id="1" dur="indefinite" restart="never" nodeType="tmRoot"/>
      </p:par>
    </p:tnLst>
  </p:timing>
</p:sldLayout>
</file>

<file path=ppt/slideLayouts/slideLayout199.xml><?xml version="1.0" encoding="utf-8"?>
<p:sldLayout xmlns:a="http://schemas.openxmlformats.org/drawingml/2006/main" xmlns:r="http://schemas.openxmlformats.org/officeDocument/2006/relationships" xmlns:p="http://schemas.openxmlformats.org/presentationml/2006/main" showMasterSp="0" preserve="1">
  <p:cSld name="Session Repeats-Oran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5" hasCustomPrompt="1"/>
          </p:nvPr>
        </p:nvSpPr>
        <p:spPr>
          <a:xfrm>
            <a:off x="1398588" y="1447800"/>
            <a:ext cx="9682162" cy="517065"/>
          </a:xfrm>
        </p:spPr>
        <p:txBody>
          <a:bodyPr vert="horz" wrap="square" lIns="146304" tIns="91440" rIns="146304" bIns="91440" rtlCol="0">
            <a:spAutoFit/>
          </a:bodyPr>
          <a:lstStyle>
            <a:lvl1pPr>
              <a:defRPr lang="en-US" sz="2400" spc="600" dirty="0"/>
            </a:lvl1pPr>
          </a:lstStyle>
          <a:p>
            <a:pPr marL="0" lvl="0" indent="0">
              <a:buNone/>
            </a:pPr>
            <a:r>
              <a:rPr lang="en-US" dirty="0" smtClean="0"/>
              <a:t>SESSION REPEATS</a:t>
            </a:r>
            <a:endParaRPr lang="en-US" dirty="0"/>
          </a:p>
        </p:txBody>
      </p:sp>
    </p:spTree>
    <p:extLst>
      <p:ext uri="{BB962C8B-B14F-4D97-AF65-F5344CB8AC3E}">
        <p14:creationId xmlns:p14="http://schemas.microsoft.com/office/powerpoint/2010/main" val="2883150462"/>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Welcom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p:cNvSpPr/>
          <p:nvPr/>
        </p:nvSpPr>
        <p:spPr bwMode="auto">
          <a:xfrm>
            <a:off x="323087" y="2493360"/>
            <a:ext cx="7529968" cy="323523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15142" tIns="172114" rIns="215142" bIns="172114" numCol="1" spcCol="0" rtlCol="0" fromWordArt="0" anchor="t" anchorCtr="0" forceAA="0" compatLnSpc="1">
            <a:prstTxWarp prst="textNoShape">
              <a:avLst/>
            </a:prstTxWarp>
            <a:noAutofit/>
          </a:bodyPr>
          <a:lstStyle/>
          <a:p>
            <a:pPr algn="ctr" defTabSz="1096960" fontAlgn="base">
              <a:lnSpc>
                <a:spcPct val="90000"/>
              </a:lnSpc>
              <a:spcBef>
                <a:spcPct val="0"/>
              </a:spcBef>
              <a:spcAft>
                <a:spcPct val="0"/>
              </a:spcAft>
            </a:pPr>
            <a:endParaRPr lang="en-US" sz="2823" dirty="0" err="1" smtClean="0">
              <a:gradFill>
                <a:gsLst>
                  <a:gs pos="0">
                    <a:srgbClr val="FFFFFF"/>
                  </a:gs>
                  <a:gs pos="100000">
                    <a:srgbClr val="FFFFFF"/>
                  </a:gs>
                </a:gsLst>
                <a:lin ang="5400000" scaled="0"/>
              </a:gradFill>
              <a:ea typeface="Segoe UI" pitchFamily="34" charset="0"/>
              <a:cs typeface="Arial" panose="020B0604020202020204" pitchFamily="34" charset="0"/>
            </a:endParaRPr>
          </a:p>
        </p:txBody>
      </p:sp>
    </p:spTree>
    <p:extLst>
      <p:ext uri="{BB962C8B-B14F-4D97-AF65-F5344CB8AC3E}">
        <p14:creationId xmlns:p14="http://schemas.microsoft.com/office/powerpoint/2010/main" val="1825605590"/>
      </p:ext>
    </p:extLst>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p:cSld name="Quote White">
    <p:bg>
      <p:bgPr>
        <a:solidFill>
          <a:schemeClr val="bg1"/>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1398588" y="3036839"/>
            <a:ext cx="11836008" cy="1079598"/>
          </a:xfrm>
        </p:spPr>
        <p:txBody>
          <a:bodyPr/>
          <a:lstStyle>
            <a:lvl1pPr algn="ctr">
              <a:defRPr sz="6600">
                <a:gradFill>
                  <a:gsLst>
                    <a:gs pos="1250">
                      <a:schemeClr val="tx2"/>
                    </a:gs>
                    <a:gs pos="100000">
                      <a:schemeClr val="tx2"/>
                    </a:gs>
                  </a:gsLst>
                  <a:lin ang="5400000" scaled="0"/>
                </a:gradFill>
              </a:defRPr>
            </a:lvl1pPr>
          </a:lstStyle>
          <a:p>
            <a:r>
              <a:rPr lang="en-US" dirty="0" smtClean="0"/>
              <a:t>Click to edit Master title style</a:t>
            </a:r>
            <a:endParaRPr lang="en-US" dirty="0"/>
          </a:p>
        </p:txBody>
      </p:sp>
      <p:sp>
        <p:nvSpPr>
          <p:cNvPr id="7" name="Text Placeholder 6"/>
          <p:cNvSpPr>
            <a:spLocks noGrp="1"/>
          </p:cNvSpPr>
          <p:nvPr>
            <p:ph type="body" sz="quarter" idx="10"/>
          </p:nvPr>
        </p:nvSpPr>
        <p:spPr>
          <a:xfrm>
            <a:off x="1398588" y="5729288"/>
            <a:ext cx="11836400" cy="517065"/>
          </a:xfrm>
        </p:spPr>
        <p:txBody>
          <a:bodyPr/>
          <a:lstStyle>
            <a:lvl1pPr marL="0" indent="0">
              <a:buNone/>
              <a:defRPr sz="2400">
                <a:gradFill>
                  <a:gsLst>
                    <a:gs pos="1250">
                      <a:schemeClr val="tx2"/>
                    </a:gs>
                    <a:gs pos="100000">
                      <a:schemeClr val="tx2"/>
                    </a:gs>
                  </a:gsLst>
                  <a:lin ang="5400000" scaled="0"/>
                </a:gradFill>
                <a:latin typeface="+mn-lt"/>
              </a:defRPr>
            </a:lvl1pPr>
            <a:lvl2pPr marL="403388" indent="0">
              <a:buNone/>
              <a:defRPr>
                <a:gradFill>
                  <a:gsLst>
                    <a:gs pos="1250">
                      <a:schemeClr val="bg1"/>
                    </a:gs>
                    <a:gs pos="100000">
                      <a:schemeClr val="bg1"/>
                    </a:gs>
                  </a:gsLst>
                  <a:lin ang="5400000" scaled="0"/>
                </a:gradFill>
              </a:defRPr>
            </a:lvl2pPr>
            <a:lvl3pPr marL="672313" indent="0">
              <a:buNone/>
              <a:defRPr>
                <a:gradFill>
                  <a:gsLst>
                    <a:gs pos="1250">
                      <a:schemeClr val="bg1"/>
                    </a:gs>
                    <a:gs pos="100000">
                      <a:schemeClr val="bg1"/>
                    </a:gs>
                  </a:gsLst>
                  <a:lin ang="5400000" scaled="0"/>
                </a:gradFill>
              </a:defRPr>
            </a:lvl3pPr>
            <a:lvl4pPr marL="941238" indent="0">
              <a:buNone/>
              <a:defRPr>
                <a:gradFill>
                  <a:gsLst>
                    <a:gs pos="1250">
                      <a:schemeClr val="bg1"/>
                    </a:gs>
                    <a:gs pos="100000">
                      <a:schemeClr val="bg1"/>
                    </a:gs>
                  </a:gsLst>
                  <a:lin ang="5400000" scaled="0"/>
                </a:gradFill>
              </a:defRPr>
            </a:lvl4pPr>
            <a:lvl5pPr marL="1210163" indent="0">
              <a:buNone/>
              <a:defRPr>
                <a:gradFill>
                  <a:gsLst>
                    <a:gs pos="1250">
                      <a:schemeClr val="bg1"/>
                    </a:gs>
                    <a:gs pos="100000">
                      <a:schemeClr val="bg1"/>
                    </a:gs>
                  </a:gsLst>
                  <a:lin ang="5400000" scaled="0"/>
                </a:gradFill>
              </a:defRPr>
            </a:lvl5pPr>
          </a:lstStyle>
          <a:p>
            <a:pPr lvl="0"/>
            <a:r>
              <a:rPr lang="en-US" dirty="0" smtClean="0"/>
              <a:t>Click to edit Master text styles</a:t>
            </a:r>
          </a:p>
        </p:txBody>
      </p:sp>
    </p:spTree>
    <p:extLst>
      <p:ext uri="{BB962C8B-B14F-4D97-AF65-F5344CB8AC3E}">
        <p14:creationId xmlns:p14="http://schemas.microsoft.com/office/powerpoint/2010/main" val="636352743"/>
      </p:ext>
    </p:extLst>
  </p:cSld>
  <p:clrMapOvr>
    <a:masterClrMapping/>
  </p:clrMapOvr>
  <p:transition>
    <p:fade/>
  </p:transition>
  <p:timing>
    <p:tnLst>
      <p:par>
        <p:cTn id="1" dur="indefinite" restart="never" nodeType="tmRoot"/>
      </p:par>
    </p:tnLst>
  </p:timing>
</p:sldLayout>
</file>

<file path=ppt/slideLayouts/slideLayout200.xml><?xml version="1.0" encoding="utf-8"?>
<p:sldLayout xmlns:a="http://schemas.openxmlformats.org/drawingml/2006/main" xmlns:r="http://schemas.openxmlformats.org/officeDocument/2006/relationships" xmlns:p="http://schemas.openxmlformats.org/presentationml/2006/main" showMasterSp="0" preserve="1">
  <p:cSld name="Speaker Nam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1398588" y="2500314"/>
            <a:ext cx="9682162" cy="2152649"/>
          </a:xfrm>
          <a:noFill/>
        </p:spPr>
        <p:txBody>
          <a:bodyPr lIns="146304" tIns="91440" rIns="146304" bIns="91440" anchor="t" anchorCtr="0"/>
          <a:lstStyle>
            <a:lvl1pPr>
              <a:defRPr sz="6600" spc="-118" baseline="0">
                <a:gradFill>
                  <a:gsLst>
                    <a:gs pos="1250">
                      <a:schemeClr val="bg1"/>
                    </a:gs>
                    <a:gs pos="100000">
                      <a:schemeClr val="bg1"/>
                    </a:gs>
                  </a:gsLst>
                  <a:lin ang="5400000" scaled="0"/>
                </a:gradFill>
              </a:defRPr>
            </a:lvl1pPr>
          </a:lstStyle>
          <a:p>
            <a:r>
              <a:rPr lang="en-US" dirty="0" smtClean="0"/>
              <a:t>Speaker Name</a:t>
            </a:r>
            <a:endParaRPr lang="en-US" dirty="0"/>
          </a:p>
        </p:txBody>
      </p:sp>
      <p:sp>
        <p:nvSpPr>
          <p:cNvPr id="3" name="Text Placeholder 2"/>
          <p:cNvSpPr>
            <a:spLocks noGrp="1"/>
          </p:cNvSpPr>
          <p:nvPr>
            <p:ph type="body" sz="quarter" idx="14" hasCustomPrompt="1"/>
          </p:nvPr>
        </p:nvSpPr>
        <p:spPr bwMode="auto">
          <a:xfrm>
            <a:off x="1396263" y="4652963"/>
            <a:ext cx="9684487" cy="2170401"/>
          </a:xfrm>
        </p:spPr>
        <p:txBody>
          <a:bodyPr tIns="109728" bIns="109728">
            <a:noAutofit/>
          </a:bodyPr>
          <a:lstStyle>
            <a:lvl1pPr marL="0" indent="0">
              <a:spcBef>
                <a:spcPts val="0"/>
              </a:spcBef>
              <a:spcAft>
                <a:spcPts val="2400"/>
              </a:spcAft>
              <a:buNone/>
              <a:defRPr sz="4000">
                <a:gradFill>
                  <a:gsLst>
                    <a:gs pos="1250">
                      <a:schemeClr val="bg1"/>
                    </a:gs>
                    <a:gs pos="100000">
                      <a:schemeClr val="bg1"/>
                    </a:gs>
                  </a:gsLst>
                  <a:lin ang="5400000" scaled="0"/>
                </a:gradFill>
                <a:latin typeface="+mn-lt"/>
              </a:defRPr>
            </a:lvl1pPr>
          </a:lstStyle>
          <a:p>
            <a:pPr lvl="0"/>
            <a:r>
              <a:rPr lang="en-US" dirty="0" smtClean="0"/>
              <a:t>Email</a:t>
            </a:r>
          </a:p>
          <a:p>
            <a:pPr lvl="0"/>
            <a:r>
              <a:rPr lang="en-US" dirty="0" smtClean="0"/>
              <a:t>@</a:t>
            </a:r>
            <a:r>
              <a:rPr lang="en-US" dirty="0" err="1" smtClean="0"/>
              <a:t>Twitterhandle</a:t>
            </a:r>
            <a:endParaRPr lang="en-US" dirty="0" smtClean="0"/>
          </a:p>
        </p:txBody>
      </p:sp>
      <p:sp>
        <p:nvSpPr>
          <p:cNvPr id="4" name="Text Placeholder 3"/>
          <p:cNvSpPr>
            <a:spLocks noGrp="1"/>
          </p:cNvSpPr>
          <p:nvPr>
            <p:ph type="body" sz="quarter" idx="15" hasCustomPrompt="1"/>
          </p:nvPr>
        </p:nvSpPr>
        <p:spPr>
          <a:xfrm>
            <a:off x="1398588" y="1447800"/>
            <a:ext cx="9682162" cy="517065"/>
          </a:xfrm>
        </p:spPr>
        <p:txBody>
          <a:bodyPr vert="horz" wrap="square" lIns="146304" tIns="91440" rIns="146304" bIns="91440" rtlCol="0">
            <a:spAutoFit/>
          </a:bodyPr>
          <a:lstStyle>
            <a:lvl1pPr>
              <a:defRPr lang="en-US" sz="2400" spc="600" baseline="0" dirty="0">
                <a:gradFill>
                  <a:gsLst>
                    <a:gs pos="1250">
                      <a:schemeClr val="bg1"/>
                    </a:gs>
                    <a:gs pos="100000">
                      <a:schemeClr val="bg1"/>
                    </a:gs>
                  </a:gsLst>
                  <a:lin ang="5400000" scaled="0"/>
                </a:gradFill>
              </a:defRPr>
            </a:lvl1pPr>
          </a:lstStyle>
          <a:p>
            <a:pPr marL="0" lvl="0" indent="0">
              <a:buNone/>
            </a:pPr>
            <a:r>
              <a:rPr lang="en-US" dirty="0" smtClean="0"/>
              <a:t># HASHTAG</a:t>
            </a:r>
            <a:endParaRPr lang="en-US" dirty="0"/>
          </a:p>
        </p:txBody>
      </p:sp>
    </p:spTree>
    <p:extLst>
      <p:ext uri="{BB962C8B-B14F-4D97-AF65-F5344CB8AC3E}">
        <p14:creationId xmlns:p14="http://schemas.microsoft.com/office/powerpoint/2010/main" val="3091179011"/>
      </p:ext>
    </p:extLst>
  </p:cSld>
  <p:clrMapOvr>
    <a:masterClrMapping/>
  </p:clrMapOvr>
  <p:transition>
    <p:fade/>
  </p:transition>
  <p:timing>
    <p:tnLst>
      <p:par>
        <p:cTn id="1" dur="indefinite" restart="never" nodeType="tmRoot"/>
      </p:par>
    </p:tnLst>
  </p:timing>
</p:sldLayout>
</file>

<file path=ppt/slideLayouts/slideLayout201.xml><?xml version="1.0" encoding="utf-8"?>
<p:sldLayout xmlns:a="http://schemas.openxmlformats.org/drawingml/2006/main" xmlns:r="http://schemas.openxmlformats.org/officeDocument/2006/relationships" xmlns:p="http://schemas.openxmlformats.org/presentationml/2006/main" showMasterSp="0" preserve="1">
  <p:cSld name="Dem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3088" y="5413473"/>
            <a:ext cx="12908725" cy="1357744"/>
          </a:xfrm>
          <a:noFill/>
        </p:spPr>
        <p:txBody>
          <a:bodyPr wrap="square" tIns="91440" bIns="91440" anchor="t" anchorCtr="0">
            <a:spAutoFit/>
          </a:bodyPr>
          <a:lstStyle>
            <a:lvl1pPr>
              <a:defRPr sz="8470" spc="-118" baseline="0">
                <a:gradFill>
                  <a:gsLst>
                    <a:gs pos="0">
                      <a:schemeClr val="tx1"/>
                    </a:gs>
                    <a:gs pos="100000">
                      <a:schemeClr val="tx1"/>
                    </a:gs>
                  </a:gsLst>
                  <a:lin ang="5400000" scaled="0"/>
                </a:gradFill>
              </a:defRPr>
            </a:lvl1pPr>
          </a:lstStyle>
          <a:p>
            <a:r>
              <a:rPr lang="en-US" dirty="0" smtClean="0"/>
              <a:t>Demo</a:t>
            </a:r>
            <a:endParaRPr lang="en-US" dirty="0"/>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02.xml><?xml version="1.0" encoding="utf-8"?>
<p:sldLayout xmlns:a="http://schemas.openxmlformats.org/drawingml/2006/main" xmlns:r="http://schemas.openxmlformats.org/officeDocument/2006/relationships" xmlns:p="http://schemas.openxmlformats.org/presentationml/2006/main" showMasterSp="0" preserve="1">
  <p:cSld name="Vide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3088" y="5413473"/>
            <a:ext cx="12908725" cy="1390552"/>
          </a:xfrm>
          <a:noFill/>
        </p:spPr>
        <p:txBody>
          <a:bodyPr wrap="square" tIns="91440" bIns="91440" anchor="t" anchorCtr="0">
            <a:spAutoFit/>
          </a:bodyPr>
          <a:lstStyle>
            <a:lvl1pPr>
              <a:defRPr sz="8470" spc="-118" baseline="0">
                <a:gradFill>
                  <a:gsLst>
                    <a:gs pos="0">
                      <a:schemeClr val="tx1"/>
                    </a:gs>
                    <a:gs pos="100000">
                      <a:schemeClr val="tx1"/>
                    </a:gs>
                  </a:gsLst>
                  <a:lin ang="5400000" scaled="0"/>
                </a:gradFill>
              </a:defRPr>
            </a:lvl1pPr>
          </a:lstStyle>
          <a:p>
            <a:r>
              <a:rPr lang="en-US" dirty="0" smtClean="0"/>
              <a:t>Video</a:t>
            </a:r>
            <a:endParaRPr lang="en-US" dirty="0"/>
          </a:p>
        </p:txBody>
      </p:sp>
    </p:spTree>
    <p:extLst>
      <p:ext uri="{BB962C8B-B14F-4D97-AF65-F5344CB8AC3E}">
        <p14:creationId xmlns:p14="http://schemas.microsoft.com/office/powerpoint/2010/main" val="421829666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03.xml><?xml version="1.0" encoding="utf-8"?>
<p:sldLayout xmlns:a="http://schemas.openxmlformats.org/drawingml/2006/main" xmlns:r="http://schemas.openxmlformats.org/officeDocument/2006/relationships" xmlns:p="http://schemas.openxmlformats.org/presentationml/2006/main" showMasterSp="0" preserve="1">
  <p:cSld name="Sec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3088" y="4652963"/>
            <a:ext cx="12908725" cy="1357744"/>
          </a:xfrm>
          <a:noFill/>
        </p:spPr>
        <p:txBody>
          <a:bodyPr wrap="square" tIns="91440" bIns="91440" anchor="t" anchorCtr="0">
            <a:spAutoFit/>
          </a:bodyPr>
          <a:lstStyle>
            <a:lvl1pPr>
              <a:defRPr sz="8470" spc="-118" baseline="0">
                <a:gradFill>
                  <a:gsLst>
                    <a:gs pos="0">
                      <a:schemeClr val="tx1"/>
                    </a:gs>
                    <a:gs pos="100000">
                      <a:schemeClr val="tx1"/>
                    </a:gs>
                  </a:gsLst>
                  <a:lin ang="5400000" scaled="0"/>
                </a:gradFill>
              </a:defRPr>
            </a:lvl1pPr>
          </a:lstStyle>
          <a:p>
            <a:r>
              <a:rPr lang="en-US" dirty="0" smtClean="0"/>
              <a:t>Section</a:t>
            </a:r>
            <a:endParaRPr lang="en-US" dirty="0"/>
          </a:p>
        </p:txBody>
      </p:sp>
    </p:spTree>
    <p:extLst>
      <p:ext uri="{BB962C8B-B14F-4D97-AF65-F5344CB8AC3E}">
        <p14:creationId xmlns:p14="http://schemas.microsoft.com/office/powerpoint/2010/main" val="289290185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p:cSld name="Content Simp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323087" y="1427012"/>
            <a:ext cx="13984227" cy="2265236"/>
          </a:xfrm>
        </p:spPr>
        <p:txBody>
          <a:bodyPr/>
          <a:lstStyle>
            <a:lvl1pPr marL="0" indent="0">
              <a:spcBef>
                <a:spcPts val="1200"/>
              </a:spcBef>
              <a:buNone/>
              <a:defRPr>
                <a:gradFill>
                  <a:gsLst>
                    <a:gs pos="57576">
                      <a:schemeClr val="tx1"/>
                    </a:gs>
                    <a:gs pos="35000">
                      <a:schemeClr val="tx1"/>
                    </a:gs>
                  </a:gsLst>
                  <a:lin ang="5400000" scaled="0"/>
                </a:gradFill>
                <a:latin typeface="+mj-lt"/>
              </a:defRPr>
            </a:lvl1pPr>
            <a:lvl2pPr marL="0" indent="0">
              <a:spcBef>
                <a:spcPts val="600"/>
              </a:spcBef>
              <a:buFontTx/>
              <a:buNone/>
              <a:defRPr sz="2400">
                <a:gradFill>
                  <a:gsLst>
                    <a:gs pos="57576">
                      <a:schemeClr val="tx1"/>
                    </a:gs>
                    <a:gs pos="35000">
                      <a:schemeClr val="tx1"/>
                    </a:gs>
                  </a:gsLst>
                  <a:lin ang="5400000" scaled="0"/>
                </a:gradFill>
              </a:defRPr>
            </a:lvl2pPr>
            <a:lvl3pPr marL="268925" indent="0">
              <a:spcBef>
                <a:spcPts val="600"/>
              </a:spcBef>
              <a:buNone/>
              <a:defRPr sz="2400">
                <a:gradFill>
                  <a:gsLst>
                    <a:gs pos="57576">
                      <a:schemeClr val="tx1"/>
                    </a:gs>
                    <a:gs pos="35000">
                      <a:schemeClr val="tx1"/>
                    </a:gs>
                  </a:gsLst>
                  <a:lin ang="5400000" scaled="0"/>
                </a:gradFill>
              </a:defRPr>
            </a:lvl3pPr>
            <a:lvl4pPr marL="537850" indent="0">
              <a:spcBef>
                <a:spcPts val="600"/>
              </a:spcBef>
              <a:buNone/>
              <a:defRPr sz="2000">
                <a:gradFill>
                  <a:gsLst>
                    <a:gs pos="57576">
                      <a:schemeClr val="tx1"/>
                    </a:gs>
                    <a:gs pos="35000">
                      <a:schemeClr val="tx1"/>
                    </a:gs>
                  </a:gsLst>
                  <a:lin ang="5400000" scaled="0"/>
                </a:gradFill>
              </a:defRPr>
            </a:lvl4pPr>
            <a:lvl5pPr marL="806775" indent="0">
              <a:spcBef>
                <a:spcPts val="600"/>
              </a:spcBef>
              <a:buNone/>
              <a:defRPr sz="2000">
                <a:gradFill>
                  <a:gsLst>
                    <a:gs pos="57576">
                      <a:schemeClr val="tx1"/>
                    </a:gs>
                    <a:gs pos="35000">
                      <a:schemeClr val="tx1"/>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061056257"/>
      </p:ext>
    </p:extLst>
  </p:cSld>
  <p:clrMapOvr>
    <a:masterClrMapping/>
  </p:clrMapOvr>
  <p:transition>
    <p:fade/>
  </p:transition>
  <p:timing>
    <p:tnLst>
      <p:par>
        <p:cTn id="1" dur="indefinite" restart="never" nodeType="tmRoot"/>
      </p:par>
    </p:tnLst>
  </p:timing>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p:cSld name="Content Simple with Sub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323087" y="1981200"/>
            <a:ext cx="13984227" cy="2265236"/>
          </a:xfrm>
        </p:spPr>
        <p:txBody>
          <a:bodyPr/>
          <a:lstStyle>
            <a:lvl1pPr marL="0" indent="0">
              <a:spcBef>
                <a:spcPts val="1200"/>
              </a:spcBef>
              <a:buNone/>
              <a:defRPr>
                <a:gradFill>
                  <a:gsLst>
                    <a:gs pos="57576">
                      <a:schemeClr val="tx1"/>
                    </a:gs>
                    <a:gs pos="35000">
                      <a:schemeClr val="tx1"/>
                    </a:gs>
                  </a:gsLst>
                  <a:lin ang="5400000" scaled="0"/>
                </a:gradFill>
                <a:latin typeface="+mj-lt"/>
              </a:defRPr>
            </a:lvl1pPr>
            <a:lvl2pPr marL="0" indent="0">
              <a:spcBef>
                <a:spcPts val="600"/>
              </a:spcBef>
              <a:buFontTx/>
              <a:buNone/>
              <a:defRPr sz="2400">
                <a:gradFill>
                  <a:gsLst>
                    <a:gs pos="57576">
                      <a:schemeClr val="tx1"/>
                    </a:gs>
                    <a:gs pos="35000">
                      <a:schemeClr val="tx1"/>
                    </a:gs>
                  </a:gsLst>
                  <a:lin ang="5400000" scaled="0"/>
                </a:gradFill>
              </a:defRPr>
            </a:lvl2pPr>
            <a:lvl3pPr marL="268925" indent="0">
              <a:spcBef>
                <a:spcPts val="600"/>
              </a:spcBef>
              <a:buNone/>
              <a:defRPr sz="2400">
                <a:gradFill>
                  <a:gsLst>
                    <a:gs pos="57576">
                      <a:schemeClr val="tx1"/>
                    </a:gs>
                    <a:gs pos="35000">
                      <a:schemeClr val="tx1"/>
                    </a:gs>
                  </a:gsLst>
                  <a:lin ang="5400000" scaled="0"/>
                </a:gradFill>
              </a:defRPr>
            </a:lvl3pPr>
            <a:lvl4pPr marL="537850" indent="0">
              <a:spcBef>
                <a:spcPts val="600"/>
              </a:spcBef>
              <a:buNone/>
              <a:defRPr sz="2000">
                <a:gradFill>
                  <a:gsLst>
                    <a:gs pos="57576">
                      <a:schemeClr val="tx1"/>
                    </a:gs>
                    <a:gs pos="35000">
                      <a:schemeClr val="tx1"/>
                    </a:gs>
                  </a:gsLst>
                  <a:lin ang="5400000" scaled="0"/>
                </a:gradFill>
              </a:defRPr>
            </a:lvl4pPr>
            <a:lvl5pPr marL="806775" indent="0">
              <a:spcBef>
                <a:spcPts val="600"/>
              </a:spcBef>
              <a:buNone/>
              <a:defRPr sz="2000">
                <a:gradFill>
                  <a:gsLst>
                    <a:gs pos="57576">
                      <a:schemeClr val="tx1"/>
                    </a:gs>
                    <a:gs pos="35000">
                      <a:schemeClr val="tx1"/>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307414051"/>
      </p:ext>
    </p:extLst>
  </p:cSld>
  <p:clrMapOvr>
    <a:masterClrMapping/>
  </p:clrMapOvr>
  <p:transition>
    <p:fade/>
  </p:transition>
  <p:timing>
    <p:tnLst>
      <p:par>
        <p:cTn id="1" dur="indefinite" restart="never" nodeType="tmRoot"/>
      </p:par>
    </p:tnLst>
  </p:timing>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p:cSld name="Content Simple 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464777504"/>
      </p:ext>
    </p:extLst>
  </p:cSld>
  <p:clrMapOvr>
    <a:masterClrMapping/>
  </p:clrMapOvr>
  <p:transition>
    <p:fade/>
  </p:transition>
  <p:timing>
    <p:tnLst>
      <p:par>
        <p:cTn id="1" dur="indefinite" restart="never" nodeType="tmRoot"/>
      </p:par>
    </p:tnLst>
  </p:timing>
</p:sldLayout>
</file>

<file path=ppt/slideLayouts/slideLayout207.xml><?xml version="1.0" encoding="utf-8"?>
<p:sldLayout xmlns:a="http://schemas.openxmlformats.org/drawingml/2006/main" xmlns:r="http://schemas.openxmlformats.org/officeDocument/2006/relationships" xmlns:p="http://schemas.openxmlformats.org/presentationml/2006/main" showMasterSp="0" preserve="1">
  <p:cSld name="Content Slide-Blu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90601" y="1059766"/>
            <a:ext cx="10090149" cy="1079598"/>
          </a:xfrm>
        </p:spPr>
        <p:txBody>
          <a:bodyPr/>
          <a:lstStyle>
            <a:lvl1pPr>
              <a:defRPr sz="4800"/>
            </a:lvl1p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990600" y="2147454"/>
            <a:ext cx="10090150" cy="2265236"/>
          </a:xfrm>
        </p:spPr>
        <p:txBody>
          <a:bodyPr/>
          <a:lstStyle>
            <a:lvl1pPr marL="0" indent="0">
              <a:buNone/>
              <a:defRPr sz="3600">
                <a:gradFill>
                  <a:gsLst>
                    <a:gs pos="57576">
                      <a:schemeClr val="tx1"/>
                    </a:gs>
                    <a:gs pos="35000">
                      <a:schemeClr val="tx1"/>
                    </a:gs>
                  </a:gsLst>
                  <a:lin ang="5400000" scaled="0"/>
                </a:gradFill>
                <a:latin typeface="+mj-lt"/>
              </a:defRPr>
            </a:lvl1pPr>
            <a:lvl2pPr marL="0" indent="0">
              <a:spcBef>
                <a:spcPts val="600"/>
              </a:spcBef>
              <a:buFontTx/>
              <a:buNone/>
              <a:defRPr sz="2400">
                <a:gradFill>
                  <a:gsLst>
                    <a:gs pos="57576">
                      <a:schemeClr val="tx1"/>
                    </a:gs>
                    <a:gs pos="35000">
                      <a:schemeClr val="tx1"/>
                    </a:gs>
                  </a:gsLst>
                  <a:lin ang="5400000" scaled="0"/>
                </a:gradFill>
              </a:defRPr>
            </a:lvl2pPr>
            <a:lvl3pPr marL="268925" indent="0">
              <a:spcBef>
                <a:spcPts val="600"/>
              </a:spcBef>
              <a:buNone/>
              <a:defRPr sz="2400">
                <a:gradFill>
                  <a:gsLst>
                    <a:gs pos="57576">
                      <a:schemeClr val="tx1"/>
                    </a:gs>
                    <a:gs pos="35000">
                      <a:schemeClr val="tx1"/>
                    </a:gs>
                  </a:gsLst>
                  <a:lin ang="5400000" scaled="0"/>
                </a:gradFill>
              </a:defRPr>
            </a:lvl3pPr>
            <a:lvl4pPr marL="537850" indent="0">
              <a:spcBef>
                <a:spcPts val="600"/>
              </a:spcBef>
              <a:buNone/>
              <a:defRPr>
                <a:gradFill>
                  <a:gsLst>
                    <a:gs pos="57576">
                      <a:schemeClr val="tx1"/>
                    </a:gs>
                    <a:gs pos="35000">
                      <a:schemeClr val="tx1"/>
                    </a:gs>
                  </a:gsLst>
                  <a:lin ang="5400000" scaled="0"/>
                </a:gradFill>
              </a:defRPr>
            </a:lvl4pPr>
            <a:lvl5pPr marL="806775" indent="0">
              <a:spcBef>
                <a:spcPts val="600"/>
              </a:spcBef>
              <a:buNone/>
              <a:defRPr>
                <a:gradFill>
                  <a:gsLst>
                    <a:gs pos="57576">
                      <a:schemeClr val="tx1"/>
                    </a:gs>
                    <a:gs pos="35000">
                      <a:schemeClr val="tx1"/>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76497059"/>
      </p:ext>
    </p:extLst>
  </p:cSld>
  <p:clrMapOvr>
    <a:masterClrMapping/>
  </p:clrMapOvr>
  <p:transition>
    <p:fade/>
  </p:transition>
  <p:timing>
    <p:tnLst>
      <p:par>
        <p:cTn id="1" dur="indefinite" restart="never" nodeType="tmRoot"/>
      </p:par>
    </p:tnLst>
  </p:timing>
</p:sldLayout>
</file>

<file path=ppt/slideLayouts/slideLayout208.xml><?xml version="1.0" encoding="utf-8"?>
<p:sldLayout xmlns:a="http://schemas.openxmlformats.org/drawingml/2006/main" xmlns:r="http://schemas.openxmlformats.org/officeDocument/2006/relationships" xmlns:p="http://schemas.openxmlformats.org/presentationml/2006/main" showMasterSp="0" preserve="1">
  <p:cSld name="Content Slide-Oran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90601" y="1059766"/>
            <a:ext cx="10090149" cy="1079598"/>
          </a:xfrm>
        </p:spPr>
        <p:txBody>
          <a:bodyPr/>
          <a:lstStyle>
            <a:lvl1pPr>
              <a:defRPr sz="4800">
                <a:gradFill>
                  <a:gsLst>
                    <a:gs pos="57576">
                      <a:schemeClr val="tx2"/>
                    </a:gs>
                    <a:gs pos="35000">
                      <a:schemeClr val="tx2"/>
                    </a:gs>
                  </a:gsLst>
                  <a:lin ang="5400000" scaled="0"/>
                </a:gradFill>
              </a:defRPr>
            </a:lvl1p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990601" y="2146291"/>
            <a:ext cx="10090150" cy="2209836"/>
          </a:xfrm>
        </p:spPr>
        <p:txBody>
          <a:bodyPr/>
          <a:lstStyle>
            <a:lvl1pPr marL="0" indent="0">
              <a:buNone/>
              <a:defRPr sz="3600">
                <a:gradFill>
                  <a:gsLst>
                    <a:gs pos="57576">
                      <a:schemeClr val="tx1"/>
                    </a:gs>
                    <a:gs pos="35000">
                      <a:schemeClr val="tx1"/>
                    </a:gs>
                  </a:gsLst>
                  <a:lin ang="5400000" scaled="0"/>
                </a:gradFill>
                <a:latin typeface="+mj-lt"/>
              </a:defRPr>
            </a:lvl1pPr>
            <a:lvl2pPr marL="0" indent="0">
              <a:spcBef>
                <a:spcPts val="600"/>
              </a:spcBef>
              <a:buFontTx/>
              <a:buNone/>
              <a:defRPr sz="2400">
                <a:gradFill>
                  <a:gsLst>
                    <a:gs pos="57576">
                      <a:schemeClr val="tx1"/>
                    </a:gs>
                    <a:gs pos="35000">
                      <a:schemeClr val="tx1"/>
                    </a:gs>
                  </a:gsLst>
                  <a:lin ang="5400000" scaled="0"/>
                </a:gradFill>
              </a:defRPr>
            </a:lvl2pPr>
            <a:lvl3pPr marL="268925" indent="0">
              <a:spcBef>
                <a:spcPts val="600"/>
              </a:spcBef>
              <a:buNone/>
              <a:defRPr sz="2400">
                <a:gradFill>
                  <a:gsLst>
                    <a:gs pos="57576">
                      <a:schemeClr val="tx1"/>
                    </a:gs>
                    <a:gs pos="35000">
                      <a:schemeClr val="tx1"/>
                    </a:gs>
                  </a:gsLst>
                  <a:lin ang="5400000" scaled="0"/>
                </a:gradFill>
              </a:defRPr>
            </a:lvl3pPr>
            <a:lvl4pPr marL="537850" indent="0">
              <a:spcBef>
                <a:spcPts val="600"/>
              </a:spcBef>
              <a:buNone/>
              <a:defRPr>
                <a:gradFill>
                  <a:gsLst>
                    <a:gs pos="57576">
                      <a:schemeClr val="tx1"/>
                    </a:gs>
                    <a:gs pos="35000">
                      <a:schemeClr val="tx1"/>
                    </a:gs>
                  </a:gsLst>
                  <a:lin ang="5400000" scaled="0"/>
                </a:gradFill>
              </a:defRPr>
            </a:lvl4pPr>
            <a:lvl5pPr marL="806775" indent="0">
              <a:spcBef>
                <a:spcPts val="600"/>
              </a:spcBef>
              <a:buNone/>
              <a:defRPr>
                <a:gradFill>
                  <a:gsLst>
                    <a:gs pos="57576">
                      <a:schemeClr val="tx1"/>
                    </a:gs>
                    <a:gs pos="35000">
                      <a:schemeClr val="tx1"/>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15957440"/>
      </p:ext>
    </p:extLst>
  </p:cSld>
  <p:clrMapOvr>
    <a:masterClrMapping/>
  </p:clrMapOvr>
  <p:transition>
    <p:fade/>
  </p:transition>
  <p:timing>
    <p:tnLst>
      <p:par>
        <p:cTn id="1" dur="indefinite" restart="never" nodeType="tmRoot"/>
      </p:par>
    </p:tnLst>
  </p:timing>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p:cSld name="Image &amp; Cop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7489372" y="1427012"/>
            <a:ext cx="6817942" cy="5377013"/>
          </a:xfrm>
        </p:spPr>
        <p:txBody>
          <a:bodyPr>
            <a:normAutofit/>
          </a:bodyPr>
          <a:lstStyle>
            <a:lvl1pPr marL="0" indent="0">
              <a:spcBef>
                <a:spcPts val="1200"/>
              </a:spcBef>
              <a:buNone/>
              <a:defRPr>
                <a:gradFill>
                  <a:gsLst>
                    <a:gs pos="57576">
                      <a:schemeClr val="tx1"/>
                    </a:gs>
                    <a:gs pos="35000">
                      <a:schemeClr val="tx1"/>
                    </a:gs>
                  </a:gsLst>
                  <a:lin ang="5400000" scaled="0"/>
                </a:gradFill>
                <a:latin typeface="+mj-lt"/>
              </a:defRPr>
            </a:lvl1pPr>
            <a:lvl2pPr marL="0" indent="0">
              <a:spcBef>
                <a:spcPts val="600"/>
              </a:spcBef>
              <a:buFontTx/>
              <a:buNone/>
              <a:defRPr sz="2400">
                <a:gradFill>
                  <a:gsLst>
                    <a:gs pos="57576">
                      <a:schemeClr val="tx1"/>
                    </a:gs>
                    <a:gs pos="35000">
                      <a:schemeClr val="tx1"/>
                    </a:gs>
                  </a:gsLst>
                  <a:lin ang="5400000" scaled="0"/>
                </a:gradFill>
              </a:defRPr>
            </a:lvl2pPr>
            <a:lvl3pPr marL="268925" indent="0">
              <a:spcBef>
                <a:spcPts val="600"/>
              </a:spcBef>
              <a:buNone/>
              <a:defRPr sz="2400">
                <a:gradFill>
                  <a:gsLst>
                    <a:gs pos="57576">
                      <a:schemeClr val="tx1"/>
                    </a:gs>
                    <a:gs pos="35000">
                      <a:schemeClr val="tx1"/>
                    </a:gs>
                  </a:gsLst>
                  <a:lin ang="5400000" scaled="0"/>
                </a:gradFill>
              </a:defRPr>
            </a:lvl3pPr>
            <a:lvl4pPr marL="537850" indent="0">
              <a:spcBef>
                <a:spcPts val="600"/>
              </a:spcBef>
              <a:buNone/>
              <a:defRPr sz="2000">
                <a:gradFill>
                  <a:gsLst>
                    <a:gs pos="57576">
                      <a:schemeClr val="tx1"/>
                    </a:gs>
                    <a:gs pos="35000">
                      <a:schemeClr val="tx1"/>
                    </a:gs>
                  </a:gsLst>
                  <a:lin ang="5400000" scaled="0"/>
                </a:gradFill>
              </a:defRPr>
            </a:lvl4pPr>
            <a:lvl5pPr marL="806775" indent="0">
              <a:spcBef>
                <a:spcPts val="600"/>
              </a:spcBef>
              <a:buNone/>
              <a:defRPr sz="2000">
                <a:gradFill>
                  <a:gsLst>
                    <a:gs pos="57576">
                      <a:schemeClr val="tx1"/>
                    </a:gs>
                    <a:gs pos="35000">
                      <a:schemeClr val="tx1"/>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686495591"/>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p:cSld name="Quote Blue">
    <p:bg>
      <p:bgPr>
        <a:solidFill>
          <a:schemeClr val="accent1"/>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1398588" y="3036839"/>
            <a:ext cx="11836008" cy="1079598"/>
          </a:xfrm>
        </p:spPr>
        <p:txBody>
          <a:bodyPr/>
          <a:lstStyle>
            <a:lvl1pPr algn="ctr">
              <a:defRPr sz="6600">
                <a:gradFill>
                  <a:gsLst>
                    <a:gs pos="1250">
                      <a:srgbClr val="FFFFFF"/>
                    </a:gs>
                    <a:gs pos="100000">
                      <a:srgbClr val="FFFFFF"/>
                    </a:gs>
                  </a:gsLst>
                  <a:lin ang="5400000" scaled="0"/>
                </a:gradFill>
              </a:defRPr>
            </a:lvl1pPr>
          </a:lstStyle>
          <a:p>
            <a:r>
              <a:rPr lang="en-US" dirty="0" smtClean="0"/>
              <a:t>Click to edit Master title style</a:t>
            </a:r>
            <a:endParaRPr lang="en-US" dirty="0"/>
          </a:p>
        </p:txBody>
      </p:sp>
      <p:sp>
        <p:nvSpPr>
          <p:cNvPr id="7" name="Text Placeholder 6"/>
          <p:cNvSpPr>
            <a:spLocks noGrp="1"/>
          </p:cNvSpPr>
          <p:nvPr>
            <p:ph type="body" sz="quarter" idx="10"/>
          </p:nvPr>
        </p:nvSpPr>
        <p:spPr>
          <a:xfrm>
            <a:off x="1398588" y="5729288"/>
            <a:ext cx="11836400" cy="517065"/>
          </a:xfrm>
        </p:spPr>
        <p:txBody>
          <a:bodyPr/>
          <a:lstStyle>
            <a:lvl1pPr marL="0" indent="0">
              <a:buNone/>
              <a:defRPr sz="2400">
                <a:gradFill>
                  <a:gsLst>
                    <a:gs pos="1250">
                      <a:schemeClr val="bg1"/>
                    </a:gs>
                    <a:gs pos="100000">
                      <a:schemeClr val="bg1"/>
                    </a:gs>
                  </a:gsLst>
                  <a:lin ang="5400000" scaled="0"/>
                </a:gradFill>
                <a:latin typeface="+mn-lt"/>
              </a:defRPr>
            </a:lvl1pPr>
            <a:lvl2pPr marL="403388" indent="0">
              <a:buNone/>
              <a:defRPr>
                <a:gradFill>
                  <a:gsLst>
                    <a:gs pos="1250">
                      <a:schemeClr val="bg1"/>
                    </a:gs>
                    <a:gs pos="100000">
                      <a:schemeClr val="bg1"/>
                    </a:gs>
                  </a:gsLst>
                  <a:lin ang="5400000" scaled="0"/>
                </a:gradFill>
              </a:defRPr>
            </a:lvl2pPr>
            <a:lvl3pPr marL="672313" indent="0">
              <a:buNone/>
              <a:defRPr>
                <a:gradFill>
                  <a:gsLst>
                    <a:gs pos="1250">
                      <a:schemeClr val="bg1"/>
                    </a:gs>
                    <a:gs pos="100000">
                      <a:schemeClr val="bg1"/>
                    </a:gs>
                  </a:gsLst>
                  <a:lin ang="5400000" scaled="0"/>
                </a:gradFill>
              </a:defRPr>
            </a:lvl3pPr>
            <a:lvl4pPr marL="941238" indent="0">
              <a:buNone/>
              <a:defRPr>
                <a:gradFill>
                  <a:gsLst>
                    <a:gs pos="1250">
                      <a:schemeClr val="bg1"/>
                    </a:gs>
                    <a:gs pos="100000">
                      <a:schemeClr val="bg1"/>
                    </a:gs>
                  </a:gsLst>
                  <a:lin ang="5400000" scaled="0"/>
                </a:gradFill>
              </a:defRPr>
            </a:lvl4pPr>
            <a:lvl5pPr marL="1210163" indent="0">
              <a:buNone/>
              <a:defRPr>
                <a:gradFill>
                  <a:gsLst>
                    <a:gs pos="1250">
                      <a:schemeClr val="bg1"/>
                    </a:gs>
                    <a:gs pos="100000">
                      <a:schemeClr val="bg1"/>
                    </a:gs>
                  </a:gsLst>
                  <a:lin ang="5400000" scaled="0"/>
                </a:gradFill>
              </a:defRPr>
            </a:lvl5pPr>
          </a:lstStyle>
          <a:p>
            <a:pPr lvl="0"/>
            <a:r>
              <a:rPr lang="en-US" dirty="0" smtClean="0"/>
              <a:t>Click to edit Master text styles</a:t>
            </a:r>
          </a:p>
        </p:txBody>
      </p:sp>
    </p:spTree>
    <p:extLst>
      <p:ext uri="{BB962C8B-B14F-4D97-AF65-F5344CB8AC3E}">
        <p14:creationId xmlns:p14="http://schemas.microsoft.com/office/powerpoint/2010/main" val="3531638504"/>
      </p:ext>
    </p:extLst>
  </p:cSld>
  <p:clrMapOvr>
    <a:masterClrMapping/>
  </p:clrMapOvr>
  <p:transition>
    <p:fade/>
  </p:transition>
  <p:timing>
    <p:tnLst>
      <p:par>
        <p:cTn id="1" dur="indefinite" restart="never" nodeType="tmRoot"/>
      </p:par>
    </p:tnLst>
  </p:timing>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p:cSld name="2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5" name="Text Placeholder 2"/>
          <p:cNvSpPr>
            <a:spLocks noGrp="1"/>
          </p:cNvSpPr>
          <p:nvPr>
            <p:ph type="body" sz="quarter" idx="16"/>
          </p:nvPr>
        </p:nvSpPr>
        <p:spPr>
          <a:xfrm>
            <a:off x="323088" y="3283095"/>
            <a:ext cx="6825384" cy="4937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0" tIns="0" bIns="0" rtlCol="0" anchor="ctr" anchorCtr="0">
            <a:normAutofit/>
          </a:bodyPr>
          <a:lstStyle>
            <a:lvl1pPr marL="0" indent="0">
              <a:buNone/>
              <a:defRPr lang="en-US" sz="2000" dirty="0" smtClean="0">
                <a:gradFill>
                  <a:gsLst>
                    <a:gs pos="57576">
                      <a:schemeClr val="tx1"/>
                    </a:gs>
                    <a:gs pos="35000">
                      <a:schemeClr val="tx1"/>
                    </a:gs>
                  </a:gsLst>
                  <a:lin ang="5400000" scaled="0"/>
                </a:gradFill>
              </a:defRPr>
            </a:lvl1pPr>
          </a:lstStyle>
          <a:p>
            <a:pPr marL="0" lvl="0">
              <a:lnSpc>
                <a:spcPct val="150000"/>
              </a:lnSpc>
            </a:pPr>
            <a:r>
              <a:rPr lang="en-US" dirty="0" smtClean="0"/>
              <a:t>Click to edit Master text styles</a:t>
            </a:r>
          </a:p>
        </p:txBody>
      </p:sp>
      <p:sp>
        <p:nvSpPr>
          <p:cNvPr id="7" name="Text Placeholder 2"/>
          <p:cNvSpPr>
            <a:spLocks noGrp="1"/>
          </p:cNvSpPr>
          <p:nvPr>
            <p:ph type="body" sz="quarter" idx="13"/>
          </p:nvPr>
        </p:nvSpPr>
        <p:spPr>
          <a:xfrm>
            <a:off x="325117" y="1427011"/>
            <a:ext cx="6825384" cy="97296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0" tIns="0" bIns="0" rtlCol="0" anchor="ctr">
            <a:normAutofit/>
          </a:bodyPr>
          <a:lstStyle>
            <a:lvl1pPr marL="0" indent="0">
              <a:buNone/>
              <a:defRPr lang="en-US" sz="3200" smtClean="0">
                <a:solidFill>
                  <a:schemeClr val="bg1"/>
                </a:solidFill>
                <a:latin typeface="+mj-lt"/>
              </a:defRPr>
            </a:lvl1pPr>
            <a:lvl2pPr marL="244916" indent="0">
              <a:buNone/>
              <a:defRPr lang="en-US" sz="2600" smtClean="0">
                <a:solidFill>
                  <a:schemeClr val="lt1"/>
                </a:solidFill>
              </a:defRPr>
            </a:lvl2pPr>
            <a:lvl3pPr marL="979665" indent="0">
              <a:buNone/>
              <a:defRPr lang="en-US" sz="2600" smtClean="0">
                <a:solidFill>
                  <a:schemeClr val="lt1"/>
                </a:solidFill>
              </a:defRPr>
            </a:lvl3pPr>
            <a:lvl4pPr marL="1632776" indent="0">
              <a:buNone/>
              <a:defRPr lang="en-US" sz="2600" smtClean="0">
                <a:solidFill>
                  <a:schemeClr val="lt1"/>
                </a:solidFill>
              </a:defRPr>
            </a:lvl4pPr>
            <a:lvl5pPr marL="2285886" indent="0">
              <a:buNone/>
              <a:defRPr lang="en-US" sz="2600">
                <a:solidFill>
                  <a:schemeClr val="lt1"/>
                </a:solidFill>
              </a:defRPr>
            </a:lvl5pPr>
          </a:lstStyle>
          <a:p>
            <a:pPr marL="0" lvl="0"/>
            <a:r>
              <a:rPr lang="en-US" dirty="0" smtClean="0"/>
              <a:t>Click to edit Master text styles</a:t>
            </a:r>
          </a:p>
        </p:txBody>
      </p:sp>
      <p:sp>
        <p:nvSpPr>
          <p:cNvPr id="8" name="Text Placeholder 2"/>
          <p:cNvSpPr>
            <a:spLocks noGrp="1"/>
          </p:cNvSpPr>
          <p:nvPr>
            <p:ph type="body" sz="quarter" idx="15"/>
          </p:nvPr>
        </p:nvSpPr>
        <p:spPr>
          <a:xfrm>
            <a:off x="323088" y="2514599"/>
            <a:ext cx="6825384" cy="65079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0" tIns="0" bIns="0" rtlCol="0" anchor="ctr">
            <a:normAutofit/>
          </a:bodyPr>
          <a:lstStyle>
            <a:lvl1pPr marL="0" indent="0">
              <a:buNone/>
              <a:defRPr lang="en-US" sz="2800" dirty="0" smtClean="0">
                <a:solidFill>
                  <a:srgbClr val="013B4E"/>
                </a:solidFill>
              </a:defRPr>
            </a:lvl1pPr>
          </a:lstStyle>
          <a:p>
            <a:pPr marL="0" lvl="0"/>
            <a:r>
              <a:rPr lang="en-US" dirty="0" smtClean="0"/>
              <a:t>Click to edit Master text styles</a:t>
            </a:r>
          </a:p>
        </p:txBody>
      </p:sp>
      <p:sp>
        <p:nvSpPr>
          <p:cNvPr id="9" name="Text Placeholder 2"/>
          <p:cNvSpPr>
            <a:spLocks noGrp="1"/>
          </p:cNvSpPr>
          <p:nvPr>
            <p:ph type="body" sz="quarter" idx="17"/>
          </p:nvPr>
        </p:nvSpPr>
        <p:spPr>
          <a:xfrm>
            <a:off x="323088" y="3894576"/>
            <a:ext cx="6825384" cy="4937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0" tIns="0" bIns="0" rtlCol="0" anchor="ctr" anchorCtr="0">
            <a:normAutofit/>
          </a:bodyPr>
          <a:lstStyle>
            <a:lvl1pPr marL="0" indent="0">
              <a:buNone/>
              <a:defRPr lang="en-US" sz="2000" dirty="0" smtClean="0">
                <a:gradFill>
                  <a:gsLst>
                    <a:gs pos="57576">
                      <a:schemeClr val="tx1"/>
                    </a:gs>
                    <a:gs pos="35000">
                      <a:schemeClr val="tx1"/>
                    </a:gs>
                  </a:gsLst>
                  <a:lin ang="5400000" scaled="0"/>
                </a:gradFill>
              </a:defRPr>
            </a:lvl1pPr>
          </a:lstStyle>
          <a:p>
            <a:pPr marL="0" lvl="0">
              <a:lnSpc>
                <a:spcPct val="150000"/>
              </a:lnSpc>
            </a:pPr>
            <a:r>
              <a:rPr lang="en-US" dirty="0" smtClean="0"/>
              <a:t>Click to edit Master text styles</a:t>
            </a:r>
          </a:p>
        </p:txBody>
      </p:sp>
      <p:sp>
        <p:nvSpPr>
          <p:cNvPr id="10" name="Text Placeholder 2"/>
          <p:cNvSpPr>
            <a:spLocks noGrp="1"/>
          </p:cNvSpPr>
          <p:nvPr>
            <p:ph type="body" sz="quarter" idx="18"/>
          </p:nvPr>
        </p:nvSpPr>
        <p:spPr>
          <a:xfrm>
            <a:off x="323088" y="4506057"/>
            <a:ext cx="6825384" cy="4937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0" tIns="0" bIns="0" rtlCol="0" anchor="ctr" anchorCtr="0">
            <a:normAutofit/>
          </a:bodyPr>
          <a:lstStyle>
            <a:lvl1pPr marL="0" indent="0">
              <a:buNone/>
              <a:defRPr lang="en-US" sz="2000" dirty="0" smtClean="0">
                <a:gradFill>
                  <a:gsLst>
                    <a:gs pos="57576">
                      <a:schemeClr val="tx1"/>
                    </a:gs>
                    <a:gs pos="35000">
                      <a:schemeClr val="tx1"/>
                    </a:gs>
                  </a:gsLst>
                  <a:lin ang="5400000" scaled="0"/>
                </a:gradFill>
              </a:defRPr>
            </a:lvl1pPr>
          </a:lstStyle>
          <a:p>
            <a:pPr marL="0" lvl="0">
              <a:lnSpc>
                <a:spcPct val="150000"/>
              </a:lnSpc>
            </a:pPr>
            <a:r>
              <a:rPr lang="en-US" dirty="0" smtClean="0"/>
              <a:t>Click to edit Master text styles</a:t>
            </a:r>
          </a:p>
        </p:txBody>
      </p:sp>
      <p:sp>
        <p:nvSpPr>
          <p:cNvPr id="11" name="Text Placeholder 2"/>
          <p:cNvSpPr>
            <a:spLocks noGrp="1"/>
          </p:cNvSpPr>
          <p:nvPr>
            <p:ph type="body" sz="quarter" idx="19"/>
          </p:nvPr>
        </p:nvSpPr>
        <p:spPr>
          <a:xfrm>
            <a:off x="323088" y="5117538"/>
            <a:ext cx="6825384" cy="4937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0" tIns="0" bIns="0" rtlCol="0" anchor="ctr" anchorCtr="0">
            <a:normAutofit/>
          </a:bodyPr>
          <a:lstStyle>
            <a:lvl1pPr marL="0" indent="0">
              <a:buNone/>
              <a:defRPr lang="en-US" sz="2000" dirty="0" smtClean="0">
                <a:gradFill>
                  <a:gsLst>
                    <a:gs pos="57576">
                      <a:schemeClr val="tx1"/>
                    </a:gs>
                    <a:gs pos="35000">
                      <a:schemeClr val="tx1"/>
                    </a:gs>
                  </a:gsLst>
                  <a:lin ang="5400000" scaled="0"/>
                </a:gradFill>
              </a:defRPr>
            </a:lvl1pPr>
          </a:lstStyle>
          <a:p>
            <a:pPr marL="0" lvl="0">
              <a:lnSpc>
                <a:spcPct val="150000"/>
              </a:lnSpc>
            </a:pPr>
            <a:r>
              <a:rPr lang="en-US" dirty="0" smtClean="0"/>
              <a:t>Click to edit Master text styles</a:t>
            </a:r>
          </a:p>
        </p:txBody>
      </p:sp>
      <p:sp>
        <p:nvSpPr>
          <p:cNvPr id="12" name="Text Placeholder 2"/>
          <p:cNvSpPr>
            <a:spLocks noGrp="1"/>
          </p:cNvSpPr>
          <p:nvPr>
            <p:ph type="body" sz="quarter" idx="20"/>
          </p:nvPr>
        </p:nvSpPr>
        <p:spPr>
          <a:xfrm>
            <a:off x="323088" y="5729019"/>
            <a:ext cx="6825384" cy="4937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0" tIns="0" bIns="0" rtlCol="0" anchor="ctr" anchorCtr="0">
            <a:normAutofit/>
          </a:bodyPr>
          <a:lstStyle>
            <a:lvl1pPr marL="0" indent="0">
              <a:buNone/>
              <a:defRPr lang="en-US" sz="2000" dirty="0" smtClean="0">
                <a:gradFill>
                  <a:gsLst>
                    <a:gs pos="57576">
                      <a:schemeClr val="tx1"/>
                    </a:gs>
                    <a:gs pos="35000">
                      <a:schemeClr val="tx1"/>
                    </a:gs>
                  </a:gsLst>
                  <a:lin ang="5400000" scaled="0"/>
                </a:gradFill>
              </a:defRPr>
            </a:lvl1pPr>
          </a:lstStyle>
          <a:p>
            <a:pPr marL="0" lvl="0">
              <a:lnSpc>
                <a:spcPct val="150000"/>
              </a:lnSpc>
            </a:pPr>
            <a:r>
              <a:rPr lang="en-US" dirty="0" smtClean="0"/>
              <a:t>Click to edit Master text styles</a:t>
            </a:r>
          </a:p>
        </p:txBody>
      </p:sp>
      <p:sp>
        <p:nvSpPr>
          <p:cNvPr id="13" name="Text Placeholder 2"/>
          <p:cNvSpPr>
            <a:spLocks noGrp="1"/>
          </p:cNvSpPr>
          <p:nvPr>
            <p:ph type="body" sz="quarter" idx="21"/>
          </p:nvPr>
        </p:nvSpPr>
        <p:spPr>
          <a:xfrm>
            <a:off x="323088" y="6340498"/>
            <a:ext cx="6825384" cy="4937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0" tIns="0" bIns="0" rtlCol="0" anchor="ctr" anchorCtr="0">
            <a:normAutofit/>
          </a:bodyPr>
          <a:lstStyle>
            <a:lvl1pPr marL="0" indent="0">
              <a:buNone/>
              <a:defRPr lang="en-US" sz="2000" dirty="0" smtClean="0">
                <a:gradFill>
                  <a:gsLst>
                    <a:gs pos="57576">
                      <a:schemeClr val="tx1"/>
                    </a:gs>
                    <a:gs pos="35000">
                      <a:schemeClr val="tx1"/>
                    </a:gs>
                  </a:gsLst>
                  <a:lin ang="5400000" scaled="0"/>
                </a:gradFill>
              </a:defRPr>
            </a:lvl1pPr>
          </a:lstStyle>
          <a:p>
            <a:pPr marL="0" lvl="0">
              <a:lnSpc>
                <a:spcPct val="150000"/>
              </a:lnSpc>
            </a:pPr>
            <a:r>
              <a:rPr lang="en-US" dirty="0" smtClean="0"/>
              <a:t>Click to edit Master text styles</a:t>
            </a:r>
          </a:p>
        </p:txBody>
      </p:sp>
      <p:sp>
        <p:nvSpPr>
          <p:cNvPr id="15" name="Text Placeholder 2"/>
          <p:cNvSpPr>
            <a:spLocks noGrp="1"/>
          </p:cNvSpPr>
          <p:nvPr>
            <p:ph type="body" sz="quarter" idx="14"/>
          </p:nvPr>
        </p:nvSpPr>
        <p:spPr>
          <a:xfrm>
            <a:off x="7481427" y="1427011"/>
            <a:ext cx="6821424" cy="97296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0" rIns="146304" bIns="0" rtlCol="0" anchor="ctr">
            <a:normAutofit/>
          </a:bodyPr>
          <a:lstStyle>
            <a:lvl1pPr>
              <a:defRPr lang="en-US" sz="3200" dirty="0" smtClean="0">
                <a:solidFill>
                  <a:schemeClr val="bg1"/>
                </a:solidFill>
                <a:latin typeface="+mj-lt"/>
              </a:defRPr>
            </a:lvl1pPr>
          </a:lstStyle>
          <a:p>
            <a:pPr marL="0" lvl="0" indent="0">
              <a:buNone/>
            </a:pPr>
            <a:r>
              <a:rPr lang="en-US" dirty="0" smtClean="0"/>
              <a:t>Click to edit Master text styles</a:t>
            </a:r>
          </a:p>
        </p:txBody>
      </p:sp>
      <p:sp>
        <p:nvSpPr>
          <p:cNvPr id="14" name="Content Placeholder 39"/>
          <p:cNvSpPr>
            <a:spLocks noGrp="1"/>
          </p:cNvSpPr>
          <p:nvPr>
            <p:ph sz="quarter" idx="22" hasCustomPrompt="1"/>
          </p:nvPr>
        </p:nvSpPr>
        <p:spPr>
          <a:xfrm>
            <a:off x="7481427" y="2514598"/>
            <a:ext cx="6821424" cy="4319676"/>
          </a:xfrm>
          <a:prstGeom prst="rect">
            <a:avLst/>
          </a:prstGeom>
          <a:noFill/>
        </p:spPr>
        <p:txBody>
          <a:bodyPr lIns="182880" tIns="137160" bIns="0"/>
          <a:lstStyle>
            <a:lvl1pPr marL="0" indent="0">
              <a:buFont typeface="Arial"/>
              <a:buNone/>
              <a:defRPr sz="2800">
                <a:gradFill>
                  <a:gsLst>
                    <a:gs pos="1250">
                      <a:srgbClr val="FFFFFF"/>
                    </a:gs>
                    <a:gs pos="100000">
                      <a:srgbClr val="FFFFFF"/>
                    </a:gs>
                  </a:gsLst>
                  <a:lin ang="5400000" scaled="0"/>
                </a:gradFill>
                <a:latin typeface="+mn-lt"/>
              </a:defRPr>
            </a:lvl1pPr>
            <a:lvl2pPr marL="996010" indent="-342900">
              <a:buFont typeface="Arial"/>
              <a:buChar char="•"/>
              <a:defRPr sz="2400">
                <a:solidFill>
                  <a:srgbClr val="013B4E"/>
                </a:solidFill>
              </a:defRPr>
            </a:lvl2pPr>
            <a:lvl3pPr marL="1649121" indent="-342900">
              <a:buFont typeface="Arial"/>
              <a:buChar char="•"/>
              <a:defRPr sz="2400">
                <a:solidFill>
                  <a:srgbClr val="013B4E"/>
                </a:solidFill>
              </a:defRPr>
            </a:lvl3pPr>
            <a:lvl4pPr marL="2302231" indent="-342900">
              <a:buFont typeface="Arial"/>
              <a:buChar char="•"/>
              <a:defRPr sz="2400">
                <a:solidFill>
                  <a:srgbClr val="013B4E"/>
                </a:solidFill>
              </a:defRPr>
            </a:lvl4pPr>
            <a:lvl5pPr marL="2955341" indent="-342900">
              <a:buFont typeface="Arial"/>
              <a:buChar char="•"/>
              <a:defRPr sz="2400">
                <a:solidFill>
                  <a:srgbClr val="013B4E"/>
                </a:solidFill>
              </a:defRPr>
            </a:lvl5pPr>
          </a:lstStyle>
          <a:p>
            <a:pPr lvl="0"/>
            <a:r>
              <a:rPr lang="en-US" dirty="0" smtClean="0"/>
              <a:t>Tap icon to add content</a:t>
            </a:r>
          </a:p>
        </p:txBody>
      </p:sp>
    </p:spTree>
    <p:extLst>
      <p:ext uri="{BB962C8B-B14F-4D97-AF65-F5344CB8AC3E}">
        <p14:creationId xmlns:p14="http://schemas.microsoft.com/office/powerpoint/2010/main" val="3496617711"/>
      </p:ext>
    </p:extLst>
  </p:cSld>
  <p:clrMapOvr>
    <a:masterClrMapping/>
  </p:clrMapOvr>
  <p:transition>
    <p:fade/>
  </p:transition>
  <p:timing>
    <p:tnLst>
      <p:par>
        <p:cTn id="1" dur="indefinite" restart="never" nodeType="tmRoot"/>
      </p:par>
    </p:tnLst>
  </p:timing>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p:cSld name="Full-Bleed Image">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0" y="0"/>
            <a:ext cx="14630400" cy="8229600"/>
          </a:xfrm>
          <a:blipFill>
            <a:blip r:embed="rId2"/>
            <a:srcRect/>
            <a:stretch>
              <a:fillRect l="-16331" t="-4865" r="-10685" b="-527"/>
            </a:stretch>
          </a:blipFill>
        </p:spPr>
        <p:txBody>
          <a:bodyPr lIns="548640" tIns="548640" rIns="548640" bIns="548640"/>
          <a:lstStyle>
            <a:lvl1pPr marL="0" indent="0">
              <a:buNone/>
              <a:defRPr>
                <a:gradFill>
                  <a:gsLst>
                    <a:gs pos="1250">
                      <a:schemeClr val="bg1"/>
                    </a:gs>
                    <a:gs pos="100000">
                      <a:schemeClr val="bg1"/>
                    </a:gs>
                  </a:gsLst>
                  <a:lin ang="5400000" scaled="0"/>
                </a:gradFill>
                <a:latin typeface="+mn-lt"/>
              </a:defRPr>
            </a:lvl1pPr>
          </a:lstStyle>
          <a:p>
            <a:r>
              <a:rPr lang="en-US" dirty="0" smtClean="0"/>
              <a:t>Tap Icon to Add Picture</a:t>
            </a:r>
            <a:endParaRPr lang="en-US" dirty="0"/>
          </a:p>
        </p:txBody>
      </p:sp>
    </p:spTree>
    <p:extLst>
      <p:ext uri="{BB962C8B-B14F-4D97-AF65-F5344CB8AC3E}">
        <p14:creationId xmlns:p14="http://schemas.microsoft.com/office/powerpoint/2010/main" val="1578195015"/>
      </p:ext>
    </p:extLst>
  </p:cSld>
  <p:clrMapOvr>
    <a:masterClrMapping/>
  </p:clrMapOvr>
  <p:transition>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p:cSld name="Code White">
    <p:spTree>
      <p:nvGrpSpPr>
        <p:cNvPr id="1" name=""/>
        <p:cNvGrpSpPr/>
        <p:nvPr/>
      </p:nvGrpSpPr>
      <p:grpSpPr>
        <a:xfrm>
          <a:off x="0" y="0"/>
          <a:ext cx="0" cy="0"/>
          <a:chOff x="0" y="0"/>
          <a:chExt cx="0" cy="0"/>
        </a:xfrm>
      </p:grpSpPr>
      <p:sp>
        <p:nvSpPr>
          <p:cNvPr id="2" name="Title 1"/>
          <p:cNvSpPr>
            <a:spLocks noGrp="1"/>
          </p:cNvSpPr>
          <p:nvPr>
            <p:ph type="title"/>
          </p:nvPr>
        </p:nvSpPr>
        <p:spPr>
          <a:xfrm>
            <a:off x="323850" y="349249"/>
            <a:ext cx="13986246" cy="1077761"/>
          </a:xfrm>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323087" y="1427012"/>
            <a:ext cx="13984227" cy="2209836"/>
          </a:xfrm>
        </p:spPr>
        <p:txBody>
          <a:bodyPr/>
          <a:lstStyle>
            <a:lvl1pPr marL="0" indent="0">
              <a:buNone/>
              <a:defRPr>
                <a:gradFill>
                  <a:gsLst>
                    <a:gs pos="57576">
                      <a:schemeClr val="tx1"/>
                    </a:gs>
                    <a:gs pos="35000">
                      <a:schemeClr val="tx1"/>
                    </a:gs>
                  </a:gsLst>
                  <a:lin ang="5400000" scaled="0"/>
                </a:gradFill>
                <a:latin typeface="Consolas" panose="020B0609020204030204" pitchFamily="49" charset="0"/>
                <a:cs typeface="Consolas" panose="020B0609020204030204" pitchFamily="49" charset="0"/>
              </a:defRPr>
            </a:lvl1pPr>
            <a:lvl2pPr marL="0" indent="0">
              <a:spcBef>
                <a:spcPts val="600"/>
              </a:spcBef>
              <a:buFontTx/>
              <a:buNone/>
              <a:defRPr sz="2400">
                <a:gradFill>
                  <a:gsLst>
                    <a:gs pos="57576">
                      <a:schemeClr val="tx1"/>
                    </a:gs>
                    <a:gs pos="35000">
                      <a:schemeClr val="tx1"/>
                    </a:gs>
                  </a:gsLst>
                  <a:lin ang="5400000" scaled="0"/>
                </a:gradFill>
                <a:latin typeface="Consolas" panose="020B0609020204030204" pitchFamily="49" charset="0"/>
                <a:cs typeface="Consolas" panose="020B0609020204030204" pitchFamily="49" charset="0"/>
              </a:defRPr>
            </a:lvl2pPr>
            <a:lvl3pPr marL="268925" indent="0">
              <a:spcBef>
                <a:spcPts val="600"/>
              </a:spcBef>
              <a:buNone/>
              <a:defRPr sz="2400">
                <a:gradFill>
                  <a:gsLst>
                    <a:gs pos="57576">
                      <a:schemeClr val="tx1"/>
                    </a:gs>
                    <a:gs pos="35000">
                      <a:schemeClr val="tx1"/>
                    </a:gs>
                  </a:gsLst>
                  <a:lin ang="5400000" scaled="0"/>
                </a:gradFill>
                <a:latin typeface="Consolas" panose="020B0609020204030204" pitchFamily="49" charset="0"/>
                <a:cs typeface="Consolas" panose="020B0609020204030204" pitchFamily="49" charset="0"/>
              </a:defRPr>
            </a:lvl3pPr>
            <a:lvl4pPr marL="537850" indent="0">
              <a:spcBef>
                <a:spcPts val="600"/>
              </a:spcBef>
              <a:buNone/>
              <a:defRPr sz="2000">
                <a:gradFill>
                  <a:gsLst>
                    <a:gs pos="57576">
                      <a:schemeClr val="tx1"/>
                    </a:gs>
                    <a:gs pos="35000">
                      <a:schemeClr val="tx1"/>
                    </a:gs>
                  </a:gsLst>
                  <a:lin ang="5400000" scaled="0"/>
                </a:gradFill>
                <a:latin typeface="Consolas" panose="020B0609020204030204" pitchFamily="49" charset="0"/>
                <a:cs typeface="Consolas" panose="020B0609020204030204" pitchFamily="49" charset="0"/>
              </a:defRPr>
            </a:lvl4pPr>
            <a:lvl5pPr marL="806775" indent="0">
              <a:spcBef>
                <a:spcPts val="600"/>
              </a:spcBef>
              <a:buNone/>
              <a:defRPr sz="2000">
                <a:gradFill>
                  <a:gsLst>
                    <a:gs pos="57576">
                      <a:schemeClr val="tx1"/>
                    </a:gs>
                    <a:gs pos="35000">
                      <a:schemeClr val="tx1"/>
                    </a:gs>
                  </a:gsLst>
                  <a:lin ang="5400000" scaled="0"/>
                </a:gradFill>
                <a:latin typeface="Consolas" panose="020B0609020204030204" pitchFamily="49" charset="0"/>
                <a:cs typeface="Consolas" panose="020B0609020204030204" pitchFamily="49"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timing>
    <p:tnLst>
      <p:par>
        <p:cTn id="1" dur="indefinite" restart="never" nodeType="tmRoot"/>
      </p:par>
    </p:tnLst>
  </p:timing>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p:cSld name="Cod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23850" y="349249"/>
            <a:ext cx="13986246" cy="1077761"/>
          </a:xfrm>
        </p:spPr>
        <p:txBody>
          <a:bodyPr/>
          <a:lstStyle>
            <a:lvl1pPr>
              <a:defRPr>
                <a:gradFill>
                  <a:gsLst>
                    <a:gs pos="1250">
                      <a:schemeClr val="bg1"/>
                    </a:gs>
                    <a:gs pos="100000">
                      <a:schemeClr val="bg1"/>
                    </a:gs>
                  </a:gsLst>
                  <a:lin ang="5400000" scaled="0"/>
                </a:gradFill>
              </a:defRPr>
            </a:lvl1p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323087" y="1427012"/>
            <a:ext cx="13984227" cy="2209836"/>
          </a:xfrm>
        </p:spPr>
        <p:txBody>
          <a:bodyPr/>
          <a:lstStyle>
            <a:lvl1pPr marL="0" indent="0">
              <a:buNone/>
              <a:defRPr>
                <a:gradFill>
                  <a:gsLst>
                    <a:gs pos="1250">
                      <a:schemeClr val="bg1"/>
                    </a:gs>
                    <a:gs pos="100000">
                      <a:schemeClr val="bg1"/>
                    </a:gs>
                  </a:gsLst>
                  <a:lin ang="5400000" scaled="0"/>
                </a:gradFill>
                <a:latin typeface="Consolas" panose="020B0609020204030204" pitchFamily="49" charset="0"/>
                <a:cs typeface="Consolas" panose="020B0609020204030204" pitchFamily="49" charset="0"/>
              </a:defRPr>
            </a:lvl1pPr>
            <a:lvl2pPr marL="0" indent="0">
              <a:spcBef>
                <a:spcPts val="600"/>
              </a:spcBef>
              <a:buFontTx/>
              <a:buNone/>
              <a:defRPr sz="2400">
                <a:gradFill>
                  <a:gsLst>
                    <a:gs pos="1250">
                      <a:schemeClr val="bg1"/>
                    </a:gs>
                    <a:gs pos="100000">
                      <a:schemeClr val="bg1"/>
                    </a:gs>
                  </a:gsLst>
                  <a:lin ang="5400000" scaled="0"/>
                </a:gradFill>
                <a:latin typeface="Consolas" panose="020B0609020204030204" pitchFamily="49" charset="0"/>
                <a:cs typeface="Consolas" panose="020B0609020204030204" pitchFamily="49" charset="0"/>
              </a:defRPr>
            </a:lvl2pPr>
            <a:lvl3pPr marL="268925" indent="0">
              <a:spcBef>
                <a:spcPts val="600"/>
              </a:spcBef>
              <a:buNone/>
              <a:defRPr sz="2400">
                <a:gradFill>
                  <a:gsLst>
                    <a:gs pos="1250">
                      <a:schemeClr val="bg1"/>
                    </a:gs>
                    <a:gs pos="100000">
                      <a:schemeClr val="bg1"/>
                    </a:gs>
                  </a:gsLst>
                  <a:lin ang="5400000" scaled="0"/>
                </a:gradFill>
                <a:latin typeface="Consolas" panose="020B0609020204030204" pitchFamily="49" charset="0"/>
                <a:cs typeface="Consolas" panose="020B0609020204030204" pitchFamily="49" charset="0"/>
              </a:defRPr>
            </a:lvl3pPr>
            <a:lvl4pPr marL="537850" indent="0">
              <a:spcBef>
                <a:spcPts val="600"/>
              </a:spcBef>
              <a:buNone/>
              <a:defRPr sz="2000">
                <a:gradFill>
                  <a:gsLst>
                    <a:gs pos="1250">
                      <a:schemeClr val="bg1"/>
                    </a:gs>
                    <a:gs pos="100000">
                      <a:schemeClr val="bg1"/>
                    </a:gs>
                  </a:gsLst>
                  <a:lin ang="5400000" scaled="0"/>
                </a:gradFill>
                <a:latin typeface="Consolas" panose="020B0609020204030204" pitchFamily="49" charset="0"/>
                <a:cs typeface="Consolas" panose="020B0609020204030204" pitchFamily="49" charset="0"/>
              </a:defRPr>
            </a:lvl4pPr>
            <a:lvl5pPr marL="806775" indent="0">
              <a:spcBef>
                <a:spcPts val="600"/>
              </a:spcBef>
              <a:buNone/>
              <a:defRPr sz="2000">
                <a:gradFill>
                  <a:gsLst>
                    <a:gs pos="1250">
                      <a:schemeClr val="bg1"/>
                    </a:gs>
                    <a:gs pos="100000">
                      <a:schemeClr val="bg1"/>
                    </a:gs>
                  </a:gsLst>
                  <a:lin ang="5400000" scaled="0"/>
                </a:gradFill>
                <a:latin typeface="Consolas" panose="020B0609020204030204" pitchFamily="49" charset="0"/>
                <a:cs typeface="Consolas" panose="020B0609020204030204" pitchFamily="49"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128954913"/>
      </p:ext>
    </p:extLst>
  </p:cSld>
  <p:clrMapOvr>
    <a:masterClrMapping/>
  </p:clrMapOvr>
  <p:transition>
    <p:fade/>
  </p:transition>
  <p:timing>
    <p:tnLst>
      <p:par>
        <p:cTn id="1" dur="indefinite" restart="never" nodeType="tmRoot"/>
      </p:par>
    </p:tnLst>
  </p:timing>
</p:sldLayout>
</file>

<file path=ppt/slideLayouts/slideLayout214.xml><?xml version="1.0" encoding="utf-8"?>
<p:sldLayout xmlns:a="http://schemas.openxmlformats.org/drawingml/2006/main" xmlns:r="http://schemas.openxmlformats.org/officeDocument/2006/relationships" xmlns:p="http://schemas.openxmlformats.org/presentationml/2006/main" showMasterSp="0" preserve="1">
  <p:cSld name="Quote White">
    <p:bg>
      <p:bgPr>
        <a:solidFill>
          <a:schemeClr val="bg1"/>
        </a:solidFill>
        <a:effectLst/>
      </p:bgPr>
    </p:bg>
    <p:spTree>
      <p:nvGrpSpPr>
        <p:cNvPr id="1" name=""/>
        <p:cNvGrpSpPr/>
        <p:nvPr/>
      </p:nvGrpSpPr>
      <p:grpSpPr>
        <a:xfrm>
          <a:off x="0" y="0"/>
          <a:ext cx="0" cy="0"/>
          <a:chOff x="0" y="0"/>
          <a:chExt cx="0" cy="0"/>
        </a:xfrm>
      </p:grpSpPr>
      <p:sp>
        <p:nvSpPr>
          <p:cNvPr id="3"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solidFill>
                <a:schemeClr val="accent1"/>
              </a:solidFill>
            </a:endParaRPr>
          </a:p>
        </p:txBody>
      </p:sp>
      <p:sp>
        <p:nvSpPr>
          <p:cNvPr id="5" name="Title 4"/>
          <p:cNvSpPr>
            <a:spLocks noGrp="1"/>
          </p:cNvSpPr>
          <p:nvPr>
            <p:ph type="title"/>
          </p:nvPr>
        </p:nvSpPr>
        <p:spPr>
          <a:xfrm>
            <a:off x="1398588" y="3036839"/>
            <a:ext cx="11836008" cy="1079598"/>
          </a:xfrm>
        </p:spPr>
        <p:txBody>
          <a:bodyPr/>
          <a:lstStyle>
            <a:lvl1pPr algn="ctr">
              <a:defRPr sz="6600">
                <a:gradFill>
                  <a:gsLst>
                    <a:gs pos="1250">
                      <a:schemeClr val="tx2"/>
                    </a:gs>
                    <a:gs pos="100000">
                      <a:schemeClr val="tx2"/>
                    </a:gs>
                  </a:gsLst>
                  <a:lin ang="5400000" scaled="0"/>
                </a:gradFill>
              </a:defRPr>
            </a:lvl1pPr>
          </a:lstStyle>
          <a:p>
            <a:r>
              <a:rPr lang="en-US" dirty="0" smtClean="0"/>
              <a:t>Click to edit Master title style</a:t>
            </a:r>
            <a:endParaRPr lang="en-US" dirty="0"/>
          </a:p>
        </p:txBody>
      </p:sp>
      <p:sp>
        <p:nvSpPr>
          <p:cNvPr id="7" name="Text Placeholder 6"/>
          <p:cNvSpPr>
            <a:spLocks noGrp="1"/>
          </p:cNvSpPr>
          <p:nvPr>
            <p:ph type="body" sz="quarter" idx="10"/>
          </p:nvPr>
        </p:nvSpPr>
        <p:spPr>
          <a:xfrm>
            <a:off x="1398588" y="5729288"/>
            <a:ext cx="11836400" cy="517065"/>
          </a:xfrm>
        </p:spPr>
        <p:txBody>
          <a:bodyPr/>
          <a:lstStyle>
            <a:lvl1pPr marL="0" indent="0">
              <a:buNone/>
              <a:defRPr sz="2400">
                <a:gradFill>
                  <a:gsLst>
                    <a:gs pos="1250">
                      <a:schemeClr val="tx2"/>
                    </a:gs>
                    <a:gs pos="100000">
                      <a:schemeClr val="tx2"/>
                    </a:gs>
                  </a:gsLst>
                  <a:lin ang="5400000" scaled="0"/>
                </a:gradFill>
                <a:latin typeface="+mn-lt"/>
              </a:defRPr>
            </a:lvl1pPr>
            <a:lvl2pPr marL="403388" indent="0">
              <a:buNone/>
              <a:defRPr>
                <a:gradFill>
                  <a:gsLst>
                    <a:gs pos="1250">
                      <a:schemeClr val="bg1"/>
                    </a:gs>
                    <a:gs pos="100000">
                      <a:schemeClr val="bg1"/>
                    </a:gs>
                  </a:gsLst>
                  <a:lin ang="5400000" scaled="0"/>
                </a:gradFill>
              </a:defRPr>
            </a:lvl2pPr>
            <a:lvl3pPr marL="672313" indent="0">
              <a:buNone/>
              <a:defRPr>
                <a:gradFill>
                  <a:gsLst>
                    <a:gs pos="1250">
                      <a:schemeClr val="bg1"/>
                    </a:gs>
                    <a:gs pos="100000">
                      <a:schemeClr val="bg1"/>
                    </a:gs>
                  </a:gsLst>
                  <a:lin ang="5400000" scaled="0"/>
                </a:gradFill>
              </a:defRPr>
            </a:lvl3pPr>
            <a:lvl4pPr marL="941238" indent="0">
              <a:buNone/>
              <a:defRPr>
                <a:gradFill>
                  <a:gsLst>
                    <a:gs pos="1250">
                      <a:schemeClr val="bg1"/>
                    </a:gs>
                    <a:gs pos="100000">
                      <a:schemeClr val="bg1"/>
                    </a:gs>
                  </a:gsLst>
                  <a:lin ang="5400000" scaled="0"/>
                </a:gradFill>
              </a:defRPr>
            </a:lvl4pPr>
            <a:lvl5pPr marL="1210163" indent="0">
              <a:buNone/>
              <a:defRPr>
                <a:gradFill>
                  <a:gsLst>
                    <a:gs pos="1250">
                      <a:schemeClr val="bg1"/>
                    </a:gs>
                    <a:gs pos="100000">
                      <a:schemeClr val="bg1"/>
                    </a:gs>
                  </a:gsLst>
                  <a:lin ang="5400000" scaled="0"/>
                </a:gradFill>
              </a:defRPr>
            </a:lvl5pPr>
          </a:lstStyle>
          <a:p>
            <a:pPr lvl="0"/>
            <a:r>
              <a:rPr lang="en-US" dirty="0" smtClean="0"/>
              <a:t>Click to edit Master text styles</a:t>
            </a:r>
          </a:p>
        </p:txBody>
      </p:sp>
    </p:spTree>
    <p:extLst>
      <p:ext uri="{BB962C8B-B14F-4D97-AF65-F5344CB8AC3E}">
        <p14:creationId xmlns:p14="http://schemas.microsoft.com/office/powerpoint/2010/main" val="636352743"/>
      </p:ext>
    </p:extLst>
  </p:cSld>
  <p:clrMapOvr>
    <a:masterClrMapping/>
  </p:clrMapOvr>
  <p:transition>
    <p:fade/>
  </p:transition>
  <p:timing>
    <p:tnLst>
      <p:par>
        <p:cTn id="1" dur="indefinite" restart="never" nodeType="tmRoot"/>
      </p:par>
    </p:tnLst>
  </p:timing>
</p:sldLayout>
</file>

<file path=ppt/slideLayouts/slideLayout215.xml><?xml version="1.0" encoding="utf-8"?>
<p:sldLayout xmlns:a="http://schemas.openxmlformats.org/drawingml/2006/main" xmlns:r="http://schemas.openxmlformats.org/officeDocument/2006/relationships" xmlns:p="http://schemas.openxmlformats.org/presentationml/2006/main" showMasterSp="0" preserve="1">
  <p:cSld name="Quote Blue">
    <p:bg>
      <p:bgPr>
        <a:solidFill>
          <a:schemeClr val="accent1"/>
        </a:solidFill>
        <a:effectLst/>
      </p:bgPr>
    </p:bg>
    <p:spTree>
      <p:nvGrpSpPr>
        <p:cNvPr id="1" name=""/>
        <p:cNvGrpSpPr/>
        <p:nvPr/>
      </p:nvGrpSpPr>
      <p:grpSpPr>
        <a:xfrm>
          <a:off x="0" y="0"/>
          <a:ext cx="0" cy="0"/>
          <a:chOff x="0" y="0"/>
          <a:chExt cx="0" cy="0"/>
        </a:xfrm>
      </p:grpSpPr>
      <p:sp>
        <p:nvSpPr>
          <p:cNvPr id="3"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5" name="Title 4"/>
          <p:cNvSpPr>
            <a:spLocks noGrp="1"/>
          </p:cNvSpPr>
          <p:nvPr>
            <p:ph type="title"/>
          </p:nvPr>
        </p:nvSpPr>
        <p:spPr>
          <a:xfrm>
            <a:off x="1398588" y="3036839"/>
            <a:ext cx="11836008" cy="1079598"/>
          </a:xfrm>
        </p:spPr>
        <p:txBody>
          <a:bodyPr/>
          <a:lstStyle>
            <a:lvl1pPr algn="ctr">
              <a:defRPr sz="6600">
                <a:gradFill>
                  <a:gsLst>
                    <a:gs pos="1250">
                      <a:srgbClr val="FFFFFF"/>
                    </a:gs>
                    <a:gs pos="100000">
                      <a:srgbClr val="FFFFFF"/>
                    </a:gs>
                  </a:gsLst>
                  <a:lin ang="5400000" scaled="0"/>
                </a:gradFill>
              </a:defRPr>
            </a:lvl1pPr>
          </a:lstStyle>
          <a:p>
            <a:r>
              <a:rPr lang="en-US" dirty="0" smtClean="0"/>
              <a:t>Click to edit Master title style</a:t>
            </a:r>
            <a:endParaRPr lang="en-US" dirty="0"/>
          </a:p>
        </p:txBody>
      </p:sp>
      <p:sp>
        <p:nvSpPr>
          <p:cNvPr id="7" name="Text Placeholder 6"/>
          <p:cNvSpPr>
            <a:spLocks noGrp="1"/>
          </p:cNvSpPr>
          <p:nvPr>
            <p:ph type="body" sz="quarter" idx="10"/>
          </p:nvPr>
        </p:nvSpPr>
        <p:spPr>
          <a:xfrm>
            <a:off x="1398588" y="5729288"/>
            <a:ext cx="11836400" cy="517065"/>
          </a:xfrm>
        </p:spPr>
        <p:txBody>
          <a:bodyPr/>
          <a:lstStyle>
            <a:lvl1pPr marL="0" indent="0">
              <a:buNone/>
              <a:defRPr sz="2400">
                <a:gradFill>
                  <a:gsLst>
                    <a:gs pos="1250">
                      <a:schemeClr val="bg1"/>
                    </a:gs>
                    <a:gs pos="100000">
                      <a:schemeClr val="bg1"/>
                    </a:gs>
                  </a:gsLst>
                  <a:lin ang="5400000" scaled="0"/>
                </a:gradFill>
                <a:latin typeface="+mn-lt"/>
              </a:defRPr>
            </a:lvl1pPr>
            <a:lvl2pPr marL="403388" indent="0">
              <a:buNone/>
              <a:defRPr>
                <a:gradFill>
                  <a:gsLst>
                    <a:gs pos="1250">
                      <a:schemeClr val="bg1"/>
                    </a:gs>
                    <a:gs pos="100000">
                      <a:schemeClr val="bg1"/>
                    </a:gs>
                  </a:gsLst>
                  <a:lin ang="5400000" scaled="0"/>
                </a:gradFill>
              </a:defRPr>
            </a:lvl2pPr>
            <a:lvl3pPr marL="672313" indent="0">
              <a:buNone/>
              <a:defRPr>
                <a:gradFill>
                  <a:gsLst>
                    <a:gs pos="1250">
                      <a:schemeClr val="bg1"/>
                    </a:gs>
                    <a:gs pos="100000">
                      <a:schemeClr val="bg1"/>
                    </a:gs>
                  </a:gsLst>
                  <a:lin ang="5400000" scaled="0"/>
                </a:gradFill>
              </a:defRPr>
            </a:lvl3pPr>
            <a:lvl4pPr marL="941238" indent="0">
              <a:buNone/>
              <a:defRPr>
                <a:gradFill>
                  <a:gsLst>
                    <a:gs pos="1250">
                      <a:schemeClr val="bg1"/>
                    </a:gs>
                    <a:gs pos="100000">
                      <a:schemeClr val="bg1"/>
                    </a:gs>
                  </a:gsLst>
                  <a:lin ang="5400000" scaled="0"/>
                </a:gradFill>
              </a:defRPr>
            </a:lvl4pPr>
            <a:lvl5pPr marL="1210163" indent="0">
              <a:buNone/>
              <a:defRPr>
                <a:gradFill>
                  <a:gsLst>
                    <a:gs pos="1250">
                      <a:schemeClr val="bg1"/>
                    </a:gs>
                    <a:gs pos="100000">
                      <a:schemeClr val="bg1"/>
                    </a:gs>
                  </a:gsLst>
                  <a:lin ang="5400000" scaled="0"/>
                </a:gradFill>
              </a:defRPr>
            </a:lvl5pPr>
          </a:lstStyle>
          <a:p>
            <a:pPr lvl="0"/>
            <a:r>
              <a:rPr lang="en-US" dirty="0" smtClean="0"/>
              <a:t>Click to edit Master text styles</a:t>
            </a:r>
          </a:p>
        </p:txBody>
      </p:sp>
    </p:spTree>
    <p:extLst>
      <p:ext uri="{BB962C8B-B14F-4D97-AF65-F5344CB8AC3E}">
        <p14:creationId xmlns:p14="http://schemas.microsoft.com/office/powerpoint/2010/main" val="3531638504"/>
      </p:ext>
    </p:extLst>
  </p:cSld>
  <p:clrMapOvr>
    <a:masterClrMapping/>
  </p:clrMapOvr>
  <p:transition>
    <p:fade/>
  </p:transition>
  <p:timing>
    <p:tnLst>
      <p:par>
        <p:cTn id="1" dur="indefinite" restart="never" nodeType="tmRoot"/>
      </p:par>
    </p:tnLst>
  </p:timing>
</p:sldLayout>
</file>

<file path=ppt/slideLayouts/slideLayout216.xml><?xml version="1.0" encoding="utf-8"?>
<p:sldLayout xmlns:a="http://schemas.openxmlformats.org/drawingml/2006/main" xmlns:r="http://schemas.openxmlformats.org/officeDocument/2006/relationships" xmlns:p="http://schemas.openxmlformats.org/presentationml/2006/main" showMasterSp="0" preserve="1">
  <p:cSld name="Quote Orange">
    <p:bg>
      <p:bgPr>
        <a:solidFill>
          <a:schemeClr val="accent2"/>
        </a:solidFill>
        <a:effectLst/>
      </p:bgPr>
    </p:bg>
    <p:spTree>
      <p:nvGrpSpPr>
        <p:cNvPr id="1" name=""/>
        <p:cNvGrpSpPr/>
        <p:nvPr/>
      </p:nvGrpSpPr>
      <p:grpSpPr>
        <a:xfrm>
          <a:off x="0" y="0"/>
          <a:ext cx="0" cy="0"/>
          <a:chOff x="0" y="0"/>
          <a:chExt cx="0" cy="0"/>
        </a:xfrm>
      </p:grpSpPr>
      <p:sp>
        <p:nvSpPr>
          <p:cNvPr id="3"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5" name="Title 4"/>
          <p:cNvSpPr>
            <a:spLocks noGrp="1"/>
          </p:cNvSpPr>
          <p:nvPr>
            <p:ph type="title"/>
          </p:nvPr>
        </p:nvSpPr>
        <p:spPr>
          <a:xfrm>
            <a:off x="1398588" y="3036839"/>
            <a:ext cx="11836008" cy="1079598"/>
          </a:xfrm>
        </p:spPr>
        <p:txBody>
          <a:bodyPr/>
          <a:lstStyle>
            <a:lvl1pPr algn="ctr">
              <a:defRPr sz="6600">
                <a:gradFill>
                  <a:gsLst>
                    <a:gs pos="1250">
                      <a:srgbClr val="FFFFFF"/>
                    </a:gs>
                    <a:gs pos="100000">
                      <a:srgbClr val="FFFFFF"/>
                    </a:gs>
                  </a:gsLst>
                  <a:lin ang="5400000" scaled="0"/>
                </a:gradFill>
              </a:defRPr>
            </a:lvl1pPr>
          </a:lstStyle>
          <a:p>
            <a:r>
              <a:rPr lang="en-US" dirty="0" smtClean="0"/>
              <a:t>Click to edit Master title style</a:t>
            </a:r>
            <a:endParaRPr lang="en-US" dirty="0"/>
          </a:p>
        </p:txBody>
      </p:sp>
      <p:sp>
        <p:nvSpPr>
          <p:cNvPr id="7" name="Text Placeholder 6"/>
          <p:cNvSpPr>
            <a:spLocks noGrp="1"/>
          </p:cNvSpPr>
          <p:nvPr>
            <p:ph type="body" sz="quarter" idx="10"/>
          </p:nvPr>
        </p:nvSpPr>
        <p:spPr>
          <a:xfrm>
            <a:off x="1398588" y="5729288"/>
            <a:ext cx="11836400" cy="517065"/>
          </a:xfrm>
        </p:spPr>
        <p:txBody>
          <a:bodyPr/>
          <a:lstStyle>
            <a:lvl1pPr marL="0" indent="0">
              <a:buNone/>
              <a:defRPr sz="2400">
                <a:gradFill>
                  <a:gsLst>
                    <a:gs pos="1250">
                      <a:schemeClr val="bg1"/>
                    </a:gs>
                    <a:gs pos="100000">
                      <a:schemeClr val="bg1"/>
                    </a:gs>
                  </a:gsLst>
                  <a:lin ang="5400000" scaled="0"/>
                </a:gradFill>
                <a:latin typeface="+mn-lt"/>
              </a:defRPr>
            </a:lvl1pPr>
            <a:lvl2pPr marL="403388" indent="0">
              <a:buNone/>
              <a:defRPr>
                <a:gradFill>
                  <a:gsLst>
                    <a:gs pos="1250">
                      <a:schemeClr val="bg1"/>
                    </a:gs>
                    <a:gs pos="100000">
                      <a:schemeClr val="bg1"/>
                    </a:gs>
                  </a:gsLst>
                  <a:lin ang="5400000" scaled="0"/>
                </a:gradFill>
              </a:defRPr>
            </a:lvl2pPr>
            <a:lvl3pPr marL="672313" indent="0">
              <a:buNone/>
              <a:defRPr>
                <a:gradFill>
                  <a:gsLst>
                    <a:gs pos="1250">
                      <a:schemeClr val="bg1"/>
                    </a:gs>
                    <a:gs pos="100000">
                      <a:schemeClr val="bg1"/>
                    </a:gs>
                  </a:gsLst>
                  <a:lin ang="5400000" scaled="0"/>
                </a:gradFill>
              </a:defRPr>
            </a:lvl3pPr>
            <a:lvl4pPr marL="941238" indent="0">
              <a:buNone/>
              <a:defRPr>
                <a:gradFill>
                  <a:gsLst>
                    <a:gs pos="1250">
                      <a:schemeClr val="bg1"/>
                    </a:gs>
                    <a:gs pos="100000">
                      <a:schemeClr val="bg1"/>
                    </a:gs>
                  </a:gsLst>
                  <a:lin ang="5400000" scaled="0"/>
                </a:gradFill>
              </a:defRPr>
            </a:lvl4pPr>
            <a:lvl5pPr marL="1210163" indent="0">
              <a:buNone/>
              <a:defRPr>
                <a:gradFill>
                  <a:gsLst>
                    <a:gs pos="1250">
                      <a:schemeClr val="bg1"/>
                    </a:gs>
                    <a:gs pos="100000">
                      <a:schemeClr val="bg1"/>
                    </a:gs>
                  </a:gsLst>
                  <a:lin ang="5400000" scaled="0"/>
                </a:gradFill>
              </a:defRPr>
            </a:lvl5pPr>
          </a:lstStyle>
          <a:p>
            <a:pPr lvl="0"/>
            <a:r>
              <a:rPr lang="en-US" dirty="0" smtClean="0"/>
              <a:t>Click to edit Master text styles</a:t>
            </a:r>
          </a:p>
        </p:txBody>
      </p:sp>
    </p:spTree>
    <p:extLst>
      <p:ext uri="{BB962C8B-B14F-4D97-AF65-F5344CB8AC3E}">
        <p14:creationId xmlns:p14="http://schemas.microsoft.com/office/powerpoint/2010/main" val="4216603598"/>
      </p:ext>
    </p:extLst>
  </p:cSld>
  <p:clrMapOvr>
    <a:masterClrMapping/>
  </p:clrMapOvr>
  <p:transition>
    <p:fade/>
  </p:transition>
  <p:timing>
    <p:tnLst>
      <p:par>
        <p:cTn id="1" dur="indefinite" restart="never" nodeType="tmRoot"/>
      </p:par>
    </p:tnLst>
  </p:timing>
</p:sldLayout>
</file>

<file path=ppt/slideLayouts/slideLayout217.xml><?xml version="1.0" encoding="utf-8"?>
<p:sldLayout xmlns:a="http://schemas.openxmlformats.org/drawingml/2006/main" xmlns:r="http://schemas.openxmlformats.org/officeDocument/2006/relationships" xmlns:p="http://schemas.openxmlformats.org/presentationml/2006/main" showMasterSp="0" preserve="1">
  <p:cSld name="Quote Yellow">
    <p:bg>
      <p:bgPr>
        <a:solidFill>
          <a:schemeClr val="accent3"/>
        </a:solidFill>
        <a:effectLst/>
      </p:bgPr>
    </p:bg>
    <p:spTree>
      <p:nvGrpSpPr>
        <p:cNvPr id="1" name=""/>
        <p:cNvGrpSpPr/>
        <p:nvPr/>
      </p:nvGrpSpPr>
      <p:grpSpPr>
        <a:xfrm>
          <a:off x="0" y="0"/>
          <a:ext cx="0" cy="0"/>
          <a:chOff x="0" y="0"/>
          <a:chExt cx="0" cy="0"/>
        </a:xfrm>
      </p:grpSpPr>
      <p:sp>
        <p:nvSpPr>
          <p:cNvPr id="3"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5" name="Title 4"/>
          <p:cNvSpPr>
            <a:spLocks noGrp="1"/>
          </p:cNvSpPr>
          <p:nvPr>
            <p:ph type="title"/>
          </p:nvPr>
        </p:nvSpPr>
        <p:spPr>
          <a:xfrm>
            <a:off x="1398588" y="3036839"/>
            <a:ext cx="11836008" cy="1079598"/>
          </a:xfrm>
        </p:spPr>
        <p:txBody>
          <a:bodyPr/>
          <a:lstStyle>
            <a:lvl1pPr algn="ctr">
              <a:defRPr sz="6600">
                <a:gradFill>
                  <a:gsLst>
                    <a:gs pos="1250">
                      <a:schemeClr val="tx2"/>
                    </a:gs>
                    <a:gs pos="100000">
                      <a:schemeClr val="tx2"/>
                    </a:gs>
                  </a:gsLst>
                  <a:lin ang="5400000" scaled="0"/>
                </a:gradFill>
              </a:defRPr>
            </a:lvl1pPr>
          </a:lstStyle>
          <a:p>
            <a:r>
              <a:rPr lang="en-US" dirty="0" smtClean="0"/>
              <a:t>Click to edit Master title style</a:t>
            </a:r>
            <a:endParaRPr lang="en-US" dirty="0"/>
          </a:p>
        </p:txBody>
      </p:sp>
      <p:sp>
        <p:nvSpPr>
          <p:cNvPr id="7" name="Text Placeholder 6"/>
          <p:cNvSpPr>
            <a:spLocks noGrp="1"/>
          </p:cNvSpPr>
          <p:nvPr>
            <p:ph type="body" sz="quarter" idx="10"/>
          </p:nvPr>
        </p:nvSpPr>
        <p:spPr>
          <a:xfrm>
            <a:off x="1398588" y="5729288"/>
            <a:ext cx="11836400" cy="517065"/>
          </a:xfrm>
        </p:spPr>
        <p:txBody>
          <a:bodyPr/>
          <a:lstStyle>
            <a:lvl1pPr marL="0" indent="0">
              <a:buNone/>
              <a:defRPr sz="2400">
                <a:gradFill>
                  <a:gsLst>
                    <a:gs pos="1250">
                      <a:schemeClr val="tx2"/>
                    </a:gs>
                    <a:gs pos="100000">
                      <a:schemeClr val="tx2"/>
                    </a:gs>
                  </a:gsLst>
                  <a:lin ang="5400000" scaled="0"/>
                </a:gradFill>
                <a:latin typeface="+mn-lt"/>
              </a:defRPr>
            </a:lvl1pPr>
            <a:lvl2pPr marL="403388" indent="0">
              <a:buNone/>
              <a:defRPr>
                <a:gradFill>
                  <a:gsLst>
                    <a:gs pos="1250">
                      <a:schemeClr val="bg1"/>
                    </a:gs>
                    <a:gs pos="100000">
                      <a:schemeClr val="bg1"/>
                    </a:gs>
                  </a:gsLst>
                  <a:lin ang="5400000" scaled="0"/>
                </a:gradFill>
              </a:defRPr>
            </a:lvl2pPr>
            <a:lvl3pPr marL="672313" indent="0">
              <a:buNone/>
              <a:defRPr>
                <a:gradFill>
                  <a:gsLst>
                    <a:gs pos="1250">
                      <a:schemeClr val="bg1"/>
                    </a:gs>
                    <a:gs pos="100000">
                      <a:schemeClr val="bg1"/>
                    </a:gs>
                  </a:gsLst>
                  <a:lin ang="5400000" scaled="0"/>
                </a:gradFill>
              </a:defRPr>
            </a:lvl3pPr>
            <a:lvl4pPr marL="941238" indent="0">
              <a:buNone/>
              <a:defRPr>
                <a:gradFill>
                  <a:gsLst>
                    <a:gs pos="1250">
                      <a:schemeClr val="bg1"/>
                    </a:gs>
                    <a:gs pos="100000">
                      <a:schemeClr val="bg1"/>
                    </a:gs>
                  </a:gsLst>
                  <a:lin ang="5400000" scaled="0"/>
                </a:gradFill>
              </a:defRPr>
            </a:lvl4pPr>
            <a:lvl5pPr marL="1210163" indent="0">
              <a:buNone/>
              <a:defRPr>
                <a:gradFill>
                  <a:gsLst>
                    <a:gs pos="1250">
                      <a:schemeClr val="bg1"/>
                    </a:gs>
                    <a:gs pos="100000">
                      <a:schemeClr val="bg1"/>
                    </a:gs>
                  </a:gsLst>
                  <a:lin ang="5400000" scaled="0"/>
                </a:gradFill>
              </a:defRPr>
            </a:lvl5pPr>
          </a:lstStyle>
          <a:p>
            <a:pPr lvl="0"/>
            <a:r>
              <a:rPr lang="en-US" dirty="0" smtClean="0"/>
              <a:t>Click to edit Master text styles</a:t>
            </a:r>
          </a:p>
        </p:txBody>
      </p:sp>
    </p:spTree>
    <p:extLst>
      <p:ext uri="{BB962C8B-B14F-4D97-AF65-F5344CB8AC3E}">
        <p14:creationId xmlns:p14="http://schemas.microsoft.com/office/powerpoint/2010/main" val="3151486338"/>
      </p:ext>
    </p:extLst>
  </p:cSld>
  <p:clrMapOvr>
    <a:masterClrMapping/>
  </p:clrMapOvr>
  <p:transition>
    <p:fade/>
  </p:transition>
  <p:timing>
    <p:tnLst>
      <p:par>
        <p:cTn id="1" dur="indefinite" restart="never" nodeType="tmRoot"/>
      </p:par>
    </p:tnLst>
  </p:timing>
</p:sldLayout>
</file>

<file path=ppt/slideLayouts/slideLayout218.xml><?xml version="1.0" encoding="utf-8"?>
<p:sldLayout xmlns:a="http://schemas.openxmlformats.org/drawingml/2006/main" xmlns:r="http://schemas.openxmlformats.org/officeDocument/2006/relationships" xmlns:p="http://schemas.openxmlformats.org/presentationml/2006/main" showMasterSp="0" preserve="1">
  <p:cSld name="Quote Mint">
    <p:bg>
      <p:bgPr>
        <a:solidFill>
          <a:schemeClr val="accent4"/>
        </a:solidFill>
        <a:effectLst/>
      </p:bgPr>
    </p:bg>
    <p:spTree>
      <p:nvGrpSpPr>
        <p:cNvPr id="1" name=""/>
        <p:cNvGrpSpPr/>
        <p:nvPr/>
      </p:nvGrpSpPr>
      <p:grpSpPr>
        <a:xfrm>
          <a:off x="0" y="0"/>
          <a:ext cx="0" cy="0"/>
          <a:chOff x="0" y="0"/>
          <a:chExt cx="0" cy="0"/>
        </a:xfrm>
      </p:grpSpPr>
      <p:sp>
        <p:nvSpPr>
          <p:cNvPr id="3"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solidFill>
                <a:schemeClr val="accent1"/>
              </a:solidFill>
            </a:endParaRPr>
          </a:p>
        </p:txBody>
      </p:sp>
      <p:sp>
        <p:nvSpPr>
          <p:cNvPr id="5" name="Title 4"/>
          <p:cNvSpPr>
            <a:spLocks noGrp="1"/>
          </p:cNvSpPr>
          <p:nvPr>
            <p:ph type="title"/>
          </p:nvPr>
        </p:nvSpPr>
        <p:spPr>
          <a:xfrm>
            <a:off x="1398588" y="3036839"/>
            <a:ext cx="11836008" cy="1079598"/>
          </a:xfrm>
        </p:spPr>
        <p:txBody>
          <a:bodyPr/>
          <a:lstStyle>
            <a:lvl1pPr algn="ctr">
              <a:defRPr sz="6600">
                <a:gradFill>
                  <a:gsLst>
                    <a:gs pos="1250">
                      <a:schemeClr val="tx2"/>
                    </a:gs>
                    <a:gs pos="100000">
                      <a:schemeClr val="tx2"/>
                    </a:gs>
                  </a:gsLst>
                  <a:lin ang="5400000" scaled="0"/>
                </a:gradFill>
              </a:defRPr>
            </a:lvl1pPr>
          </a:lstStyle>
          <a:p>
            <a:r>
              <a:rPr lang="en-US" dirty="0" smtClean="0"/>
              <a:t>Click to edit Master title style</a:t>
            </a:r>
            <a:endParaRPr lang="en-US" dirty="0"/>
          </a:p>
        </p:txBody>
      </p:sp>
      <p:sp>
        <p:nvSpPr>
          <p:cNvPr id="7" name="Text Placeholder 6"/>
          <p:cNvSpPr>
            <a:spLocks noGrp="1"/>
          </p:cNvSpPr>
          <p:nvPr>
            <p:ph type="body" sz="quarter" idx="10"/>
          </p:nvPr>
        </p:nvSpPr>
        <p:spPr>
          <a:xfrm>
            <a:off x="1398588" y="5729288"/>
            <a:ext cx="11836400" cy="517065"/>
          </a:xfrm>
        </p:spPr>
        <p:txBody>
          <a:bodyPr/>
          <a:lstStyle>
            <a:lvl1pPr marL="0" indent="0">
              <a:buNone/>
              <a:defRPr sz="2400">
                <a:gradFill>
                  <a:gsLst>
                    <a:gs pos="1250">
                      <a:schemeClr val="tx2"/>
                    </a:gs>
                    <a:gs pos="100000">
                      <a:schemeClr val="tx2"/>
                    </a:gs>
                  </a:gsLst>
                  <a:lin ang="5400000" scaled="0"/>
                </a:gradFill>
                <a:latin typeface="+mn-lt"/>
              </a:defRPr>
            </a:lvl1pPr>
            <a:lvl2pPr marL="403388" indent="0">
              <a:buNone/>
              <a:defRPr>
                <a:gradFill>
                  <a:gsLst>
                    <a:gs pos="1250">
                      <a:schemeClr val="bg1"/>
                    </a:gs>
                    <a:gs pos="100000">
                      <a:schemeClr val="bg1"/>
                    </a:gs>
                  </a:gsLst>
                  <a:lin ang="5400000" scaled="0"/>
                </a:gradFill>
              </a:defRPr>
            </a:lvl2pPr>
            <a:lvl3pPr marL="672313" indent="0">
              <a:buNone/>
              <a:defRPr>
                <a:gradFill>
                  <a:gsLst>
                    <a:gs pos="1250">
                      <a:schemeClr val="bg1"/>
                    </a:gs>
                    <a:gs pos="100000">
                      <a:schemeClr val="bg1"/>
                    </a:gs>
                  </a:gsLst>
                  <a:lin ang="5400000" scaled="0"/>
                </a:gradFill>
              </a:defRPr>
            </a:lvl3pPr>
            <a:lvl4pPr marL="941238" indent="0">
              <a:buNone/>
              <a:defRPr>
                <a:gradFill>
                  <a:gsLst>
                    <a:gs pos="1250">
                      <a:schemeClr val="bg1"/>
                    </a:gs>
                    <a:gs pos="100000">
                      <a:schemeClr val="bg1"/>
                    </a:gs>
                  </a:gsLst>
                  <a:lin ang="5400000" scaled="0"/>
                </a:gradFill>
              </a:defRPr>
            </a:lvl4pPr>
            <a:lvl5pPr marL="1210163" indent="0">
              <a:buNone/>
              <a:defRPr>
                <a:gradFill>
                  <a:gsLst>
                    <a:gs pos="1250">
                      <a:schemeClr val="bg1"/>
                    </a:gs>
                    <a:gs pos="100000">
                      <a:schemeClr val="bg1"/>
                    </a:gs>
                  </a:gsLst>
                  <a:lin ang="5400000" scaled="0"/>
                </a:gradFill>
              </a:defRPr>
            </a:lvl5pPr>
          </a:lstStyle>
          <a:p>
            <a:pPr lvl="0"/>
            <a:r>
              <a:rPr lang="en-US" dirty="0" smtClean="0"/>
              <a:t>Click to edit Master text styles</a:t>
            </a:r>
          </a:p>
        </p:txBody>
      </p:sp>
    </p:spTree>
    <p:extLst>
      <p:ext uri="{BB962C8B-B14F-4D97-AF65-F5344CB8AC3E}">
        <p14:creationId xmlns:p14="http://schemas.microsoft.com/office/powerpoint/2010/main" val="3377303812"/>
      </p:ext>
    </p:extLst>
  </p:cSld>
  <p:clrMapOvr>
    <a:masterClrMapping/>
  </p:clrMapOvr>
  <p:transition>
    <p:fade/>
  </p:transition>
  <p:timing>
    <p:tnLst>
      <p:par>
        <p:cTn id="1" dur="indefinite" restart="never" nodeType="tmRoot"/>
      </p:par>
    </p:tnLst>
  </p:timing>
</p:sldLayout>
</file>

<file path=ppt/slideLayouts/slideLayout219.xml><?xml version="1.0" encoding="utf-8"?>
<p:sldLayout xmlns:a="http://schemas.openxmlformats.org/drawingml/2006/main" xmlns:r="http://schemas.openxmlformats.org/officeDocument/2006/relationships" xmlns:p="http://schemas.openxmlformats.org/presentationml/2006/main" showMasterSp="0" preserve="1">
  <p:cSld name="Quote Med Blue">
    <p:bg>
      <p:bgPr>
        <a:solidFill>
          <a:schemeClr val="accent5"/>
        </a:solidFill>
        <a:effectLst/>
      </p:bgPr>
    </p:bg>
    <p:spTree>
      <p:nvGrpSpPr>
        <p:cNvPr id="1" name=""/>
        <p:cNvGrpSpPr/>
        <p:nvPr/>
      </p:nvGrpSpPr>
      <p:grpSpPr>
        <a:xfrm>
          <a:off x="0" y="0"/>
          <a:ext cx="0" cy="0"/>
          <a:chOff x="0" y="0"/>
          <a:chExt cx="0" cy="0"/>
        </a:xfrm>
      </p:grpSpPr>
      <p:sp>
        <p:nvSpPr>
          <p:cNvPr id="3"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5" name="Title 4"/>
          <p:cNvSpPr>
            <a:spLocks noGrp="1"/>
          </p:cNvSpPr>
          <p:nvPr>
            <p:ph type="title"/>
          </p:nvPr>
        </p:nvSpPr>
        <p:spPr>
          <a:xfrm>
            <a:off x="1398588" y="3036839"/>
            <a:ext cx="11836008" cy="1079598"/>
          </a:xfrm>
        </p:spPr>
        <p:txBody>
          <a:bodyPr/>
          <a:lstStyle>
            <a:lvl1pPr algn="ctr">
              <a:defRPr sz="6600">
                <a:gradFill>
                  <a:gsLst>
                    <a:gs pos="1250">
                      <a:srgbClr val="FFFFFF"/>
                    </a:gs>
                    <a:gs pos="100000">
                      <a:srgbClr val="FFFFFF"/>
                    </a:gs>
                  </a:gsLst>
                  <a:lin ang="5400000" scaled="0"/>
                </a:gradFill>
              </a:defRPr>
            </a:lvl1pPr>
          </a:lstStyle>
          <a:p>
            <a:r>
              <a:rPr lang="en-US" dirty="0" smtClean="0"/>
              <a:t>Click to edit Master title style</a:t>
            </a:r>
            <a:endParaRPr lang="en-US" dirty="0"/>
          </a:p>
        </p:txBody>
      </p:sp>
      <p:sp>
        <p:nvSpPr>
          <p:cNvPr id="7" name="Text Placeholder 6"/>
          <p:cNvSpPr>
            <a:spLocks noGrp="1"/>
          </p:cNvSpPr>
          <p:nvPr>
            <p:ph type="body" sz="quarter" idx="10"/>
          </p:nvPr>
        </p:nvSpPr>
        <p:spPr>
          <a:xfrm>
            <a:off x="1398588" y="5729288"/>
            <a:ext cx="11836400" cy="517065"/>
          </a:xfrm>
        </p:spPr>
        <p:txBody>
          <a:bodyPr/>
          <a:lstStyle>
            <a:lvl1pPr marL="0" indent="0">
              <a:buNone/>
              <a:defRPr sz="2400">
                <a:gradFill>
                  <a:gsLst>
                    <a:gs pos="1250">
                      <a:schemeClr val="bg1"/>
                    </a:gs>
                    <a:gs pos="100000">
                      <a:schemeClr val="bg1"/>
                    </a:gs>
                  </a:gsLst>
                  <a:lin ang="5400000" scaled="0"/>
                </a:gradFill>
                <a:latin typeface="+mn-lt"/>
              </a:defRPr>
            </a:lvl1pPr>
            <a:lvl2pPr marL="403388" indent="0">
              <a:buNone/>
              <a:defRPr>
                <a:gradFill>
                  <a:gsLst>
                    <a:gs pos="1250">
                      <a:schemeClr val="bg1"/>
                    </a:gs>
                    <a:gs pos="100000">
                      <a:schemeClr val="bg1"/>
                    </a:gs>
                  </a:gsLst>
                  <a:lin ang="5400000" scaled="0"/>
                </a:gradFill>
              </a:defRPr>
            </a:lvl2pPr>
            <a:lvl3pPr marL="672313" indent="0">
              <a:buNone/>
              <a:defRPr>
                <a:gradFill>
                  <a:gsLst>
                    <a:gs pos="1250">
                      <a:schemeClr val="bg1"/>
                    </a:gs>
                    <a:gs pos="100000">
                      <a:schemeClr val="bg1"/>
                    </a:gs>
                  </a:gsLst>
                  <a:lin ang="5400000" scaled="0"/>
                </a:gradFill>
              </a:defRPr>
            </a:lvl3pPr>
            <a:lvl4pPr marL="941238" indent="0">
              <a:buNone/>
              <a:defRPr>
                <a:gradFill>
                  <a:gsLst>
                    <a:gs pos="1250">
                      <a:schemeClr val="bg1"/>
                    </a:gs>
                    <a:gs pos="100000">
                      <a:schemeClr val="bg1"/>
                    </a:gs>
                  </a:gsLst>
                  <a:lin ang="5400000" scaled="0"/>
                </a:gradFill>
              </a:defRPr>
            </a:lvl4pPr>
            <a:lvl5pPr marL="1210163" indent="0">
              <a:buNone/>
              <a:defRPr>
                <a:gradFill>
                  <a:gsLst>
                    <a:gs pos="1250">
                      <a:schemeClr val="bg1"/>
                    </a:gs>
                    <a:gs pos="100000">
                      <a:schemeClr val="bg1"/>
                    </a:gs>
                  </a:gsLst>
                  <a:lin ang="5400000" scaled="0"/>
                </a:gradFill>
              </a:defRPr>
            </a:lvl5pPr>
          </a:lstStyle>
          <a:p>
            <a:pPr lvl="0"/>
            <a:r>
              <a:rPr lang="en-US" dirty="0" smtClean="0"/>
              <a:t>Click to edit Master text styles</a:t>
            </a:r>
          </a:p>
        </p:txBody>
      </p:sp>
    </p:spTree>
    <p:extLst>
      <p:ext uri="{BB962C8B-B14F-4D97-AF65-F5344CB8AC3E}">
        <p14:creationId xmlns:p14="http://schemas.microsoft.com/office/powerpoint/2010/main" val="2799246981"/>
      </p:ext>
    </p:extLst>
  </p:cSld>
  <p:clrMapOvr>
    <a:masterClrMapping/>
  </p:clrMapOvr>
  <p:transition>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p:cSld name="Quote Orange">
    <p:bg>
      <p:bgPr>
        <a:solidFill>
          <a:schemeClr val="accent2"/>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1398588" y="3036839"/>
            <a:ext cx="11836008" cy="1079598"/>
          </a:xfrm>
        </p:spPr>
        <p:txBody>
          <a:bodyPr/>
          <a:lstStyle>
            <a:lvl1pPr algn="ctr">
              <a:defRPr sz="6600">
                <a:gradFill>
                  <a:gsLst>
                    <a:gs pos="1250">
                      <a:srgbClr val="FFFFFF"/>
                    </a:gs>
                    <a:gs pos="100000">
                      <a:srgbClr val="FFFFFF"/>
                    </a:gs>
                  </a:gsLst>
                  <a:lin ang="5400000" scaled="0"/>
                </a:gradFill>
              </a:defRPr>
            </a:lvl1pPr>
          </a:lstStyle>
          <a:p>
            <a:r>
              <a:rPr lang="en-US" dirty="0" smtClean="0"/>
              <a:t>Click to edit Master title style</a:t>
            </a:r>
            <a:endParaRPr lang="en-US" dirty="0"/>
          </a:p>
        </p:txBody>
      </p:sp>
      <p:sp>
        <p:nvSpPr>
          <p:cNvPr id="7" name="Text Placeholder 6"/>
          <p:cNvSpPr>
            <a:spLocks noGrp="1"/>
          </p:cNvSpPr>
          <p:nvPr>
            <p:ph type="body" sz="quarter" idx="10"/>
          </p:nvPr>
        </p:nvSpPr>
        <p:spPr>
          <a:xfrm>
            <a:off x="1398588" y="5729288"/>
            <a:ext cx="11836400" cy="517065"/>
          </a:xfrm>
        </p:spPr>
        <p:txBody>
          <a:bodyPr/>
          <a:lstStyle>
            <a:lvl1pPr marL="0" indent="0">
              <a:buNone/>
              <a:defRPr sz="2400">
                <a:gradFill>
                  <a:gsLst>
                    <a:gs pos="1250">
                      <a:schemeClr val="bg1"/>
                    </a:gs>
                    <a:gs pos="100000">
                      <a:schemeClr val="bg1"/>
                    </a:gs>
                  </a:gsLst>
                  <a:lin ang="5400000" scaled="0"/>
                </a:gradFill>
                <a:latin typeface="+mn-lt"/>
              </a:defRPr>
            </a:lvl1pPr>
            <a:lvl2pPr marL="403388" indent="0">
              <a:buNone/>
              <a:defRPr>
                <a:gradFill>
                  <a:gsLst>
                    <a:gs pos="1250">
                      <a:schemeClr val="bg1"/>
                    </a:gs>
                    <a:gs pos="100000">
                      <a:schemeClr val="bg1"/>
                    </a:gs>
                  </a:gsLst>
                  <a:lin ang="5400000" scaled="0"/>
                </a:gradFill>
              </a:defRPr>
            </a:lvl2pPr>
            <a:lvl3pPr marL="672313" indent="0">
              <a:buNone/>
              <a:defRPr>
                <a:gradFill>
                  <a:gsLst>
                    <a:gs pos="1250">
                      <a:schemeClr val="bg1"/>
                    </a:gs>
                    <a:gs pos="100000">
                      <a:schemeClr val="bg1"/>
                    </a:gs>
                  </a:gsLst>
                  <a:lin ang="5400000" scaled="0"/>
                </a:gradFill>
              </a:defRPr>
            </a:lvl3pPr>
            <a:lvl4pPr marL="941238" indent="0">
              <a:buNone/>
              <a:defRPr>
                <a:gradFill>
                  <a:gsLst>
                    <a:gs pos="1250">
                      <a:schemeClr val="bg1"/>
                    </a:gs>
                    <a:gs pos="100000">
                      <a:schemeClr val="bg1"/>
                    </a:gs>
                  </a:gsLst>
                  <a:lin ang="5400000" scaled="0"/>
                </a:gradFill>
              </a:defRPr>
            </a:lvl4pPr>
            <a:lvl5pPr marL="1210163" indent="0">
              <a:buNone/>
              <a:defRPr>
                <a:gradFill>
                  <a:gsLst>
                    <a:gs pos="1250">
                      <a:schemeClr val="bg1"/>
                    </a:gs>
                    <a:gs pos="100000">
                      <a:schemeClr val="bg1"/>
                    </a:gs>
                  </a:gsLst>
                  <a:lin ang="5400000" scaled="0"/>
                </a:gradFill>
              </a:defRPr>
            </a:lvl5pPr>
          </a:lstStyle>
          <a:p>
            <a:pPr lvl="0"/>
            <a:r>
              <a:rPr lang="en-US" dirty="0" smtClean="0"/>
              <a:t>Click to edit Master text styles</a:t>
            </a:r>
          </a:p>
        </p:txBody>
      </p:sp>
    </p:spTree>
    <p:extLst>
      <p:ext uri="{BB962C8B-B14F-4D97-AF65-F5344CB8AC3E}">
        <p14:creationId xmlns:p14="http://schemas.microsoft.com/office/powerpoint/2010/main" val="4216603598"/>
      </p:ext>
    </p:extLst>
  </p:cSld>
  <p:clrMapOvr>
    <a:masterClrMapping/>
  </p:clrMapOvr>
  <p:transition>
    <p:fade/>
  </p:transition>
  <p:timing>
    <p:tnLst>
      <p:par>
        <p:cTn id="1" dur="indefinite" restart="never" nodeType="tmRoot"/>
      </p:par>
    </p:tnLst>
  </p:timing>
</p:sldLayout>
</file>

<file path=ppt/slideLayouts/slideLayout220.xml><?xml version="1.0" encoding="utf-8"?>
<p:sldLayout xmlns:a="http://schemas.openxmlformats.org/drawingml/2006/main" xmlns:r="http://schemas.openxmlformats.org/officeDocument/2006/relationships" xmlns:p="http://schemas.openxmlformats.org/presentationml/2006/main" showMasterSp="0" preserve="1">
  <p:cSld name="Quote Light Blue">
    <p:bg>
      <p:bgPr>
        <a:solidFill>
          <a:schemeClr val="accent6"/>
        </a:solidFill>
        <a:effectLst/>
      </p:bgPr>
    </p:bg>
    <p:spTree>
      <p:nvGrpSpPr>
        <p:cNvPr id="1" name=""/>
        <p:cNvGrpSpPr/>
        <p:nvPr/>
      </p:nvGrpSpPr>
      <p:grpSpPr>
        <a:xfrm>
          <a:off x="0" y="0"/>
          <a:ext cx="0" cy="0"/>
          <a:chOff x="0" y="0"/>
          <a:chExt cx="0" cy="0"/>
        </a:xfrm>
      </p:grpSpPr>
      <p:sp>
        <p:nvSpPr>
          <p:cNvPr id="3"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5" name="Title 4"/>
          <p:cNvSpPr>
            <a:spLocks noGrp="1"/>
          </p:cNvSpPr>
          <p:nvPr>
            <p:ph type="title"/>
          </p:nvPr>
        </p:nvSpPr>
        <p:spPr>
          <a:xfrm>
            <a:off x="1398588" y="3036839"/>
            <a:ext cx="11836008" cy="1079598"/>
          </a:xfrm>
        </p:spPr>
        <p:txBody>
          <a:bodyPr/>
          <a:lstStyle>
            <a:lvl1pPr algn="ctr">
              <a:defRPr sz="6600">
                <a:gradFill>
                  <a:gsLst>
                    <a:gs pos="1250">
                      <a:schemeClr val="tx2"/>
                    </a:gs>
                    <a:gs pos="100000">
                      <a:schemeClr val="tx2"/>
                    </a:gs>
                  </a:gsLst>
                  <a:lin ang="5400000" scaled="0"/>
                </a:gradFill>
              </a:defRPr>
            </a:lvl1pPr>
          </a:lstStyle>
          <a:p>
            <a:r>
              <a:rPr lang="en-US" dirty="0" smtClean="0"/>
              <a:t>Click to edit Master title style</a:t>
            </a:r>
            <a:endParaRPr lang="en-US" dirty="0"/>
          </a:p>
        </p:txBody>
      </p:sp>
      <p:sp>
        <p:nvSpPr>
          <p:cNvPr id="7" name="Text Placeholder 6"/>
          <p:cNvSpPr>
            <a:spLocks noGrp="1"/>
          </p:cNvSpPr>
          <p:nvPr>
            <p:ph type="body" sz="quarter" idx="10"/>
          </p:nvPr>
        </p:nvSpPr>
        <p:spPr>
          <a:xfrm>
            <a:off x="1398588" y="5729288"/>
            <a:ext cx="11836400" cy="517065"/>
          </a:xfrm>
        </p:spPr>
        <p:txBody>
          <a:bodyPr/>
          <a:lstStyle>
            <a:lvl1pPr marL="0" indent="0">
              <a:buNone/>
              <a:defRPr sz="2400">
                <a:gradFill>
                  <a:gsLst>
                    <a:gs pos="1250">
                      <a:schemeClr val="tx2"/>
                    </a:gs>
                    <a:gs pos="100000">
                      <a:schemeClr val="tx2"/>
                    </a:gs>
                  </a:gsLst>
                  <a:lin ang="5400000" scaled="0"/>
                </a:gradFill>
                <a:latin typeface="+mn-lt"/>
              </a:defRPr>
            </a:lvl1pPr>
            <a:lvl2pPr marL="403388" indent="0">
              <a:buNone/>
              <a:defRPr>
                <a:gradFill>
                  <a:gsLst>
                    <a:gs pos="1250">
                      <a:schemeClr val="bg1"/>
                    </a:gs>
                    <a:gs pos="100000">
                      <a:schemeClr val="bg1"/>
                    </a:gs>
                  </a:gsLst>
                  <a:lin ang="5400000" scaled="0"/>
                </a:gradFill>
              </a:defRPr>
            </a:lvl2pPr>
            <a:lvl3pPr marL="672313" indent="0">
              <a:buNone/>
              <a:defRPr>
                <a:gradFill>
                  <a:gsLst>
                    <a:gs pos="1250">
                      <a:schemeClr val="bg1"/>
                    </a:gs>
                    <a:gs pos="100000">
                      <a:schemeClr val="bg1"/>
                    </a:gs>
                  </a:gsLst>
                  <a:lin ang="5400000" scaled="0"/>
                </a:gradFill>
              </a:defRPr>
            </a:lvl3pPr>
            <a:lvl4pPr marL="941238" indent="0">
              <a:buNone/>
              <a:defRPr>
                <a:gradFill>
                  <a:gsLst>
                    <a:gs pos="1250">
                      <a:schemeClr val="bg1"/>
                    </a:gs>
                    <a:gs pos="100000">
                      <a:schemeClr val="bg1"/>
                    </a:gs>
                  </a:gsLst>
                  <a:lin ang="5400000" scaled="0"/>
                </a:gradFill>
              </a:defRPr>
            </a:lvl4pPr>
            <a:lvl5pPr marL="1210163" indent="0">
              <a:buNone/>
              <a:defRPr>
                <a:gradFill>
                  <a:gsLst>
                    <a:gs pos="1250">
                      <a:schemeClr val="bg1"/>
                    </a:gs>
                    <a:gs pos="100000">
                      <a:schemeClr val="bg1"/>
                    </a:gs>
                  </a:gsLst>
                  <a:lin ang="5400000" scaled="0"/>
                </a:gradFill>
              </a:defRPr>
            </a:lvl5pPr>
          </a:lstStyle>
          <a:p>
            <a:pPr lvl="0"/>
            <a:r>
              <a:rPr lang="en-US" dirty="0" smtClean="0"/>
              <a:t>Click to edit Master text styles</a:t>
            </a:r>
          </a:p>
        </p:txBody>
      </p:sp>
    </p:spTree>
    <p:extLst>
      <p:ext uri="{BB962C8B-B14F-4D97-AF65-F5344CB8AC3E}">
        <p14:creationId xmlns:p14="http://schemas.microsoft.com/office/powerpoint/2010/main" val="1580631650"/>
      </p:ext>
    </p:extLst>
  </p:cSld>
  <p:clrMapOvr>
    <a:masterClrMapping/>
  </p:clrMapOvr>
  <p:transition>
    <p:fade/>
  </p:transition>
  <p:timing>
    <p:tnLst>
      <p:par>
        <p:cTn id="1" dur="indefinite" restart="never" nodeType="tmRoot"/>
      </p:par>
    </p:tnLst>
  </p:timing>
</p:sldLayout>
</file>

<file path=ppt/slideLayouts/slideLayout221.xml><?xml version="1.0" encoding="utf-8"?>
<p:sldLayout xmlns:a="http://schemas.openxmlformats.org/drawingml/2006/main" xmlns:r="http://schemas.openxmlformats.org/officeDocument/2006/relationships" xmlns:p="http://schemas.openxmlformats.org/presentationml/2006/main" showMasterSp="0" preserve="1">
  <p:cSld name="Blank White">
    <p:spTree>
      <p:nvGrpSpPr>
        <p:cNvPr id="1" name=""/>
        <p:cNvGrpSpPr/>
        <p:nvPr/>
      </p:nvGrpSpPr>
      <p:grpSpPr>
        <a:xfrm>
          <a:off x="0" y="0"/>
          <a:ext cx="0" cy="0"/>
          <a:chOff x="0" y="0"/>
          <a:chExt cx="0" cy="0"/>
        </a:xfrm>
      </p:grpSpPr>
      <p:sp>
        <p:nvSpPr>
          <p:cNvPr id="2"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311556723"/>
      </p:ext>
    </p:extLst>
  </p:cSld>
  <p:clrMapOvr>
    <a:masterClrMapping/>
  </p:clrMapOvr>
  <p:transition>
    <p:fade/>
  </p:transition>
  <p:timing>
    <p:tnLst>
      <p:par>
        <p:cTn id="1" dur="indefinite" restart="never" nodeType="tmRoot"/>
      </p:par>
    </p:tnLst>
  </p:timing>
</p:sldLayout>
</file>

<file path=ppt/slideLayouts/slideLayout222.xml><?xml version="1.0" encoding="utf-8"?>
<p:sldLayout xmlns:a="http://schemas.openxmlformats.org/drawingml/2006/main" xmlns:r="http://schemas.openxmlformats.org/officeDocument/2006/relationships" xmlns:p="http://schemas.openxmlformats.org/presentationml/2006/main" showMasterSp="0" preserve="1">
  <p:cSld name="Blank Blue">
    <p:bg>
      <p:bgPr>
        <a:solidFill>
          <a:schemeClr val="accent1"/>
        </a:solidFill>
        <a:effectLst/>
      </p:bgPr>
    </p:bg>
    <p:spTree>
      <p:nvGrpSpPr>
        <p:cNvPr id="1" name=""/>
        <p:cNvGrpSpPr/>
        <p:nvPr/>
      </p:nvGrpSpPr>
      <p:grpSpPr>
        <a:xfrm>
          <a:off x="0" y="0"/>
          <a:ext cx="0" cy="0"/>
          <a:chOff x="0" y="0"/>
          <a:chExt cx="0" cy="0"/>
        </a:xfrm>
      </p:grpSpPr>
      <p:sp>
        <p:nvSpPr>
          <p:cNvPr id="3"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177939101"/>
      </p:ext>
    </p:extLst>
  </p:cSld>
  <p:clrMapOvr>
    <a:masterClrMapping/>
  </p:clrMapOvr>
  <p:transition>
    <p:fade/>
  </p:transition>
  <p:timing>
    <p:tnLst>
      <p:par>
        <p:cTn id="1" dur="indefinite" restart="never" nodeType="tmRoot"/>
      </p:par>
    </p:tnLst>
  </p:timing>
</p:sldLayout>
</file>

<file path=ppt/slideLayouts/slideLayout223.xml><?xml version="1.0" encoding="utf-8"?>
<p:sldLayout xmlns:a="http://schemas.openxmlformats.org/drawingml/2006/main" xmlns:r="http://schemas.openxmlformats.org/officeDocument/2006/relationships" xmlns:p="http://schemas.openxmlformats.org/presentationml/2006/main" showMasterSp="0" preserve="1">
  <p:cSld name="Blank Orange">
    <p:bg>
      <p:bgPr>
        <a:solidFill>
          <a:schemeClr val="accent2"/>
        </a:solidFill>
        <a:effectLst/>
      </p:bgPr>
    </p:bg>
    <p:spTree>
      <p:nvGrpSpPr>
        <p:cNvPr id="1" name=""/>
        <p:cNvGrpSpPr/>
        <p:nvPr/>
      </p:nvGrpSpPr>
      <p:grpSpPr>
        <a:xfrm>
          <a:off x="0" y="0"/>
          <a:ext cx="0" cy="0"/>
          <a:chOff x="0" y="0"/>
          <a:chExt cx="0" cy="0"/>
        </a:xfrm>
      </p:grpSpPr>
      <p:sp>
        <p:nvSpPr>
          <p:cNvPr id="4"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50570928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24.xml><?xml version="1.0" encoding="utf-8"?>
<p:sldLayout xmlns:a="http://schemas.openxmlformats.org/drawingml/2006/main" xmlns:r="http://schemas.openxmlformats.org/officeDocument/2006/relationships" xmlns:p="http://schemas.openxmlformats.org/presentationml/2006/main" showMasterSp="0" preserve="1">
  <p:cSld name="Blank Yellow">
    <p:bg>
      <p:bgPr>
        <a:solidFill>
          <a:schemeClr val="accent3"/>
        </a:solidFill>
        <a:effectLst/>
      </p:bgPr>
    </p:bg>
    <p:spTree>
      <p:nvGrpSpPr>
        <p:cNvPr id="1" name=""/>
        <p:cNvGrpSpPr/>
        <p:nvPr/>
      </p:nvGrpSpPr>
      <p:grpSpPr>
        <a:xfrm>
          <a:off x="0" y="0"/>
          <a:ext cx="0" cy="0"/>
          <a:chOff x="0" y="0"/>
          <a:chExt cx="0" cy="0"/>
        </a:xfrm>
      </p:grpSpPr>
      <p:sp>
        <p:nvSpPr>
          <p:cNvPr id="3"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92499769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25.xml><?xml version="1.0" encoding="utf-8"?>
<p:sldLayout xmlns:a="http://schemas.openxmlformats.org/drawingml/2006/main" xmlns:r="http://schemas.openxmlformats.org/officeDocument/2006/relationships" xmlns:p="http://schemas.openxmlformats.org/presentationml/2006/main" showMasterSp="0" preserve="1">
  <p:cSld name="Blank Mint">
    <p:bg>
      <p:bgPr>
        <a:solidFill>
          <a:schemeClr val="accent4"/>
        </a:solidFill>
        <a:effectLst/>
      </p:bgPr>
    </p:bg>
    <p:spTree>
      <p:nvGrpSpPr>
        <p:cNvPr id="1" name=""/>
        <p:cNvGrpSpPr/>
        <p:nvPr/>
      </p:nvGrpSpPr>
      <p:grpSpPr>
        <a:xfrm>
          <a:off x="0" y="0"/>
          <a:ext cx="0" cy="0"/>
          <a:chOff x="0" y="0"/>
          <a:chExt cx="0" cy="0"/>
        </a:xfrm>
      </p:grpSpPr>
      <p:sp>
        <p:nvSpPr>
          <p:cNvPr id="3"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423008169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26.xml><?xml version="1.0" encoding="utf-8"?>
<p:sldLayout xmlns:a="http://schemas.openxmlformats.org/drawingml/2006/main" xmlns:r="http://schemas.openxmlformats.org/officeDocument/2006/relationships" xmlns:p="http://schemas.openxmlformats.org/presentationml/2006/main" showMasterSp="0" preserve="1">
  <p:cSld name="Blank Med Blue">
    <p:bg>
      <p:bgPr>
        <a:solidFill>
          <a:schemeClr val="accent5"/>
        </a:solidFill>
        <a:effectLst/>
      </p:bgPr>
    </p:bg>
    <p:spTree>
      <p:nvGrpSpPr>
        <p:cNvPr id="1" name=""/>
        <p:cNvGrpSpPr/>
        <p:nvPr/>
      </p:nvGrpSpPr>
      <p:grpSpPr>
        <a:xfrm>
          <a:off x="0" y="0"/>
          <a:ext cx="0" cy="0"/>
          <a:chOff x="0" y="0"/>
          <a:chExt cx="0" cy="0"/>
        </a:xfrm>
      </p:grpSpPr>
      <p:sp>
        <p:nvSpPr>
          <p:cNvPr id="2"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55906250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27.xml><?xml version="1.0" encoding="utf-8"?>
<p:sldLayout xmlns:a="http://schemas.openxmlformats.org/drawingml/2006/main" xmlns:r="http://schemas.openxmlformats.org/officeDocument/2006/relationships" xmlns:p="http://schemas.openxmlformats.org/presentationml/2006/main" showMasterSp="0" preserve="1">
  <p:cSld name="Blank Light Blue">
    <p:bg>
      <p:bgPr>
        <a:solidFill>
          <a:schemeClr val="accent6"/>
        </a:solidFill>
        <a:effectLst/>
      </p:bgPr>
    </p:bg>
    <p:spTree>
      <p:nvGrpSpPr>
        <p:cNvPr id="1" name=""/>
        <p:cNvGrpSpPr/>
        <p:nvPr/>
      </p:nvGrpSpPr>
      <p:grpSpPr>
        <a:xfrm>
          <a:off x="0" y="0"/>
          <a:ext cx="0" cy="0"/>
          <a:chOff x="0" y="0"/>
          <a:chExt cx="0" cy="0"/>
        </a:xfrm>
      </p:grpSpPr>
      <p:sp>
        <p:nvSpPr>
          <p:cNvPr id="2"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78102646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28.xml><?xml version="1.0" encoding="utf-8"?>
<p:sldLayout xmlns:a="http://schemas.openxmlformats.org/drawingml/2006/main" xmlns:r="http://schemas.openxmlformats.org/officeDocument/2006/relationships" xmlns:p="http://schemas.openxmlformats.org/presentationml/2006/main" showMasterSp="0" preserve="1">
  <p:cSld name="Full-Color Logo Bumper">
    <p:bg>
      <p:bgPr>
        <a:solidFill>
          <a:srgbClr val="FFFFFF"/>
        </a:solidFill>
        <a:effectLst/>
      </p:bgPr>
    </p:bg>
    <p:spTree>
      <p:nvGrpSpPr>
        <p:cNvPr id="1" name=""/>
        <p:cNvGrpSpPr/>
        <p:nvPr/>
      </p:nvGrpSpPr>
      <p:grpSpPr>
        <a:xfrm>
          <a:off x="0" y="0"/>
          <a:ext cx="0" cy="0"/>
          <a:chOff x="0" y="0"/>
          <a:chExt cx="0" cy="0"/>
        </a:xfrm>
      </p:grpSpPr>
      <p:grpSp>
        <p:nvGrpSpPr>
          <p:cNvPr id="3" name="Tableau Conference Logo Full-Color"/>
          <p:cNvGrpSpPr>
            <a:grpSpLocks noChangeAspect="1"/>
          </p:cNvGrpSpPr>
          <p:nvPr/>
        </p:nvGrpSpPr>
        <p:grpSpPr bwMode="auto">
          <a:xfrm>
            <a:off x="3141795" y="2744787"/>
            <a:ext cx="8346810" cy="2740026"/>
            <a:chOff x="-15709" y="-4079"/>
            <a:chExt cx="40637" cy="13340"/>
          </a:xfrm>
        </p:grpSpPr>
        <p:sp>
          <p:nvSpPr>
            <p:cNvPr id="4" name="Word Mark"/>
            <p:cNvSpPr>
              <a:spLocks noEditPoints="1"/>
            </p:cNvSpPr>
            <p:nvPr userDrawn="1"/>
          </p:nvSpPr>
          <p:spPr bwMode="auto">
            <a:xfrm>
              <a:off x="-3527" y="-1219"/>
              <a:ext cx="28455" cy="10480"/>
            </a:xfrm>
            <a:custGeom>
              <a:avLst/>
              <a:gdLst>
                <a:gd name="T0" fmla="*/ 10258 w 28455"/>
                <a:gd name="T1" fmla="*/ 10456 h 10480"/>
                <a:gd name="T2" fmla="*/ 22045 w 28455"/>
                <a:gd name="T3" fmla="*/ 9026 h 10480"/>
                <a:gd name="T4" fmla="*/ 5573 w 28455"/>
                <a:gd name="T5" fmla="*/ 10430 h 10480"/>
                <a:gd name="T6" fmla="*/ 4512 w 28455"/>
                <a:gd name="T7" fmla="*/ 9740 h 10480"/>
                <a:gd name="T8" fmla="*/ 5573 w 28455"/>
                <a:gd name="T9" fmla="*/ 9050 h 10480"/>
                <a:gd name="T10" fmla="*/ 5400 w 28455"/>
                <a:gd name="T11" fmla="*/ 9395 h 10480"/>
                <a:gd name="T12" fmla="*/ 5006 w 28455"/>
                <a:gd name="T13" fmla="*/ 9986 h 10480"/>
                <a:gd name="T14" fmla="*/ 5599 w 28455"/>
                <a:gd name="T15" fmla="*/ 9740 h 10480"/>
                <a:gd name="T16" fmla="*/ 6804 w 28455"/>
                <a:gd name="T17" fmla="*/ 6363 h 10480"/>
                <a:gd name="T18" fmla="*/ 5474 w 28455"/>
                <a:gd name="T19" fmla="*/ 5129 h 10480"/>
                <a:gd name="T20" fmla="*/ 5769 w 28455"/>
                <a:gd name="T21" fmla="*/ 3207 h 10480"/>
                <a:gd name="T22" fmla="*/ 7446 w 28455"/>
                <a:gd name="T23" fmla="*/ 2564 h 10480"/>
                <a:gd name="T24" fmla="*/ 7101 w 28455"/>
                <a:gd name="T25" fmla="*/ 3304 h 10480"/>
                <a:gd name="T26" fmla="*/ 6409 w 28455"/>
                <a:gd name="T27" fmla="*/ 5228 h 10480"/>
                <a:gd name="T28" fmla="*/ 8382 w 28455"/>
                <a:gd name="T29" fmla="*/ 9889 h 10480"/>
                <a:gd name="T30" fmla="*/ 8382 w 28455"/>
                <a:gd name="T31" fmla="*/ 9889 h 10480"/>
                <a:gd name="T32" fmla="*/ 0 w 28455"/>
                <a:gd name="T33" fmla="*/ 3330 h 10480"/>
                <a:gd name="T34" fmla="*/ 27297 w 28455"/>
                <a:gd name="T35" fmla="*/ 5772 h 10480"/>
                <a:gd name="T36" fmla="*/ 25990 w 28455"/>
                <a:gd name="T37" fmla="*/ 5254 h 10480"/>
                <a:gd name="T38" fmla="*/ 25423 w 28455"/>
                <a:gd name="T39" fmla="*/ 5918 h 10480"/>
                <a:gd name="T40" fmla="*/ 28010 w 28455"/>
                <a:gd name="T41" fmla="*/ 6117 h 10480"/>
                <a:gd name="T42" fmla="*/ 27665 w 28455"/>
                <a:gd name="T43" fmla="*/ 2689 h 10480"/>
                <a:gd name="T44" fmla="*/ 2194 w 28455"/>
                <a:gd name="T45" fmla="*/ 9740 h 10480"/>
                <a:gd name="T46" fmla="*/ 2837 w 28455"/>
                <a:gd name="T47" fmla="*/ 9568 h 10480"/>
                <a:gd name="T48" fmla="*/ 2072 w 28455"/>
                <a:gd name="T49" fmla="*/ 9100 h 10480"/>
                <a:gd name="T50" fmla="*/ 2072 w 28455"/>
                <a:gd name="T51" fmla="*/ 10357 h 10480"/>
                <a:gd name="T52" fmla="*/ 2811 w 28455"/>
                <a:gd name="T53" fmla="*/ 9889 h 10480"/>
                <a:gd name="T54" fmla="*/ 26680 w 28455"/>
                <a:gd name="T55" fmla="*/ 9395 h 10480"/>
                <a:gd name="T56" fmla="*/ 19160 w 28455"/>
                <a:gd name="T57" fmla="*/ 9863 h 10480"/>
                <a:gd name="T58" fmla="*/ 16249 w 28455"/>
                <a:gd name="T59" fmla="*/ 10456 h 10480"/>
                <a:gd name="T60" fmla="*/ 16521 w 28455"/>
                <a:gd name="T61" fmla="*/ 9149 h 10480"/>
                <a:gd name="T62" fmla="*/ 16200 w 28455"/>
                <a:gd name="T63" fmla="*/ 9421 h 10480"/>
                <a:gd name="T64" fmla="*/ 16249 w 28455"/>
                <a:gd name="T65" fmla="*/ 9468 h 10480"/>
                <a:gd name="T66" fmla="*/ 17509 w 28455"/>
                <a:gd name="T67" fmla="*/ 5523 h 10480"/>
                <a:gd name="T68" fmla="*/ 19578 w 28455"/>
                <a:gd name="T69" fmla="*/ 6166 h 10480"/>
                <a:gd name="T70" fmla="*/ 17015 w 28455"/>
                <a:gd name="T71" fmla="*/ 6117 h 10480"/>
                <a:gd name="T72" fmla="*/ 16200 w 28455"/>
                <a:gd name="T73" fmla="*/ 4611 h 10480"/>
                <a:gd name="T74" fmla="*/ 16842 w 28455"/>
                <a:gd name="T75" fmla="*/ 2959 h 10480"/>
                <a:gd name="T76" fmla="*/ 18617 w 28455"/>
                <a:gd name="T77" fmla="*/ 2640 h 10480"/>
                <a:gd name="T78" fmla="*/ 19725 w 28455"/>
                <a:gd name="T79" fmla="*/ 3971 h 10480"/>
                <a:gd name="T80" fmla="*/ 17976 w 28455"/>
                <a:gd name="T81" fmla="*/ 3280 h 10480"/>
                <a:gd name="T82" fmla="*/ 23474 w 28455"/>
                <a:gd name="T83" fmla="*/ 6386 h 10480"/>
                <a:gd name="T84" fmla="*/ 21133 w 28455"/>
                <a:gd name="T85" fmla="*/ 5944 h 10480"/>
                <a:gd name="T86" fmla="*/ 20615 w 28455"/>
                <a:gd name="T87" fmla="*/ 4070 h 10480"/>
                <a:gd name="T88" fmla="*/ 21650 w 28455"/>
                <a:gd name="T89" fmla="*/ 2713 h 10480"/>
                <a:gd name="T90" fmla="*/ 24140 w 28455"/>
                <a:gd name="T91" fmla="*/ 2541 h 10480"/>
                <a:gd name="T92" fmla="*/ 21896 w 28455"/>
                <a:gd name="T93" fmla="*/ 3477 h 10480"/>
                <a:gd name="T94" fmla="*/ 21922 w 28455"/>
                <a:gd name="T95" fmla="*/ 5523 h 10480"/>
                <a:gd name="T96" fmla="*/ 12625 w 28455"/>
                <a:gd name="T97" fmla="*/ 6166 h 10480"/>
                <a:gd name="T98" fmla="*/ 9963 w 28455"/>
                <a:gd name="T99" fmla="*/ 6190 h 10480"/>
                <a:gd name="T100" fmla="*/ 12231 w 28455"/>
                <a:gd name="T101" fmla="*/ 2640 h 10480"/>
                <a:gd name="T102" fmla="*/ 13388 w 28455"/>
                <a:gd name="T103" fmla="*/ 3897 h 10480"/>
                <a:gd name="T104" fmla="*/ 13043 w 28455"/>
                <a:gd name="T105" fmla="*/ 5795 h 10480"/>
                <a:gd name="T106" fmla="*/ 11515 w 28455"/>
                <a:gd name="T107" fmla="*/ 3304 h 10480"/>
                <a:gd name="T108" fmla="*/ 11711 w 28455"/>
                <a:gd name="T109" fmla="*/ 5696 h 10480"/>
                <a:gd name="T110" fmla="*/ 24091 w 28455"/>
                <a:gd name="T111" fmla="*/ 9371 h 10480"/>
                <a:gd name="T112" fmla="*/ 24658 w 28455"/>
                <a:gd name="T113" fmla="*/ 9123 h 10480"/>
                <a:gd name="T114" fmla="*/ 23500 w 28455"/>
                <a:gd name="T115" fmla="*/ 9568 h 10480"/>
                <a:gd name="T116" fmla="*/ 24339 w 28455"/>
                <a:gd name="T117" fmla="*/ 10480 h 10480"/>
                <a:gd name="T118" fmla="*/ 24216 w 28455"/>
                <a:gd name="T119" fmla="*/ 10135 h 10480"/>
                <a:gd name="T120" fmla="*/ 15238 w 28455"/>
                <a:gd name="T121" fmla="*/ 7126 h 10480"/>
                <a:gd name="T122" fmla="*/ 13858 w 28455"/>
                <a:gd name="T123" fmla="*/ 9544 h 10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8455" h="10480">
                  <a:moveTo>
                    <a:pt x="10258" y="9026"/>
                  </a:moveTo>
                  <a:lnTo>
                    <a:pt x="11416" y="9026"/>
                  </a:lnTo>
                  <a:lnTo>
                    <a:pt x="11416" y="9395"/>
                  </a:lnTo>
                  <a:lnTo>
                    <a:pt x="10676" y="9395"/>
                  </a:lnTo>
                  <a:lnTo>
                    <a:pt x="10676" y="9594"/>
                  </a:lnTo>
                  <a:lnTo>
                    <a:pt x="11293" y="9594"/>
                  </a:lnTo>
                  <a:lnTo>
                    <a:pt x="11293" y="9913"/>
                  </a:lnTo>
                  <a:lnTo>
                    <a:pt x="10676" y="9913"/>
                  </a:lnTo>
                  <a:lnTo>
                    <a:pt x="10676" y="10456"/>
                  </a:lnTo>
                  <a:lnTo>
                    <a:pt x="10258" y="10456"/>
                  </a:lnTo>
                  <a:lnTo>
                    <a:pt x="10258" y="9026"/>
                  </a:lnTo>
                  <a:close/>
                  <a:moveTo>
                    <a:pt x="21650" y="9889"/>
                  </a:moveTo>
                  <a:lnTo>
                    <a:pt x="21256" y="9026"/>
                  </a:lnTo>
                  <a:lnTo>
                    <a:pt x="20712" y="9026"/>
                  </a:lnTo>
                  <a:lnTo>
                    <a:pt x="20712" y="10456"/>
                  </a:lnTo>
                  <a:lnTo>
                    <a:pt x="21107" y="10456"/>
                  </a:lnTo>
                  <a:lnTo>
                    <a:pt x="21107" y="9568"/>
                  </a:lnTo>
                  <a:lnTo>
                    <a:pt x="21551" y="10456"/>
                  </a:lnTo>
                  <a:lnTo>
                    <a:pt x="22045" y="10456"/>
                  </a:lnTo>
                  <a:lnTo>
                    <a:pt x="22045" y="9026"/>
                  </a:lnTo>
                  <a:lnTo>
                    <a:pt x="21650" y="9026"/>
                  </a:lnTo>
                  <a:lnTo>
                    <a:pt x="21650" y="9889"/>
                  </a:lnTo>
                  <a:close/>
                  <a:moveTo>
                    <a:pt x="5993" y="9594"/>
                  </a:moveTo>
                  <a:lnTo>
                    <a:pt x="6017" y="9740"/>
                  </a:lnTo>
                  <a:lnTo>
                    <a:pt x="5993" y="9889"/>
                  </a:lnTo>
                  <a:lnTo>
                    <a:pt x="5967" y="10036"/>
                  </a:lnTo>
                  <a:lnTo>
                    <a:pt x="5894" y="10161"/>
                  </a:lnTo>
                  <a:lnTo>
                    <a:pt x="5819" y="10258"/>
                  </a:lnTo>
                  <a:lnTo>
                    <a:pt x="5696" y="10357"/>
                  </a:lnTo>
                  <a:lnTo>
                    <a:pt x="5573" y="10430"/>
                  </a:lnTo>
                  <a:lnTo>
                    <a:pt x="5424" y="10456"/>
                  </a:lnTo>
                  <a:lnTo>
                    <a:pt x="5252" y="10480"/>
                  </a:lnTo>
                  <a:lnTo>
                    <a:pt x="5079" y="10456"/>
                  </a:lnTo>
                  <a:lnTo>
                    <a:pt x="4933" y="10430"/>
                  </a:lnTo>
                  <a:lnTo>
                    <a:pt x="4810" y="10357"/>
                  </a:lnTo>
                  <a:lnTo>
                    <a:pt x="4711" y="10258"/>
                  </a:lnTo>
                  <a:lnTo>
                    <a:pt x="4611" y="10161"/>
                  </a:lnTo>
                  <a:lnTo>
                    <a:pt x="4562" y="10036"/>
                  </a:lnTo>
                  <a:lnTo>
                    <a:pt x="4512" y="9889"/>
                  </a:lnTo>
                  <a:lnTo>
                    <a:pt x="4512" y="9740"/>
                  </a:lnTo>
                  <a:lnTo>
                    <a:pt x="4512" y="9594"/>
                  </a:lnTo>
                  <a:lnTo>
                    <a:pt x="4562" y="9445"/>
                  </a:lnTo>
                  <a:lnTo>
                    <a:pt x="4611" y="9322"/>
                  </a:lnTo>
                  <a:lnTo>
                    <a:pt x="4711" y="9222"/>
                  </a:lnTo>
                  <a:lnTo>
                    <a:pt x="4810" y="9123"/>
                  </a:lnTo>
                  <a:lnTo>
                    <a:pt x="4933" y="9050"/>
                  </a:lnTo>
                  <a:lnTo>
                    <a:pt x="5079" y="9000"/>
                  </a:lnTo>
                  <a:lnTo>
                    <a:pt x="5252" y="9000"/>
                  </a:lnTo>
                  <a:lnTo>
                    <a:pt x="5424" y="9000"/>
                  </a:lnTo>
                  <a:lnTo>
                    <a:pt x="5573" y="9050"/>
                  </a:lnTo>
                  <a:lnTo>
                    <a:pt x="5696" y="9123"/>
                  </a:lnTo>
                  <a:lnTo>
                    <a:pt x="5819" y="9222"/>
                  </a:lnTo>
                  <a:lnTo>
                    <a:pt x="5894" y="9322"/>
                  </a:lnTo>
                  <a:lnTo>
                    <a:pt x="5967" y="9445"/>
                  </a:lnTo>
                  <a:lnTo>
                    <a:pt x="5993" y="9594"/>
                  </a:lnTo>
                  <a:close/>
                  <a:moveTo>
                    <a:pt x="5599" y="9740"/>
                  </a:moveTo>
                  <a:lnTo>
                    <a:pt x="5573" y="9594"/>
                  </a:lnTo>
                  <a:lnTo>
                    <a:pt x="5500" y="9468"/>
                  </a:lnTo>
                  <a:lnTo>
                    <a:pt x="5450" y="9421"/>
                  </a:lnTo>
                  <a:lnTo>
                    <a:pt x="5400" y="9395"/>
                  </a:lnTo>
                  <a:lnTo>
                    <a:pt x="5327" y="9371"/>
                  </a:lnTo>
                  <a:lnTo>
                    <a:pt x="5252" y="9371"/>
                  </a:lnTo>
                  <a:lnTo>
                    <a:pt x="5178" y="9371"/>
                  </a:lnTo>
                  <a:lnTo>
                    <a:pt x="5105" y="9395"/>
                  </a:lnTo>
                  <a:lnTo>
                    <a:pt x="5055" y="9421"/>
                  </a:lnTo>
                  <a:lnTo>
                    <a:pt x="5006" y="9468"/>
                  </a:lnTo>
                  <a:lnTo>
                    <a:pt x="4956" y="9594"/>
                  </a:lnTo>
                  <a:lnTo>
                    <a:pt x="4933" y="9740"/>
                  </a:lnTo>
                  <a:lnTo>
                    <a:pt x="4956" y="9889"/>
                  </a:lnTo>
                  <a:lnTo>
                    <a:pt x="5006" y="9986"/>
                  </a:lnTo>
                  <a:lnTo>
                    <a:pt x="5055" y="10036"/>
                  </a:lnTo>
                  <a:lnTo>
                    <a:pt x="5105" y="10085"/>
                  </a:lnTo>
                  <a:lnTo>
                    <a:pt x="5178" y="10111"/>
                  </a:lnTo>
                  <a:lnTo>
                    <a:pt x="5252" y="10111"/>
                  </a:lnTo>
                  <a:lnTo>
                    <a:pt x="5327" y="10111"/>
                  </a:lnTo>
                  <a:lnTo>
                    <a:pt x="5400" y="10085"/>
                  </a:lnTo>
                  <a:lnTo>
                    <a:pt x="5450" y="10036"/>
                  </a:lnTo>
                  <a:lnTo>
                    <a:pt x="5500" y="9986"/>
                  </a:lnTo>
                  <a:lnTo>
                    <a:pt x="5573" y="9889"/>
                  </a:lnTo>
                  <a:lnTo>
                    <a:pt x="5599" y="9740"/>
                  </a:lnTo>
                  <a:close/>
                  <a:moveTo>
                    <a:pt x="8113" y="2541"/>
                  </a:moveTo>
                  <a:lnTo>
                    <a:pt x="8925" y="2541"/>
                  </a:lnTo>
                  <a:lnTo>
                    <a:pt x="8902" y="6190"/>
                  </a:lnTo>
                  <a:lnTo>
                    <a:pt x="8604" y="6289"/>
                  </a:lnTo>
                  <a:lnTo>
                    <a:pt x="8259" y="6363"/>
                  </a:lnTo>
                  <a:lnTo>
                    <a:pt x="7891" y="6412"/>
                  </a:lnTo>
                  <a:lnTo>
                    <a:pt x="7496" y="6436"/>
                  </a:lnTo>
                  <a:lnTo>
                    <a:pt x="7248" y="6436"/>
                  </a:lnTo>
                  <a:lnTo>
                    <a:pt x="7026" y="6412"/>
                  </a:lnTo>
                  <a:lnTo>
                    <a:pt x="6804" y="6363"/>
                  </a:lnTo>
                  <a:lnTo>
                    <a:pt x="6608" y="6313"/>
                  </a:lnTo>
                  <a:lnTo>
                    <a:pt x="6409" y="6240"/>
                  </a:lnTo>
                  <a:lnTo>
                    <a:pt x="6237" y="6140"/>
                  </a:lnTo>
                  <a:lnTo>
                    <a:pt x="6090" y="6041"/>
                  </a:lnTo>
                  <a:lnTo>
                    <a:pt x="5941" y="5918"/>
                  </a:lnTo>
                  <a:lnTo>
                    <a:pt x="5819" y="5795"/>
                  </a:lnTo>
                  <a:lnTo>
                    <a:pt x="5696" y="5646"/>
                  </a:lnTo>
                  <a:lnTo>
                    <a:pt x="5599" y="5500"/>
                  </a:lnTo>
                  <a:lnTo>
                    <a:pt x="5523" y="5327"/>
                  </a:lnTo>
                  <a:lnTo>
                    <a:pt x="5474" y="5129"/>
                  </a:lnTo>
                  <a:lnTo>
                    <a:pt x="5424" y="4933"/>
                  </a:lnTo>
                  <a:lnTo>
                    <a:pt x="5400" y="4710"/>
                  </a:lnTo>
                  <a:lnTo>
                    <a:pt x="5400" y="4488"/>
                  </a:lnTo>
                  <a:lnTo>
                    <a:pt x="5400" y="4266"/>
                  </a:lnTo>
                  <a:lnTo>
                    <a:pt x="5424" y="4070"/>
                  </a:lnTo>
                  <a:lnTo>
                    <a:pt x="5474" y="3871"/>
                  </a:lnTo>
                  <a:lnTo>
                    <a:pt x="5523" y="3699"/>
                  </a:lnTo>
                  <a:lnTo>
                    <a:pt x="5599" y="3526"/>
                  </a:lnTo>
                  <a:lnTo>
                    <a:pt x="5672" y="3354"/>
                  </a:lnTo>
                  <a:lnTo>
                    <a:pt x="5769" y="3207"/>
                  </a:lnTo>
                  <a:lnTo>
                    <a:pt x="5892" y="3084"/>
                  </a:lnTo>
                  <a:lnTo>
                    <a:pt x="6015" y="2959"/>
                  </a:lnTo>
                  <a:lnTo>
                    <a:pt x="6140" y="2862"/>
                  </a:lnTo>
                  <a:lnTo>
                    <a:pt x="6286" y="2763"/>
                  </a:lnTo>
                  <a:lnTo>
                    <a:pt x="6459" y="2689"/>
                  </a:lnTo>
                  <a:lnTo>
                    <a:pt x="6631" y="2640"/>
                  </a:lnTo>
                  <a:lnTo>
                    <a:pt x="6804" y="2590"/>
                  </a:lnTo>
                  <a:lnTo>
                    <a:pt x="7002" y="2564"/>
                  </a:lnTo>
                  <a:lnTo>
                    <a:pt x="7198" y="2564"/>
                  </a:lnTo>
                  <a:lnTo>
                    <a:pt x="7446" y="2564"/>
                  </a:lnTo>
                  <a:lnTo>
                    <a:pt x="7692" y="2614"/>
                  </a:lnTo>
                  <a:lnTo>
                    <a:pt x="7914" y="2689"/>
                  </a:lnTo>
                  <a:lnTo>
                    <a:pt x="8113" y="2812"/>
                  </a:lnTo>
                  <a:lnTo>
                    <a:pt x="8113" y="2541"/>
                  </a:lnTo>
                  <a:close/>
                  <a:moveTo>
                    <a:pt x="8113" y="3552"/>
                  </a:moveTo>
                  <a:lnTo>
                    <a:pt x="7940" y="3429"/>
                  </a:lnTo>
                  <a:lnTo>
                    <a:pt x="7742" y="3354"/>
                  </a:lnTo>
                  <a:lnTo>
                    <a:pt x="7546" y="3304"/>
                  </a:lnTo>
                  <a:lnTo>
                    <a:pt x="7347" y="3304"/>
                  </a:lnTo>
                  <a:lnTo>
                    <a:pt x="7101" y="3304"/>
                  </a:lnTo>
                  <a:lnTo>
                    <a:pt x="6879" y="3380"/>
                  </a:lnTo>
                  <a:lnTo>
                    <a:pt x="6707" y="3477"/>
                  </a:lnTo>
                  <a:lnTo>
                    <a:pt x="6534" y="3625"/>
                  </a:lnTo>
                  <a:lnTo>
                    <a:pt x="6409" y="3798"/>
                  </a:lnTo>
                  <a:lnTo>
                    <a:pt x="6312" y="3994"/>
                  </a:lnTo>
                  <a:lnTo>
                    <a:pt x="6263" y="4242"/>
                  </a:lnTo>
                  <a:lnTo>
                    <a:pt x="6237" y="4488"/>
                  </a:lnTo>
                  <a:lnTo>
                    <a:pt x="6263" y="4784"/>
                  </a:lnTo>
                  <a:lnTo>
                    <a:pt x="6312" y="5006"/>
                  </a:lnTo>
                  <a:lnTo>
                    <a:pt x="6409" y="5228"/>
                  </a:lnTo>
                  <a:lnTo>
                    <a:pt x="6534" y="5401"/>
                  </a:lnTo>
                  <a:lnTo>
                    <a:pt x="6707" y="5523"/>
                  </a:lnTo>
                  <a:lnTo>
                    <a:pt x="6929" y="5623"/>
                  </a:lnTo>
                  <a:lnTo>
                    <a:pt x="7151" y="5672"/>
                  </a:lnTo>
                  <a:lnTo>
                    <a:pt x="7420" y="5696"/>
                  </a:lnTo>
                  <a:lnTo>
                    <a:pt x="7718" y="5672"/>
                  </a:lnTo>
                  <a:lnTo>
                    <a:pt x="7914" y="5646"/>
                  </a:lnTo>
                  <a:lnTo>
                    <a:pt x="8113" y="5623"/>
                  </a:lnTo>
                  <a:lnTo>
                    <a:pt x="8113" y="3552"/>
                  </a:lnTo>
                  <a:close/>
                  <a:moveTo>
                    <a:pt x="8382" y="9889"/>
                  </a:moveTo>
                  <a:lnTo>
                    <a:pt x="7964" y="9026"/>
                  </a:lnTo>
                  <a:lnTo>
                    <a:pt x="7446" y="9026"/>
                  </a:lnTo>
                  <a:lnTo>
                    <a:pt x="7446" y="10456"/>
                  </a:lnTo>
                  <a:lnTo>
                    <a:pt x="7841" y="10456"/>
                  </a:lnTo>
                  <a:lnTo>
                    <a:pt x="7841" y="9568"/>
                  </a:lnTo>
                  <a:lnTo>
                    <a:pt x="8259" y="10456"/>
                  </a:lnTo>
                  <a:lnTo>
                    <a:pt x="8753" y="10456"/>
                  </a:lnTo>
                  <a:lnTo>
                    <a:pt x="8753" y="9026"/>
                  </a:lnTo>
                  <a:lnTo>
                    <a:pt x="8382" y="9026"/>
                  </a:lnTo>
                  <a:lnTo>
                    <a:pt x="8382" y="9889"/>
                  </a:lnTo>
                  <a:close/>
                  <a:moveTo>
                    <a:pt x="1998" y="6412"/>
                  </a:moveTo>
                  <a:lnTo>
                    <a:pt x="2787" y="6412"/>
                  </a:lnTo>
                  <a:lnTo>
                    <a:pt x="2787" y="4119"/>
                  </a:lnTo>
                  <a:lnTo>
                    <a:pt x="4807" y="4119"/>
                  </a:lnTo>
                  <a:lnTo>
                    <a:pt x="4807" y="3330"/>
                  </a:lnTo>
                  <a:lnTo>
                    <a:pt x="2787" y="3330"/>
                  </a:lnTo>
                  <a:lnTo>
                    <a:pt x="2787" y="1111"/>
                  </a:lnTo>
                  <a:lnTo>
                    <a:pt x="1998" y="1111"/>
                  </a:lnTo>
                  <a:lnTo>
                    <a:pt x="1998" y="3330"/>
                  </a:lnTo>
                  <a:lnTo>
                    <a:pt x="0" y="3330"/>
                  </a:lnTo>
                  <a:lnTo>
                    <a:pt x="0" y="4119"/>
                  </a:lnTo>
                  <a:lnTo>
                    <a:pt x="1998" y="4119"/>
                  </a:lnTo>
                  <a:lnTo>
                    <a:pt x="1998" y="6412"/>
                  </a:lnTo>
                  <a:close/>
                  <a:moveTo>
                    <a:pt x="27665" y="2689"/>
                  </a:moveTo>
                  <a:lnTo>
                    <a:pt x="27665" y="5055"/>
                  </a:lnTo>
                  <a:lnTo>
                    <a:pt x="27642" y="5254"/>
                  </a:lnTo>
                  <a:lnTo>
                    <a:pt x="27592" y="5427"/>
                  </a:lnTo>
                  <a:lnTo>
                    <a:pt x="27519" y="5573"/>
                  </a:lnTo>
                  <a:lnTo>
                    <a:pt x="27420" y="5672"/>
                  </a:lnTo>
                  <a:lnTo>
                    <a:pt x="27297" y="5772"/>
                  </a:lnTo>
                  <a:lnTo>
                    <a:pt x="27150" y="5819"/>
                  </a:lnTo>
                  <a:lnTo>
                    <a:pt x="27002" y="5869"/>
                  </a:lnTo>
                  <a:lnTo>
                    <a:pt x="26803" y="5869"/>
                  </a:lnTo>
                  <a:lnTo>
                    <a:pt x="26631" y="5869"/>
                  </a:lnTo>
                  <a:lnTo>
                    <a:pt x="26458" y="5819"/>
                  </a:lnTo>
                  <a:lnTo>
                    <a:pt x="26312" y="5772"/>
                  </a:lnTo>
                  <a:lnTo>
                    <a:pt x="26186" y="5672"/>
                  </a:lnTo>
                  <a:lnTo>
                    <a:pt x="26090" y="5573"/>
                  </a:lnTo>
                  <a:lnTo>
                    <a:pt x="26014" y="5427"/>
                  </a:lnTo>
                  <a:lnTo>
                    <a:pt x="25990" y="5254"/>
                  </a:lnTo>
                  <a:lnTo>
                    <a:pt x="25967" y="5055"/>
                  </a:lnTo>
                  <a:lnTo>
                    <a:pt x="25967" y="2689"/>
                  </a:lnTo>
                  <a:lnTo>
                    <a:pt x="25152" y="2689"/>
                  </a:lnTo>
                  <a:lnTo>
                    <a:pt x="25152" y="5155"/>
                  </a:lnTo>
                  <a:lnTo>
                    <a:pt x="25178" y="5301"/>
                  </a:lnTo>
                  <a:lnTo>
                    <a:pt x="25178" y="5427"/>
                  </a:lnTo>
                  <a:lnTo>
                    <a:pt x="25225" y="5573"/>
                  </a:lnTo>
                  <a:lnTo>
                    <a:pt x="25274" y="5696"/>
                  </a:lnTo>
                  <a:lnTo>
                    <a:pt x="25350" y="5819"/>
                  </a:lnTo>
                  <a:lnTo>
                    <a:pt x="25423" y="5918"/>
                  </a:lnTo>
                  <a:lnTo>
                    <a:pt x="25497" y="6017"/>
                  </a:lnTo>
                  <a:lnTo>
                    <a:pt x="25596" y="6117"/>
                  </a:lnTo>
                  <a:lnTo>
                    <a:pt x="25841" y="6263"/>
                  </a:lnTo>
                  <a:lnTo>
                    <a:pt x="26113" y="6386"/>
                  </a:lnTo>
                  <a:lnTo>
                    <a:pt x="26458" y="6436"/>
                  </a:lnTo>
                  <a:lnTo>
                    <a:pt x="26803" y="6462"/>
                  </a:lnTo>
                  <a:lnTo>
                    <a:pt x="27174" y="6436"/>
                  </a:lnTo>
                  <a:lnTo>
                    <a:pt x="27493" y="6386"/>
                  </a:lnTo>
                  <a:lnTo>
                    <a:pt x="27788" y="6263"/>
                  </a:lnTo>
                  <a:lnTo>
                    <a:pt x="28010" y="6117"/>
                  </a:lnTo>
                  <a:lnTo>
                    <a:pt x="28110" y="6017"/>
                  </a:lnTo>
                  <a:lnTo>
                    <a:pt x="28209" y="5918"/>
                  </a:lnTo>
                  <a:lnTo>
                    <a:pt x="28282" y="5819"/>
                  </a:lnTo>
                  <a:lnTo>
                    <a:pt x="28355" y="5696"/>
                  </a:lnTo>
                  <a:lnTo>
                    <a:pt x="28405" y="5573"/>
                  </a:lnTo>
                  <a:lnTo>
                    <a:pt x="28431" y="5427"/>
                  </a:lnTo>
                  <a:lnTo>
                    <a:pt x="28455" y="5301"/>
                  </a:lnTo>
                  <a:lnTo>
                    <a:pt x="28455" y="5155"/>
                  </a:lnTo>
                  <a:lnTo>
                    <a:pt x="28455" y="2689"/>
                  </a:lnTo>
                  <a:lnTo>
                    <a:pt x="27665" y="2689"/>
                  </a:lnTo>
                  <a:close/>
                  <a:moveTo>
                    <a:pt x="2761" y="9986"/>
                  </a:moveTo>
                  <a:lnTo>
                    <a:pt x="2688" y="10062"/>
                  </a:lnTo>
                  <a:lnTo>
                    <a:pt x="2615" y="10111"/>
                  </a:lnTo>
                  <a:lnTo>
                    <a:pt x="2516" y="10135"/>
                  </a:lnTo>
                  <a:lnTo>
                    <a:pt x="2442" y="10135"/>
                  </a:lnTo>
                  <a:lnTo>
                    <a:pt x="2367" y="10111"/>
                  </a:lnTo>
                  <a:lnTo>
                    <a:pt x="2317" y="10062"/>
                  </a:lnTo>
                  <a:lnTo>
                    <a:pt x="2270" y="10012"/>
                  </a:lnTo>
                  <a:lnTo>
                    <a:pt x="2220" y="9889"/>
                  </a:lnTo>
                  <a:lnTo>
                    <a:pt x="2194" y="9740"/>
                  </a:lnTo>
                  <a:lnTo>
                    <a:pt x="2220" y="9594"/>
                  </a:lnTo>
                  <a:lnTo>
                    <a:pt x="2270" y="9468"/>
                  </a:lnTo>
                  <a:lnTo>
                    <a:pt x="2317" y="9421"/>
                  </a:lnTo>
                  <a:lnTo>
                    <a:pt x="2367" y="9371"/>
                  </a:lnTo>
                  <a:lnTo>
                    <a:pt x="2442" y="9345"/>
                  </a:lnTo>
                  <a:lnTo>
                    <a:pt x="2516" y="9345"/>
                  </a:lnTo>
                  <a:lnTo>
                    <a:pt x="2615" y="9345"/>
                  </a:lnTo>
                  <a:lnTo>
                    <a:pt x="2688" y="9395"/>
                  </a:lnTo>
                  <a:lnTo>
                    <a:pt x="2761" y="9468"/>
                  </a:lnTo>
                  <a:lnTo>
                    <a:pt x="2837" y="9568"/>
                  </a:lnTo>
                  <a:lnTo>
                    <a:pt x="3156" y="9395"/>
                  </a:lnTo>
                  <a:lnTo>
                    <a:pt x="3106" y="9296"/>
                  </a:lnTo>
                  <a:lnTo>
                    <a:pt x="3033" y="9199"/>
                  </a:lnTo>
                  <a:lnTo>
                    <a:pt x="2960" y="9123"/>
                  </a:lnTo>
                  <a:lnTo>
                    <a:pt x="2861" y="9076"/>
                  </a:lnTo>
                  <a:lnTo>
                    <a:pt x="2688" y="9026"/>
                  </a:lnTo>
                  <a:lnTo>
                    <a:pt x="2490" y="9000"/>
                  </a:lnTo>
                  <a:lnTo>
                    <a:pt x="2343" y="9000"/>
                  </a:lnTo>
                  <a:lnTo>
                    <a:pt x="2194" y="9050"/>
                  </a:lnTo>
                  <a:lnTo>
                    <a:pt x="2072" y="9100"/>
                  </a:lnTo>
                  <a:lnTo>
                    <a:pt x="1972" y="9199"/>
                  </a:lnTo>
                  <a:lnTo>
                    <a:pt x="1897" y="9296"/>
                  </a:lnTo>
                  <a:lnTo>
                    <a:pt x="1823" y="9421"/>
                  </a:lnTo>
                  <a:lnTo>
                    <a:pt x="1774" y="9568"/>
                  </a:lnTo>
                  <a:lnTo>
                    <a:pt x="1774" y="9740"/>
                  </a:lnTo>
                  <a:lnTo>
                    <a:pt x="1774" y="9889"/>
                  </a:lnTo>
                  <a:lnTo>
                    <a:pt x="1823" y="10036"/>
                  </a:lnTo>
                  <a:lnTo>
                    <a:pt x="1897" y="10161"/>
                  </a:lnTo>
                  <a:lnTo>
                    <a:pt x="1972" y="10284"/>
                  </a:lnTo>
                  <a:lnTo>
                    <a:pt x="2072" y="10357"/>
                  </a:lnTo>
                  <a:lnTo>
                    <a:pt x="2194" y="10430"/>
                  </a:lnTo>
                  <a:lnTo>
                    <a:pt x="2343" y="10456"/>
                  </a:lnTo>
                  <a:lnTo>
                    <a:pt x="2490" y="10480"/>
                  </a:lnTo>
                  <a:lnTo>
                    <a:pt x="2615" y="10480"/>
                  </a:lnTo>
                  <a:lnTo>
                    <a:pt x="2712" y="10456"/>
                  </a:lnTo>
                  <a:lnTo>
                    <a:pt x="2811" y="10407"/>
                  </a:lnTo>
                  <a:lnTo>
                    <a:pt x="2910" y="10357"/>
                  </a:lnTo>
                  <a:lnTo>
                    <a:pt x="3057" y="10234"/>
                  </a:lnTo>
                  <a:lnTo>
                    <a:pt x="3182" y="10062"/>
                  </a:lnTo>
                  <a:lnTo>
                    <a:pt x="2811" y="9889"/>
                  </a:lnTo>
                  <a:lnTo>
                    <a:pt x="2761" y="9986"/>
                  </a:lnTo>
                  <a:close/>
                  <a:moveTo>
                    <a:pt x="26286" y="10456"/>
                  </a:moveTo>
                  <a:lnTo>
                    <a:pt x="27446" y="10456"/>
                  </a:lnTo>
                  <a:lnTo>
                    <a:pt x="27446" y="10085"/>
                  </a:lnTo>
                  <a:lnTo>
                    <a:pt x="26680" y="10085"/>
                  </a:lnTo>
                  <a:lnTo>
                    <a:pt x="26680" y="9863"/>
                  </a:lnTo>
                  <a:lnTo>
                    <a:pt x="27323" y="9863"/>
                  </a:lnTo>
                  <a:lnTo>
                    <a:pt x="27323" y="9544"/>
                  </a:lnTo>
                  <a:lnTo>
                    <a:pt x="26680" y="9544"/>
                  </a:lnTo>
                  <a:lnTo>
                    <a:pt x="26680" y="9395"/>
                  </a:lnTo>
                  <a:lnTo>
                    <a:pt x="27446" y="9395"/>
                  </a:lnTo>
                  <a:lnTo>
                    <a:pt x="27446" y="9026"/>
                  </a:lnTo>
                  <a:lnTo>
                    <a:pt x="26286" y="9026"/>
                  </a:lnTo>
                  <a:lnTo>
                    <a:pt x="26286" y="10456"/>
                  </a:lnTo>
                  <a:close/>
                  <a:moveTo>
                    <a:pt x="18125" y="10456"/>
                  </a:moveTo>
                  <a:lnTo>
                    <a:pt x="19259" y="10456"/>
                  </a:lnTo>
                  <a:lnTo>
                    <a:pt x="19259" y="10085"/>
                  </a:lnTo>
                  <a:lnTo>
                    <a:pt x="18520" y="10085"/>
                  </a:lnTo>
                  <a:lnTo>
                    <a:pt x="18520" y="9863"/>
                  </a:lnTo>
                  <a:lnTo>
                    <a:pt x="19160" y="9863"/>
                  </a:lnTo>
                  <a:lnTo>
                    <a:pt x="19160" y="9544"/>
                  </a:lnTo>
                  <a:lnTo>
                    <a:pt x="18520" y="9544"/>
                  </a:lnTo>
                  <a:lnTo>
                    <a:pt x="18520" y="9395"/>
                  </a:lnTo>
                  <a:lnTo>
                    <a:pt x="19259" y="9395"/>
                  </a:lnTo>
                  <a:lnTo>
                    <a:pt x="19259" y="9026"/>
                  </a:lnTo>
                  <a:lnTo>
                    <a:pt x="18125" y="9026"/>
                  </a:lnTo>
                  <a:lnTo>
                    <a:pt x="18125" y="10456"/>
                  </a:lnTo>
                  <a:close/>
                  <a:moveTo>
                    <a:pt x="16422" y="9913"/>
                  </a:moveTo>
                  <a:lnTo>
                    <a:pt x="16717" y="10456"/>
                  </a:lnTo>
                  <a:lnTo>
                    <a:pt x="16249" y="10456"/>
                  </a:lnTo>
                  <a:lnTo>
                    <a:pt x="16027" y="9986"/>
                  </a:lnTo>
                  <a:lnTo>
                    <a:pt x="15855" y="9986"/>
                  </a:lnTo>
                  <a:lnTo>
                    <a:pt x="15855" y="10456"/>
                  </a:lnTo>
                  <a:lnTo>
                    <a:pt x="15437" y="10456"/>
                  </a:lnTo>
                  <a:lnTo>
                    <a:pt x="15437" y="9026"/>
                  </a:lnTo>
                  <a:lnTo>
                    <a:pt x="16127" y="9026"/>
                  </a:lnTo>
                  <a:lnTo>
                    <a:pt x="16249" y="9026"/>
                  </a:lnTo>
                  <a:lnTo>
                    <a:pt x="16349" y="9050"/>
                  </a:lnTo>
                  <a:lnTo>
                    <a:pt x="16445" y="9100"/>
                  </a:lnTo>
                  <a:lnTo>
                    <a:pt x="16521" y="9149"/>
                  </a:lnTo>
                  <a:lnTo>
                    <a:pt x="16594" y="9222"/>
                  </a:lnTo>
                  <a:lnTo>
                    <a:pt x="16618" y="9296"/>
                  </a:lnTo>
                  <a:lnTo>
                    <a:pt x="16668" y="9395"/>
                  </a:lnTo>
                  <a:lnTo>
                    <a:pt x="16668" y="9494"/>
                  </a:lnTo>
                  <a:lnTo>
                    <a:pt x="16644" y="9641"/>
                  </a:lnTo>
                  <a:lnTo>
                    <a:pt x="16594" y="9766"/>
                  </a:lnTo>
                  <a:lnTo>
                    <a:pt x="16521" y="9839"/>
                  </a:lnTo>
                  <a:lnTo>
                    <a:pt x="16422" y="9913"/>
                  </a:lnTo>
                  <a:close/>
                  <a:moveTo>
                    <a:pt x="16249" y="9468"/>
                  </a:moveTo>
                  <a:lnTo>
                    <a:pt x="16200" y="9421"/>
                  </a:lnTo>
                  <a:lnTo>
                    <a:pt x="16176" y="9395"/>
                  </a:lnTo>
                  <a:lnTo>
                    <a:pt x="16101" y="9395"/>
                  </a:lnTo>
                  <a:lnTo>
                    <a:pt x="15855" y="9395"/>
                  </a:lnTo>
                  <a:lnTo>
                    <a:pt x="15855" y="9667"/>
                  </a:lnTo>
                  <a:lnTo>
                    <a:pt x="16101" y="9667"/>
                  </a:lnTo>
                  <a:lnTo>
                    <a:pt x="16176" y="9667"/>
                  </a:lnTo>
                  <a:lnTo>
                    <a:pt x="16200" y="9641"/>
                  </a:lnTo>
                  <a:lnTo>
                    <a:pt x="16249" y="9594"/>
                  </a:lnTo>
                  <a:lnTo>
                    <a:pt x="16249" y="9544"/>
                  </a:lnTo>
                  <a:lnTo>
                    <a:pt x="16249" y="9468"/>
                  </a:lnTo>
                  <a:close/>
                  <a:moveTo>
                    <a:pt x="19725" y="3971"/>
                  </a:moveTo>
                  <a:lnTo>
                    <a:pt x="19774" y="4193"/>
                  </a:lnTo>
                  <a:lnTo>
                    <a:pt x="19774" y="4415"/>
                  </a:lnTo>
                  <a:lnTo>
                    <a:pt x="19774" y="4637"/>
                  </a:lnTo>
                  <a:lnTo>
                    <a:pt x="17039" y="4637"/>
                  </a:lnTo>
                  <a:lnTo>
                    <a:pt x="17064" y="4883"/>
                  </a:lnTo>
                  <a:lnTo>
                    <a:pt x="17138" y="5081"/>
                  </a:lnTo>
                  <a:lnTo>
                    <a:pt x="17237" y="5278"/>
                  </a:lnTo>
                  <a:lnTo>
                    <a:pt x="17360" y="5401"/>
                  </a:lnTo>
                  <a:lnTo>
                    <a:pt x="17509" y="5523"/>
                  </a:lnTo>
                  <a:lnTo>
                    <a:pt x="17681" y="5623"/>
                  </a:lnTo>
                  <a:lnTo>
                    <a:pt x="17877" y="5672"/>
                  </a:lnTo>
                  <a:lnTo>
                    <a:pt x="18076" y="5696"/>
                  </a:lnTo>
                  <a:lnTo>
                    <a:pt x="18470" y="5696"/>
                  </a:lnTo>
                  <a:lnTo>
                    <a:pt x="18865" y="5646"/>
                  </a:lnTo>
                  <a:lnTo>
                    <a:pt x="19061" y="5599"/>
                  </a:lnTo>
                  <a:lnTo>
                    <a:pt x="19259" y="5549"/>
                  </a:lnTo>
                  <a:lnTo>
                    <a:pt x="19432" y="5474"/>
                  </a:lnTo>
                  <a:lnTo>
                    <a:pt x="19578" y="5401"/>
                  </a:lnTo>
                  <a:lnTo>
                    <a:pt x="19578" y="6166"/>
                  </a:lnTo>
                  <a:lnTo>
                    <a:pt x="19210" y="6313"/>
                  </a:lnTo>
                  <a:lnTo>
                    <a:pt x="18839" y="6412"/>
                  </a:lnTo>
                  <a:lnTo>
                    <a:pt x="18643" y="6436"/>
                  </a:lnTo>
                  <a:lnTo>
                    <a:pt x="18421" y="6462"/>
                  </a:lnTo>
                  <a:lnTo>
                    <a:pt x="17976" y="6436"/>
                  </a:lnTo>
                  <a:lnTo>
                    <a:pt x="17754" y="6412"/>
                  </a:lnTo>
                  <a:lnTo>
                    <a:pt x="17556" y="6363"/>
                  </a:lnTo>
                  <a:lnTo>
                    <a:pt x="17360" y="6289"/>
                  </a:lnTo>
                  <a:lnTo>
                    <a:pt x="17187" y="6214"/>
                  </a:lnTo>
                  <a:lnTo>
                    <a:pt x="17015" y="6117"/>
                  </a:lnTo>
                  <a:lnTo>
                    <a:pt x="16866" y="6017"/>
                  </a:lnTo>
                  <a:lnTo>
                    <a:pt x="16743" y="5895"/>
                  </a:lnTo>
                  <a:lnTo>
                    <a:pt x="16620" y="5772"/>
                  </a:lnTo>
                  <a:lnTo>
                    <a:pt x="16497" y="5623"/>
                  </a:lnTo>
                  <a:lnTo>
                    <a:pt x="16422" y="5474"/>
                  </a:lnTo>
                  <a:lnTo>
                    <a:pt x="16349" y="5327"/>
                  </a:lnTo>
                  <a:lnTo>
                    <a:pt x="16275" y="5155"/>
                  </a:lnTo>
                  <a:lnTo>
                    <a:pt x="16226" y="4982"/>
                  </a:lnTo>
                  <a:lnTo>
                    <a:pt x="16200" y="4810"/>
                  </a:lnTo>
                  <a:lnTo>
                    <a:pt x="16200" y="4611"/>
                  </a:lnTo>
                  <a:lnTo>
                    <a:pt x="16200" y="4439"/>
                  </a:lnTo>
                  <a:lnTo>
                    <a:pt x="16200" y="4242"/>
                  </a:lnTo>
                  <a:lnTo>
                    <a:pt x="16226" y="4044"/>
                  </a:lnTo>
                  <a:lnTo>
                    <a:pt x="16275" y="3848"/>
                  </a:lnTo>
                  <a:lnTo>
                    <a:pt x="16349" y="3675"/>
                  </a:lnTo>
                  <a:lnTo>
                    <a:pt x="16422" y="3503"/>
                  </a:lnTo>
                  <a:lnTo>
                    <a:pt x="16497" y="3354"/>
                  </a:lnTo>
                  <a:lnTo>
                    <a:pt x="16594" y="3207"/>
                  </a:lnTo>
                  <a:lnTo>
                    <a:pt x="16720" y="3084"/>
                  </a:lnTo>
                  <a:lnTo>
                    <a:pt x="16842" y="2959"/>
                  </a:lnTo>
                  <a:lnTo>
                    <a:pt x="16989" y="2862"/>
                  </a:lnTo>
                  <a:lnTo>
                    <a:pt x="17138" y="2763"/>
                  </a:lnTo>
                  <a:lnTo>
                    <a:pt x="17287" y="2689"/>
                  </a:lnTo>
                  <a:lnTo>
                    <a:pt x="17459" y="2614"/>
                  </a:lnTo>
                  <a:lnTo>
                    <a:pt x="17632" y="2590"/>
                  </a:lnTo>
                  <a:lnTo>
                    <a:pt x="17828" y="2564"/>
                  </a:lnTo>
                  <a:lnTo>
                    <a:pt x="18026" y="2541"/>
                  </a:lnTo>
                  <a:lnTo>
                    <a:pt x="18248" y="2564"/>
                  </a:lnTo>
                  <a:lnTo>
                    <a:pt x="18444" y="2590"/>
                  </a:lnTo>
                  <a:lnTo>
                    <a:pt x="18617" y="2640"/>
                  </a:lnTo>
                  <a:lnTo>
                    <a:pt x="18789" y="2689"/>
                  </a:lnTo>
                  <a:lnTo>
                    <a:pt x="18962" y="2786"/>
                  </a:lnTo>
                  <a:lnTo>
                    <a:pt x="19110" y="2886"/>
                  </a:lnTo>
                  <a:lnTo>
                    <a:pt x="19233" y="2985"/>
                  </a:lnTo>
                  <a:lnTo>
                    <a:pt x="19356" y="3131"/>
                  </a:lnTo>
                  <a:lnTo>
                    <a:pt x="19455" y="3280"/>
                  </a:lnTo>
                  <a:lnTo>
                    <a:pt x="19555" y="3429"/>
                  </a:lnTo>
                  <a:lnTo>
                    <a:pt x="19628" y="3602"/>
                  </a:lnTo>
                  <a:lnTo>
                    <a:pt x="19701" y="3774"/>
                  </a:lnTo>
                  <a:lnTo>
                    <a:pt x="19725" y="3971"/>
                  </a:lnTo>
                  <a:close/>
                  <a:moveTo>
                    <a:pt x="18914" y="4044"/>
                  </a:moveTo>
                  <a:lnTo>
                    <a:pt x="18888" y="3871"/>
                  </a:lnTo>
                  <a:lnTo>
                    <a:pt x="18839" y="3725"/>
                  </a:lnTo>
                  <a:lnTo>
                    <a:pt x="18789" y="3602"/>
                  </a:lnTo>
                  <a:lnTo>
                    <a:pt x="18692" y="3503"/>
                  </a:lnTo>
                  <a:lnTo>
                    <a:pt x="18593" y="3403"/>
                  </a:lnTo>
                  <a:lnTo>
                    <a:pt x="18470" y="3354"/>
                  </a:lnTo>
                  <a:lnTo>
                    <a:pt x="18321" y="3304"/>
                  </a:lnTo>
                  <a:lnTo>
                    <a:pt x="18149" y="3280"/>
                  </a:lnTo>
                  <a:lnTo>
                    <a:pt x="17976" y="3280"/>
                  </a:lnTo>
                  <a:lnTo>
                    <a:pt x="17804" y="3330"/>
                  </a:lnTo>
                  <a:lnTo>
                    <a:pt x="17655" y="3380"/>
                  </a:lnTo>
                  <a:lnTo>
                    <a:pt x="17509" y="3477"/>
                  </a:lnTo>
                  <a:lnTo>
                    <a:pt x="17360" y="3576"/>
                  </a:lnTo>
                  <a:lnTo>
                    <a:pt x="17237" y="3725"/>
                  </a:lnTo>
                  <a:lnTo>
                    <a:pt x="17138" y="3871"/>
                  </a:lnTo>
                  <a:lnTo>
                    <a:pt x="17088" y="4044"/>
                  </a:lnTo>
                  <a:lnTo>
                    <a:pt x="18914" y="4044"/>
                  </a:lnTo>
                  <a:close/>
                  <a:moveTo>
                    <a:pt x="23821" y="6289"/>
                  </a:moveTo>
                  <a:lnTo>
                    <a:pt x="23474" y="6386"/>
                  </a:lnTo>
                  <a:lnTo>
                    <a:pt x="23080" y="6436"/>
                  </a:lnTo>
                  <a:lnTo>
                    <a:pt x="22711" y="6462"/>
                  </a:lnTo>
                  <a:lnTo>
                    <a:pt x="22463" y="6436"/>
                  </a:lnTo>
                  <a:lnTo>
                    <a:pt x="22217" y="6412"/>
                  </a:lnTo>
                  <a:lnTo>
                    <a:pt x="22021" y="6386"/>
                  </a:lnTo>
                  <a:lnTo>
                    <a:pt x="21799" y="6313"/>
                  </a:lnTo>
                  <a:lnTo>
                    <a:pt x="21627" y="6240"/>
                  </a:lnTo>
                  <a:lnTo>
                    <a:pt x="21454" y="6166"/>
                  </a:lnTo>
                  <a:lnTo>
                    <a:pt x="21279" y="6067"/>
                  </a:lnTo>
                  <a:lnTo>
                    <a:pt x="21133" y="5944"/>
                  </a:lnTo>
                  <a:lnTo>
                    <a:pt x="21010" y="5819"/>
                  </a:lnTo>
                  <a:lnTo>
                    <a:pt x="20911" y="5672"/>
                  </a:lnTo>
                  <a:lnTo>
                    <a:pt x="20812" y="5500"/>
                  </a:lnTo>
                  <a:lnTo>
                    <a:pt x="20738" y="5327"/>
                  </a:lnTo>
                  <a:lnTo>
                    <a:pt x="20665" y="5129"/>
                  </a:lnTo>
                  <a:lnTo>
                    <a:pt x="20639" y="4933"/>
                  </a:lnTo>
                  <a:lnTo>
                    <a:pt x="20589" y="4734"/>
                  </a:lnTo>
                  <a:lnTo>
                    <a:pt x="20589" y="4514"/>
                  </a:lnTo>
                  <a:lnTo>
                    <a:pt x="20589" y="4292"/>
                  </a:lnTo>
                  <a:lnTo>
                    <a:pt x="20615" y="4070"/>
                  </a:lnTo>
                  <a:lnTo>
                    <a:pt x="20665" y="3897"/>
                  </a:lnTo>
                  <a:lnTo>
                    <a:pt x="20712" y="3699"/>
                  </a:lnTo>
                  <a:lnTo>
                    <a:pt x="20788" y="3526"/>
                  </a:lnTo>
                  <a:lnTo>
                    <a:pt x="20887" y="3380"/>
                  </a:lnTo>
                  <a:lnTo>
                    <a:pt x="20984" y="3231"/>
                  </a:lnTo>
                  <a:lnTo>
                    <a:pt x="21083" y="3084"/>
                  </a:lnTo>
                  <a:lnTo>
                    <a:pt x="21206" y="2959"/>
                  </a:lnTo>
                  <a:lnTo>
                    <a:pt x="21355" y="2862"/>
                  </a:lnTo>
                  <a:lnTo>
                    <a:pt x="21501" y="2786"/>
                  </a:lnTo>
                  <a:lnTo>
                    <a:pt x="21650" y="2713"/>
                  </a:lnTo>
                  <a:lnTo>
                    <a:pt x="21823" y="2640"/>
                  </a:lnTo>
                  <a:lnTo>
                    <a:pt x="21995" y="2590"/>
                  </a:lnTo>
                  <a:lnTo>
                    <a:pt x="22194" y="2564"/>
                  </a:lnTo>
                  <a:lnTo>
                    <a:pt x="22390" y="2564"/>
                  </a:lnTo>
                  <a:lnTo>
                    <a:pt x="22661" y="2590"/>
                  </a:lnTo>
                  <a:lnTo>
                    <a:pt x="22884" y="2614"/>
                  </a:lnTo>
                  <a:lnTo>
                    <a:pt x="23129" y="2713"/>
                  </a:lnTo>
                  <a:lnTo>
                    <a:pt x="23328" y="2812"/>
                  </a:lnTo>
                  <a:lnTo>
                    <a:pt x="23328" y="2541"/>
                  </a:lnTo>
                  <a:lnTo>
                    <a:pt x="24140" y="2541"/>
                  </a:lnTo>
                  <a:lnTo>
                    <a:pt x="24117" y="6190"/>
                  </a:lnTo>
                  <a:lnTo>
                    <a:pt x="23821" y="6289"/>
                  </a:lnTo>
                  <a:close/>
                  <a:moveTo>
                    <a:pt x="23328" y="3576"/>
                  </a:moveTo>
                  <a:lnTo>
                    <a:pt x="23129" y="3453"/>
                  </a:lnTo>
                  <a:lnTo>
                    <a:pt x="22933" y="3380"/>
                  </a:lnTo>
                  <a:lnTo>
                    <a:pt x="22735" y="3330"/>
                  </a:lnTo>
                  <a:lnTo>
                    <a:pt x="22539" y="3304"/>
                  </a:lnTo>
                  <a:lnTo>
                    <a:pt x="22317" y="3330"/>
                  </a:lnTo>
                  <a:lnTo>
                    <a:pt x="22094" y="3380"/>
                  </a:lnTo>
                  <a:lnTo>
                    <a:pt x="21896" y="3477"/>
                  </a:lnTo>
                  <a:lnTo>
                    <a:pt x="21749" y="3625"/>
                  </a:lnTo>
                  <a:lnTo>
                    <a:pt x="21601" y="3798"/>
                  </a:lnTo>
                  <a:lnTo>
                    <a:pt x="21527" y="3994"/>
                  </a:lnTo>
                  <a:lnTo>
                    <a:pt x="21454" y="4242"/>
                  </a:lnTo>
                  <a:lnTo>
                    <a:pt x="21428" y="4514"/>
                  </a:lnTo>
                  <a:lnTo>
                    <a:pt x="21454" y="4784"/>
                  </a:lnTo>
                  <a:lnTo>
                    <a:pt x="21527" y="5032"/>
                  </a:lnTo>
                  <a:lnTo>
                    <a:pt x="21627" y="5228"/>
                  </a:lnTo>
                  <a:lnTo>
                    <a:pt x="21749" y="5401"/>
                  </a:lnTo>
                  <a:lnTo>
                    <a:pt x="21922" y="5523"/>
                  </a:lnTo>
                  <a:lnTo>
                    <a:pt x="22118" y="5623"/>
                  </a:lnTo>
                  <a:lnTo>
                    <a:pt x="22366" y="5696"/>
                  </a:lnTo>
                  <a:lnTo>
                    <a:pt x="22612" y="5722"/>
                  </a:lnTo>
                  <a:lnTo>
                    <a:pt x="22907" y="5696"/>
                  </a:lnTo>
                  <a:lnTo>
                    <a:pt x="23106" y="5672"/>
                  </a:lnTo>
                  <a:lnTo>
                    <a:pt x="23302" y="5623"/>
                  </a:lnTo>
                  <a:lnTo>
                    <a:pt x="23328" y="3576"/>
                  </a:lnTo>
                  <a:close/>
                  <a:moveTo>
                    <a:pt x="12921" y="5944"/>
                  </a:moveTo>
                  <a:lnTo>
                    <a:pt x="12772" y="6067"/>
                  </a:lnTo>
                  <a:lnTo>
                    <a:pt x="12625" y="6166"/>
                  </a:lnTo>
                  <a:lnTo>
                    <a:pt x="12453" y="6240"/>
                  </a:lnTo>
                  <a:lnTo>
                    <a:pt x="12254" y="6313"/>
                  </a:lnTo>
                  <a:lnTo>
                    <a:pt x="12058" y="6386"/>
                  </a:lnTo>
                  <a:lnTo>
                    <a:pt x="11836" y="6412"/>
                  </a:lnTo>
                  <a:lnTo>
                    <a:pt x="11614" y="6436"/>
                  </a:lnTo>
                  <a:lnTo>
                    <a:pt x="11366" y="6462"/>
                  </a:lnTo>
                  <a:lnTo>
                    <a:pt x="11021" y="6436"/>
                  </a:lnTo>
                  <a:lnTo>
                    <a:pt x="10676" y="6386"/>
                  </a:lnTo>
                  <a:lnTo>
                    <a:pt x="10305" y="6313"/>
                  </a:lnTo>
                  <a:lnTo>
                    <a:pt x="9963" y="6190"/>
                  </a:lnTo>
                  <a:lnTo>
                    <a:pt x="9937" y="765"/>
                  </a:lnTo>
                  <a:lnTo>
                    <a:pt x="10749" y="765"/>
                  </a:lnTo>
                  <a:lnTo>
                    <a:pt x="10749" y="2763"/>
                  </a:lnTo>
                  <a:lnTo>
                    <a:pt x="11021" y="2663"/>
                  </a:lnTo>
                  <a:lnTo>
                    <a:pt x="11269" y="2614"/>
                  </a:lnTo>
                  <a:lnTo>
                    <a:pt x="11489" y="2564"/>
                  </a:lnTo>
                  <a:lnTo>
                    <a:pt x="11664" y="2564"/>
                  </a:lnTo>
                  <a:lnTo>
                    <a:pt x="11860" y="2564"/>
                  </a:lnTo>
                  <a:lnTo>
                    <a:pt x="12058" y="2590"/>
                  </a:lnTo>
                  <a:lnTo>
                    <a:pt x="12231" y="2640"/>
                  </a:lnTo>
                  <a:lnTo>
                    <a:pt x="12403" y="2713"/>
                  </a:lnTo>
                  <a:lnTo>
                    <a:pt x="12576" y="2786"/>
                  </a:lnTo>
                  <a:lnTo>
                    <a:pt x="12722" y="2862"/>
                  </a:lnTo>
                  <a:lnTo>
                    <a:pt x="12847" y="2959"/>
                  </a:lnTo>
                  <a:lnTo>
                    <a:pt x="12970" y="3084"/>
                  </a:lnTo>
                  <a:lnTo>
                    <a:pt x="13093" y="3231"/>
                  </a:lnTo>
                  <a:lnTo>
                    <a:pt x="13192" y="3380"/>
                  </a:lnTo>
                  <a:lnTo>
                    <a:pt x="13265" y="3526"/>
                  </a:lnTo>
                  <a:lnTo>
                    <a:pt x="13339" y="3699"/>
                  </a:lnTo>
                  <a:lnTo>
                    <a:pt x="13388" y="3897"/>
                  </a:lnTo>
                  <a:lnTo>
                    <a:pt x="13438" y="4070"/>
                  </a:lnTo>
                  <a:lnTo>
                    <a:pt x="13462" y="4292"/>
                  </a:lnTo>
                  <a:lnTo>
                    <a:pt x="13462" y="4514"/>
                  </a:lnTo>
                  <a:lnTo>
                    <a:pt x="13462" y="4734"/>
                  </a:lnTo>
                  <a:lnTo>
                    <a:pt x="13438" y="4933"/>
                  </a:lnTo>
                  <a:lnTo>
                    <a:pt x="13388" y="5129"/>
                  </a:lnTo>
                  <a:lnTo>
                    <a:pt x="13339" y="5327"/>
                  </a:lnTo>
                  <a:lnTo>
                    <a:pt x="13265" y="5500"/>
                  </a:lnTo>
                  <a:lnTo>
                    <a:pt x="13166" y="5672"/>
                  </a:lnTo>
                  <a:lnTo>
                    <a:pt x="13043" y="5795"/>
                  </a:lnTo>
                  <a:lnTo>
                    <a:pt x="12921" y="5944"/>
                  </a:lnTo>
                  <a:close/>
                  <a:moveTo>
                    <a:pt x="12625" y="4514"/>
                  </a:moveTo>
                  <a:lnTo>
                    <a:pt x="12599" y="4242"/>
                  </a:lnTo>
                  <a:lnTo>
                    <a:pt x="12550" y="3994"/>
                  </a:lnTo>
                  <a:lnTo>
                    <a:pt x="12453" y="3798"/>
                  </a:lnTo>
                  <a:lnTo>
                    <a:pt x="12328" y="3625"/>
                  </a:lnTo>
                  <a:lnTo>
                    <a:pt x="12155" y="3477"/>
                  </a:lnTo>
                  <a:lnTo>
                    <a:pt x="11983" y="3380"/>
                  </a:lnTo>
                  <a:lnTo>
                    <a:pt x="11760" y="3330"/>
                  </a:lnTo>
                  <a:lnTo>
                    <a:pt x="11515" y="3304"/>
                  </a:lnTo>
                  <a:lnTo>
                    <a:pt x="11293" y="3330"/>
                  </a:lnTo>
                  <a:lnTo>
                    <a:pt x="11094" y="3380"/>
                  </a:lnTo>
                  <a:lnTo>
                    <a:pt x="10898" y="3429"/>
                  </a:lnTo>
                  <a:lnTo>
                    <a:pt x="10749" y="3503"/>
                  </a:lnTo>
                  <a:lnTo>
                    <a:pt x="10749" y="5573"/>
                  </a:lnTo>
                  <a:lnTo>
                    <a:pt x="10922" y="5646"/>
                  </a:lnTo>
                  <a:lnTo>
                    <a:pt x="11094" y="5672"/>
                  </a:lnTo>
                  <a:lnTo>
                    <a:pt x="11269" y="5696"/>
                  </a:lnTo>
                  <a:lnTo>
                    <a:pt x="11442" y="5722"/>
                  </a:lnTo>
                  <a:lnTo>
                    <a:pt x="11711" y="5696"/>
                  </a:lnTo>
                  <a:lnTo>
                    <a:pt x="11959" y="5623"/>
                  </a:lnTo>
                  <a:lnTo>
                    <a:pt x="12155" y="5523"/>
                  </a:lnTo>
                  <a:lnTo>
                    <a:pt x="12328" y="5401"/>
                  </a:lnTo>
                  <a:lnTo>
                    <a:pt x="12453" y="5228"/>
                  </a:lnTo>
                  <a:lnTo>
                    <a:pt x="12550" y="5032"/>
                  </a:lnTo>
                  <a:lnTo>
                    <a:pt x="12599" y="4784"/>
                  </a:lnTo>
                  <a:lnTo>
                    <a:pt x="12625" y="4514"/>
                  </a:lnTo>
                  <a:close/>
                  <a:moveTo>
                    <a:pt x="23994" y="9468"/>
                  </a:moveTo>
                  <a:lnTo>
                    <a:pt x="24041" y="9421"/>
                  </a:lnTo>
                  <a:lnTo>
                    <a:pt x="24091" y="9371"/>
                  </a:lnTo>
                  <a:lnTo>
                    <a:pt x="24140" y="9345"/>
                  </a:lnTo>
                  <a:lnTo>
                    <a:pt x="24216" y="9345"/>
                  </a:lnTo>
                  <a:lnTo>
                    <a:pt x="24313" y="9345"/>
                  </a:lnTo>
                  <a:lnTo>
                    <a:pt x="24412" y="9395"/>
                  </a:lnTo>
                  <a:lnTo>
                    <a:pt x="24485" y="9468"/>
                  </a:lnTo>
                  <a:lnTo>
                    <a:pt x="24535" y="9568"/>
                  </a:lnTo>
                  <a:lnTo>
                    <a:pt x="24880" y="9395"/>
                  </a:lnTo>
                  <a:lnTo>
                    <a:pt x="24804" y="9296"/>
                  </a:lnTo>
                  <a:lnTo>
                    <a:pt x="24733" y="9199"/>
                  </a:lnTo>
                  <a:lnTo>
                    <a:pt x="24658" y="9123"/>
                  </a:lnTo>
                  <a:lnTo>
                    <a:pt x="24585" y="9076"/>
                  </a:lnTo>
                  <a:lnTo>
                    <a:pt x="24412" y="9026"/>
                  </a:lnTo>
                  <a:lnTo>
                    <a:pt x="24216" y="9000"/>
                  </a:lnTo>
                  <a:lnTo>
                    <a:pt x="24067" y="9000"/>
                  </a:lnTo>
                  <a:lnTo>
                    <a:pt x="23918" y="9050"/>
                  </a:lnTo>
                  <a:lnTo>
                    <a:pt x="23795" y="9100"/>
                  </a:lnTo>
                  <a:lnTo>
                    <a:pt x="23696" y="9199"/>
                  </a:lnTo>
                  <a:lnTo>
                    <a:pt x="23599" y="9296"/>
                  </a:lnTo>
                  <a:lnTo>
                    <a:pt x="23524" y="9421"/>
                  </a:lnTo>
                  <a:lnTo>
                    <a:pt x="23500" y="9568"/>
                  </a:lnTo>
                  <a:lnTo>
                    <a:pt x="23474" y="9740"/>
                  </a:lnTo>
                  <a:lnTo>
                    <a:pt x="23500" y="9889"/>
                  </a:lnTo>
                  <a:lnTo>
                    <a:pt x="23524" y="10036"/>
                  </a:lnTo>
                  <a:lnTo>
                    <a:pt x="23599" y="10161"/>
                  </a:lnTo>
                  <a:lnTo>
                    <a:pt x="23696" y="10284"/>
                  </a:lnTo>
                  <a:lnTo>
                    <a:pt x="23795" y="10357"/>
                  </a:lnTo>
                  <a:lnTo>
                    <a:pt x="23918" y="10430"/>
                  </a:lnTo>
                  <a:lnTo>
                    <a:pt x="24067" y="10456"/>
                  </a:lnTo>
                  <a:lnTo>
                    <a:pt x="24216" y="10480"/>
                  </a:lnTo>
                  <a:lnTo>
                    <a:pt x="24339" y="10480"/>
                  </a:lnTo>
                  <a:lnTo>
                    <a:pt x="24436" y="10456"/>
                  </a:lnTo>
                  <a:lnTo>
                    <a:pt x="24535" y="10407"/>
                  </a:lnTo>
                  <a:lnTo>
                    <a:pt x="24611" y="10357"/>
                  </a:lnTo>
                  <a:lnTo>
                    <a:pt x="24757" y="10234"/>
                  </a:lnTo>
                  <a:lnTo>
                    <a:pt x="24880" y="10062"/>
                  </a:lnTo>
                  <a:lnTo>
                    <a:pt x="24535" y="9889"/>
                  </a:lnTo>
                  <a:lnTo>
                    <a:pt x="24462" y="9986"/>
                  </a:lnTo>
                  <a:lnTo>
                    <a:pt x="24412" y="10062"/>
                  </a:lnTo>
                  <a:lnTo>
                    <a:pt x="24313" y="10111"/>
                  </a:lnTo>
                  <a:lnTo>
                    <a:pt x="24216" y="10135"/>
                  </a:lnTo>
                  <a:lnTo>
                    <a:pt x="24140" y="10135"/>
                  </a:lnTo>
                  <a:lnTo>
                    <a:pt x="24091" y="10111"/>
                  </a:lnTo>
                  <a:lnTo>
                    <a:pt x="24041" y="10062"/>
                  </a:lnTo>
                  <a:lnTo>
                    <a:pt x="23994" y="10012"/>
                  </a:lnTo>
                  <a:lnTo>
                    <a:pt x="23918" y="9889"/>
                  </a:lnTo>
                  <a:lnTo>
                    <a:pt x="23895" y="9740"/>
                  </a:lnTo>
                  <a:lnTo>
                    <a:pt x="23918" y="9594"/>
                  </a:lnTo>
                  <a:lnTo>
                    <a:pt x="23994" y="9468"/>
                  </a:lnTo>
                  <a:close/>
                  <a:moveTo>
                    <a:pt x="14423" y="7126"/>
                  </a:moveTo>
                  <a:lnTo>
                    <a:pt x="15238" y="7126"/>
                  </a:lnTo>
                  <a:lnTo>
                    <a:pt x="15238" y="0"/>
                  </a:lnTo>
                  <a:lnTo>
                    <a:pt x="14423" y="0"/>
                  </a:lnTo>
                  <a:lnTo>
                    <a:pt x="14423" y="7126"/>
                  </a:lnTo>
                  <a:close/>
                  <a:moveTo>
                    <a:pt x="12824" y="10456"/>
                  </a:moveTo>
                  <a:lnTo>
                    <a:pt x="13981" y="10456"/>
                  </a:lnTo>
                  <a:lnTo>
                    <a:pt x="13981" y="10085"/>
                  </a:lnTo>
                  <a:lnTo>
                    <a:pt x="13242" y="10085"/>
                  </a:lnTo>
                  <a:lnTo>
                    <a:pt x="13242" y="9863"/>
                  </a:lnTo>
                  <a:lnTo>
                    <a:pt x="13858" y="9863"/>
                  </a:lnTo>
                  <a:lnTo>
                    <a:pt x="13858" y="9544"/>
                  </a:lnTo>
                  <a:lnTo>
                    <a:pt x="13242" y="9544"/>
                  </a:lnTo>
                  <a:lnTo>
                    <a:pt x="13242" y="9395"/>
                  </a:lnTo>
                  <a:lnTo>
                    <a:pt x="13981" y="9395"/>
                  </a:lnTo>
                  <a:lnTo>
                    <a:pt x="13981" y="9026"/>
                  </a:lnTo>
                  <a:lnTo>
                    <a:pt x="12824" y="9026"/>
                  </a:lnTo>
                  <a:lnTo>
                    <a:pt x="12824" y="10456"/>
                  </a:lnTo>
                  <a:close/>
                </a:path>
              </a:pathLst>
            </a:custGeom>
            <a:solidFill>
              <a:srgbClr val="194E6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Orange"/>
            <p:cNvSpPr>
              <a:spLocks noEditPoints="1"/>
            </p:cNvSpPr>
            <p:nvPr userDrawn="1"/>
          </p:nvSpPr>
          <p:spPr bwMode="auto">
            <a:xfrm>
              <a:off x="-7546" y="1667"/>
              <a:ext cx="1578" cy="7570"/>
            </a:xfrm>
            <a:custGeom>
              <a:avLst/>
              <a:gdLst>
                <a:gd name="T0" fmla="*/ 47 w 1578"/>
                <a:gd name="T1" fmla="*/ 1874 h 7570"/>
                <a:gd name="T2" fmla="*/ 1528 w 1578"/>
                <a:gd name="T3" fmla="*/ 1874 h 7570"/>
                <a:gd name="T4" fmla="*/ 1528 w 1578"/>
                <a:gd name="T5" fmla="*/ 7570 h 7570"/>
                <a:gd name="T6" fmla="*/ 47 w 1578"/>
                <a:gd name="T7" fmla="*/ 7570 h 7570"/>
                <a:gd name="T8" fmla="*/ 47 w 1578"/>
                <a:gd name="T9" fmla="*/ 1874 h 7570"/>
                <a:gd name="T10" fmla="*/ 1552 w 1578"/>
                <a:gd name="T11" fmla="*/ 640 h 7570"/>
                <a:gd name="T12" fmla="*/ 1528 w 1578"/>
                <a:gd name="T13" fmla="*/ 494 h 7570"/>
                <a:gd name="T14" fmla="*/ 1453 w 1578"/>
                <a:gd name="T15" fmla="*/ 345 h 7570"/>
                <a:gd name="T16" fmla="*/ 1356 w 1578"/>
                <a:gd name="T17" fmla="*/ 245 h 7570"/>
                <a:gd name="T18" fmla="*/ 1231 w 1578"/>
                <a:gd name="T19" fmla="*/ 149 h 7570"/>
                <a:gd name="T20" fmla="*/ 1084 w 1578"/>
                <a:gd name="T21" fmla="*/ 73 h 7570"/>
                <a:gd name="T22" fmla="*/ 935 w 1578"/>
                <a:gd name="T23" fmla="*/ 23 h 7570"/>
                <a:gd name="T24" fmla="*/ 789 w 1578"/>
                <a:gd name="T25" fmla="*/ 0 h 7570"/>
                <a:gd name="T26" fmla="*/ 640 w 1578"/>
                <a:gd name="T27" fmla="*/ 23 h 7570"/>
                <a:gd name="T28" fmla="*/ 494 w 1578"/>
                <a:gd name="T29" fmla="*/ 73 h 7570"/>
                <a:gd name="T30" fmla="*/ 345 w 1578"/>
                <a:gd name="T31" fmla="*/ 149 h 7570"/>
                <a:gd name="T32" fmla="*/ 222 w 1578"/>
                <a:gd name="T33" fmla="*/ 245 h 7570"/>
                <a:gd name="T34" fmla="*/ 149 w 1578"/>
                <a:gd name="T35" fmla="*/ 345 h 7570"/>
                <a:gd name="T36" fmla="*/ 73 w 1578"/>
                <a:gd name="T37" fmla="*/ 494 h 7570"/>
                <a:gd name="T38" fmla="*/ 23 w 1578"/>
                <a:gd name="T39" fmla="*/ 640 h 7570"/>
                <a:gd name="T40" fmla="*/ 0 w 1578"/>
                <a:gd name="T41" fmla="*/ 789 h 7570"/>
                <a:gd name="T42" fmla="*/ 23 w 1578"/>
                <a:gd name="T43" fmla="*/ 962 h 7570"/>
                <a:gd name="T44" fmla="*/ 73 w 1578"/>
                <a:gd name="T45" fmla="*/ 1108 h 7570"/>
                <a:gd name="T46" fmla="*/ 149 w 1578"/>
                <a:gd name="T47" fmla="*/ 1233 h 7570"/>
                <a:gd name="T48" fmla="*/ 222 w 1578"/>
                <a:gd name="T49" fmla="*/ 1356 h 7570"/>
                <a:gd name="T50" fmla="*/ 345 w 1578"/>
                <a:gd name="T51" fmla="*/ 1456 h 7570"/>
                <a:gd name="T52" fmla="*/ 494 w 1578"/>
                <a:gd name="T53" fmla="*/ 1529 h 7570"/>
                <a:gd name="T54" fmla="*/ 640 w 1578"/>
                <a:gd name="T55" fmla="*/ 1579 h 7570"/>
                <a:gd name="T56" fmla="*/ 789 w 1578"/>
                <a:gd name="T57" fmla="*/ 1579 h 7570"/>
                <a:gd name="T58" fmla="*/ 935 w 1578"/>
                <a:gd name="T59" fmla="*/ 1579 h 7570"/>
                <a:gd name="T60" fmla="*/ 1084 w 1578"/>
                <a:gd name="T61" fmla="*/ 1529 h 7570"/>
                <a:gd name="T62" fmla="*/ 1231 w 1578"/>
                <a:gd name="T63" fmla="*/ 1456 h 7570"/>
                <a:gd name="T64" fmla="*/ 1356 w 1578"/>
                <a:gd name="T65" fmla="*/ 1356 h 7570"/>
                <a:gd name="T66" fmla="*/ 1453 w 1578"/>
                <a:gd name="T67" fmla="*/ 1233 h 7570"/>
                <a:gd name="T68" fmla="*/ 1528 w 1578"/>
                <a:gd name="T69" fmla="*/ 1108 h 7570"/>
                <a:gd name="T70" fmla="*/ 1552 w 1578"/>
                <a:gd name="T71" fmla="*/ 962 h 7570"/>
                <a:gd name="T72" fmla="*/ 1578 w 1578"/>
                <a:gd name="T73" fmla="*/ 789 h 7570"/>
                <a:gd name="T74" fmla="*/ 1552 w 1578"/>
                <a:gd name="T75" fmla="*/ 640 h 7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78" h="7570">
                  <a:moveTo>
                    <a:pt x="47" y="1874"/>
                  </a:moveTo>
                  <a:lnTo>
                    <a:pt x="1528" y="1874"/>
                  </a:lnTo>
                  <a:lnTo>
                    <a:pt x="1528" y="7570"/>
                  </a:lnTo>
                  <a:lnTo>
                    <a:pt x="47" y="7570"/>
                  </a:lnTo>
                  <a:lnTo>
                    <a:pt x="47" y="1874"/>
                  </a:lnTo>
                  <a:close/>
                  <a:moveTo>
                    <a:pt x="1552" y="640"/>
                  </a:moveTo>
                  <a:lnTo>
                    <a:pt x="1528" y="494"/>
                  </a:lnTo>
                  <a:lnTo>
                    <a:pt x="1453" y="345"/>
                  </a:lnTo>
                  <a:lnTo>
                    <a:pt x="1356" y="245"/>
                  </a:lnTo>
                  <a:lnTo>
                    <a:pt x="1231" y="149"/>
                  </a:lnTo>
                  <a:lnTo>
                    <a:pt x="1084" y="73"/>
                  </a:lnTo>
                  <a:lnTo>
                    <a:pt x="935" y="23"/>
                  </a:lnTo>
                  <a:lnTo>
                    <a:pt x="789" y="0"/>
                  </a:lnTo>
                  <a:lnTo>
                    <a:pt x="640" y="23"/>
                  </a:lnTo>
                  <a:lnTo>
                    <a:pt x="494" y="73"/>
                  </a:lnTo>
                  <a:lnTo>
                    <a:pt x="345" y="149"/>
                  </a:lnTo>
                  <a:lnTo>
                    <a:pt x="222" y="245"/>
                  </a:lnTo>
                  <a:lnTo>
                    <a:pt x="149" y="345"/>
                  </a:lnTo>
                  <a:lnTo>
                    <a:pt x="73" y="494"/>
                  </a:lnTo>
                  <a:lnTo>
                    <a:pt x="23" y="640"/>
                  </a:lnTo>
                  <a:lnTo>
                    <a:pt x="0" y="789"/>
                  </a:lnTo>
                  <a:lnTo>
                    <a:pt x="23" y="962"/>
                  </a:lnTo>
                  <a:lnTo>
                    <a:pt x="73" y="1108"/>
                  </a:lnTo>
                  <a:lnTo>
                    <a:pt x="149" y="1233"/>
                  </a:lnTo>
                  <a:lnTo>
                    <a:pt x="222" y="1356"/>
                  </a:lnTo>
                  <a:lnTo>
                    <a:pt x="345" y="1456"/>
                  </a:lnTo>
                  <a:lnTo>
                    <a:pt x="494" y="1529"/>
                  </a:lnTo>
                  <a:lnTo>
                    <a:pt x="640" y="1579"/>
                  </a:lnTo>
                  <a:lnTo>
                    <a:pt x="789" y="1579"/>
                  </a:lnTo>
                  <a:lnTo>
                    <a:pt x="935" y="1579"/>
                  </a:lnTo>
                  <a:lnTo>
                    <a:pt x="1084" y="1529"/>
                  </a:lnTo>
                  <a:lnTo>
                    <a:pt x="1231" y="1456"/>
                  </a:lnTo>
                  <a:lnTo>
                    <a:pt x="1356" y="1356"/>
                  </a:lnTo>
                  <a:lnTo>
                    <a:pt x="1453" y="1233"/>
                  </a:lnTo>
                  <a:lnTo>
                    <a:pt x="1528" y="1108"/>
                  </a:lnTo>
                  <a:lnTo>
                    <a:pt x="1552" y="962"/>
                  </a:lnTo>
                  <a:lnTo>
                    <a:pt x="1578" y="789"/>
                  </a:lnTo>
                  <a:lnTo>
                    <a:pt x="1552" y="640"/>
                  </a:lnTo>
                  <a:close/>
                </a:path>
              </a:pathLst>
            </a:custGeom>
            <a:solidFill>
              <a:srgbClr val="DA682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Med Blue"/>
            <p:cNvSpPr>
              <a:spLocks/>
            </p:cNvSpPr>
            <p:nvPr userDrawn="1"/>
          </p:nvSpPr>
          <p:spPr bwMode="auto">
            <a:xfrm>
              <a:off x="-9519" y="5266"/>
              <a:ext cx="1453" cy="3971"/>
            </a:xfrm>
            <a:custGeom>
              <a:avLst/>
              <a:gdLst>
                <a:gd name="T0" fmla="*/ 0 w 1453"/>
                <a:gd name="T1" fmla="*/ 0 h 3971"/>
                <a:gd name="T2" fmla="*/ 1453 w 1453"/>
                <a:gd name="T3" fmla="*/ 0 h 3971"/>
                <a:gd name="T4" fmla="*/ 1453 w 1453"/>
                <a:gd name="T5" fmla="*/ 3971 h 3971"/>
                <a:gd name="T6" fmla="*/ 0 w 1453"/>
                <a:gd name="T7" fmla="*/ 3971 h 3971"/>
                <a:gd name="T8" fmla="*/ 0 w 1453"/>
                <a:gd name="T9" fmla="*/ 0 h 3971"/>
                <a:gd name="T10" fmla="*/ 0 w 1453"/>
                <a:gd name="T11" fmla="*/ 0 h 3971"/>
              </a:gdLst>
              <a:ahLst/>
              <a:cxnLst>
                <a:cxn ang="0">
                  <a:pos x="T0" y="T1"/>
                </a:cxn>
                <a:cxn ang="0">
                  <a:pos x="T2" y="T3"/>
                </a:cxn>
                <a:cxn ang="0">
                  <a:pos x="T4" y="T5"/>
                </a:cxn>
                <a:cxn ang="0">
                  <a:pos x="T6" y="T7"/>
                </a:cxn>
                <a:cxn ang="0">
                  <a:pos x="T8" y="T9"/>
                </a:cxn>
                <a:cxn ang="0">
                  <a:pos x="T10" y="T11"/>
                </a:cxn>
              </a:cxnLst>
              <a:rect l="0" t="0" r="r" b="b"/>
              <a:pathLst>
                <a:path w="1453" h="3971">
                  <a:moveTo>
                    <a:pt x="0" y="0"/>
                  </a:moveTo>
                  <a:lnTo>
                    <a:pt x="1453" y="0"/>
                  </a:lnTo>
                  <a:lnTo>
                    <a:pt x="1453" y="3971"/>
                  </a:lnTo>
                  <a:lnTo>
                    <a:pt x="0" y="3971"/>
                  </a:lnTo>
                  <a:lnTo>
                    <a:pt x="0" y="0"/>
                  </a:lnTo>
                  <a:lnTo>
                    <a:pt x="0" y="0"/>
                  </a:lnTo>
                  <a:close/>
                </a:path>
              </a:pathLst>
            </a:custGeom>
            <a:solidFill>
              <a:srgbClr val="1C849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Blue"/>
            <p:cNvSpPr>
              <a:spLocks noEditPoints="1"/>
            </p:cNvSpPr>
            <p:nvPr userDrawn="1"/>
          </p:nvSpPr>
          <p:spPr bwMode="auto">
            <a:xfrm>
              <a:off x="-11565" y="-4079"/>
              <a:ext cx="1578" cy="13316"/>
            </a:xfrm>
            <a:custGeom>
              <a:avLst/>
              <a:gdLst>
                <a:gd name="T0" fmla="*/ 0 w 1578"/>
                <a:gd name="T1" fmla="*/ 1924 h 13316"/>
                <a:gd name="T2" fmla="*/ 1453 w 1578"/>
                <a:gd name="T3" fmla="*/ 1924 h 13316"/>
                <a:gd name="T4" fmla="*/ 1453 w 1578"/>
                <a:gd name="T5" fmla="*/ 13316 h 13316"/>
                <a:gd name="T6" fmla="*/ 0 w 1578"/>
                <a:gd name="T7" fmla="*/ 13316 h 13316"/>
                <a:gd name="T8" fmla="*/ 0 w 1578"/>
                <a:gd name="T9" fmla="*/ 1924 h 13316"/>
                <a:gd name="T10" fmla="*/ 1552 w 1578"/>
                <a:gd name="T11" fmla="*/ 643 h 13316"/>
                <a:gd name="T12" fmla="*/ 1503 w 1578"/>
                <a:gd name="T13" fmla="*/ 494 h 13316"/>
                <a:gd name="T14" fmla="*/ 1429 w 1578"/>
                <a:gd name="T15" fmla="*/ 345 h 13316"/>
                <a:gd name="T16" fmla="*/ 1356 w 1578"/>
                <a:gd name="T17" fmla="*/ 248 h 13316"/>
                <a:gd name="T18" fmla="*/ 1233 w 1578"/>
                <a:gd name="T19" fmla="*/ 149 h 13316"/>
                <a:gd name="T20" fmla="*/ 1084 w 1578"/>
                <a:gd name="T21" fmla="*/ 75 h 13316"/>
                <a:gd name="T22" fmla="*/ 936 w 1578"/>
                <a:gd name="T23" fmla="*/ 26 h 13316"/>
                <a:gd name="T24" fmla="*/ 789 w 1578"/>
                <a:gd name="T25" fmla="*/ 0 h 13316"/>
                <a:gd name="T26" fmla="*/ 640 w 1578"/>
                <a:gd name="T27" fmla="*/ 26 h 13316"/>
                <a:gd name="T28" fmla="*/ 494 w 1578"/>
                <a:gd name="T29" fmla="*/ 75 h 13316"/>
                <a:gd name="T30" fmla="*/ 345 w 1578"/>
                <a:gd name="T31" fmla="*/ 149 h 13316"/>
                <a:gd name="T32" fmla="*/ 222 w 1578"/>
                <a:gd name="T33" fmla="*/ 248 h 13316"/>
                <a:gd name="T34" fmla="*/ 123 w 1578"/>
                <a:gd name="T35" fmla="*/ 345 h 13316"/>
                <a:gd name="T36" fmla="*/ 50 w 1578"/>
                <a:gd name="T37" fmla="*/ 494 h 13316"/>
                <a:gd name="T38" fmla="*/ 24 w 1578"/>
                <a:gd name="T39" fmla="*/ 643 h 13316"/>
                <a:gd name="T40" fmla="*/ 0 w 1578"/>
                <a:gd name="T41" fmla="*/ 789 h 13316"/>
                <a:gd name="T42" fmla="*/ 24 w 1578"/>
                <a:gd name="T43" fmla="*/ 962 h 13316"/>
                <a:gd name="T44" fmla="*/ 50 w 1578"/>
                <a:gd name="T45" fmla="*/ 1111 h 13316"/>
                <a:gd name="T46" fmla="*/ 123 w 1578"/>
                <a:gd name="T47" fmla="*/ 1234 h 13316"/>
                <a:gd name="T48" fmla="*/ 222 w 1578"/>
                <a:gd name="T49" fmla="*/ 1356 h 13316"/>
                <a:gd name="T50" fmla="*/ 345 w 1578"/>
                <a:gd name="T51" fmla="*/ 1456 h 13316"/>
                <a:gd name="T52" fmla="*/ 494 w 1578"/>
                <a:gd name="T53" fmla="*/ 1529 h 13316"/>
                <a:gd name="T54" fmla="*/ 640 w 1578"/>
                <a:gd name="T55" fmla="*/ 1579 h 13316"/>
                <a:gd name="T56" fmla="*/ 789 w 1578"/>
                <a:gd name="T57" fmla="*/ 1579 h 13316"/>
                <a:gd name="T58" fmla="*/ 936 w 1578"/>
                <a:gd name="T59" fmla="*/ 1579 h 13316"/>
                <a:gd name="T60" fmla="*/ 1084 w 1578"/>
                <a:gd name="T61" fmla="*/ 1529 h 13316"/>
                <a:gd name="T62" fmla="*/ 1233 w 1578"/>
                <a:gd name="T63" fmla="*/ 1456 h 13316"/>
                <a:gd name="T64" fmla="*/ 1356 w 1578"/>
                <a:gd name="T65" fmla="*/ 1356 h 13316"/>
                <a:gd name="T66" fmla="*/ 1429 w 1578"/>
                <a:gd name="T67" fmla="*/ 1234 h 13316"/>
                <a:gd name="T68" fmla="*/ 1503 w 1578"/>
                <a:gd name="T69" fmla="*/ 1111 h 13316"/>
                <a:gd name="T70" fmla="*/ 1552 w 1578"/>
                <a:gd name="T71" fmla="*/ 962 h 13316"/>
                <a:gd name="T72" fmla="*/ 1578 w 1578"/>
                <a:gd name="T73" fmla="*/ 789 h 13316"/>
                <a:gd name="T74" fmla="*/ 1552 w 1578"/>
                <a:gd name="T75" fmla="*/ 643 h 13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78" h="13316">
                  <a:moveTo>
                    <a:pt x="0" y="1924"/>
                  </a:moveTo>
                  <a:lnTo>
                    <a:pt x="1453" y="1924"/>
                  </a:lnTo>
                  <a:lnTo>
                    <a:pt x="1453" y="13316"/>
                  </a:lnTo>
                  <a:lnTo>
                    <a:pt x="0" y="13316"/>
                  </a:lnTo>
                  <a:lnTo>
                    <a:pt x="0" y="1924"/>
                  </a:lnTo>
                  <a:close/>
                  <a:moveTo>
                    <a:pt x="1552" y="643"/>
                  </a:moveTo>
                  <a:lnTo>
                    <a:pt x="1503" y="494"/>
                  </a:lnTo>
                  <a:lnTo>
                    <a:pt x="1429" y="345"/>
                  </a:lnTo>
                  <a:lnTo>
                    <a:pt x="1356" y="248"/>
                  </a:lnTo>
                  <a:lnTo>
                    <a:pt x="1233" y="149"/>
                  </a:lnTo>
                  <a:lnTo>
                    <a:pt x="1084" y="75"/>
                  </a:lnTo>
                  <a:lnTo>
                    <a:pt x="936" y="26"/>
                  </a:lnTo>
                  <a:lnTo>
                    <a:pt x="789" y="0"/>
                  </a:lnTo>
                  <a:lnTo>
                    <a:pt x="640" y="26"/>
                  </a:lnTo>
                  <a:lnTo>
                    <a:pt x="494" y="75"/>
                  </a:lnTo>
                  <a:lnTo>
                    <a:pt x="345" y="149"/>
                  </a:lnTo>
                  <a:lnTo>
                    <a:pt x="222" y="248"/>
                  </a:lnTo>
                  <a:lnTo>
                    <a:pt x="123" y="345"/>
                  </a:lnTo>
                  <a:lnTo>
                    <a:pt x="50" y="494"/>
                  </a:lnTo>
                  <a:lnTo>
                    <a:pt x="24" y="643"/>
                  </a:lnTo>
                  <a:lnTo>
                    <a:pt x="0" y="789"/>
                  </a:lnTo>
                  <a:lnTo>
                    <a:pt x="24" y="962"/>
                  </a:lnTo>
                  <a:lnTo>
                    <a:pt x="50" y="1111"/>
                  </a:lnTo>
                  <a:lnTo>
                    <a:pt x="123" y="1234"/>
                  </a:lnTo>
                  <a:lnTo>
                    <a:pt x="222" y="1356"/>
                  </a:lnTo>
                  <a:lnTo>
                    <a:pt x="345" y="1456"/>
                  </a:lnTo>
                  <a:lnTo>
                    <a:pt x="494" y="1529"/>
                  </a:lnTo>
                  <a:lnTo>
                    <a:pt x="640" y="1579"/>
                  </a:lnTo>
                  <a:lnTo>
                    <a:pt x="789" y="1579"/>
                  </a:lnTo>
                  <a:lnTo>
                    <a:pt x="936" y="1579"/>
                  </a:lnTo>
                  <a:lnTo>
                    <a:pt x="1084" y="1529"/>
                  </a:lnTo>
                  <a:lnTo>
                    <a:pt x="1233" y="1456"/>
                  </a:lnTo>
                  <a:lnTo>
                    <a:pt x="1356" y="1356"/>
                  </a:lnTo>
                  <a:lnTo>
                    <a:pt x="1429" y="1234"/>
                  </a:lnTo>
                  <a:lnTo>
                    <a:pt x="1503" y="1111"/>
                  </a:lnTo>
                  <a:lnTo>
                    <a:pt x="1552" y="962"/>
                  </a:lnTo>
                  <a:lnTo>
                    <a:pt x="1578" y="789"/>
                  </a:lnTo>
                  <a:lnTo>
                    <a:pt x="1552" y="643"/>
                  </a:lnTo>
                  <a:close/>
                </a:path>
              </a:pathLst>
            </a:custGeom>
            <a:solidFill>
              <a:srgbClr val="194E6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 name="Mint"/>
            <p:cNvSpPr>
              <a:spLocks/>
            </p:cNvSpPr>
            <p:nvPr userDrawn="1"/>
          </p:nvSpPr>
          <p:spPr bwMode="auto">
            <a:xfrm>
              <a:off x="-13611" y="482"/>
              <a:ext cx="1453" cy="8755"/>
            </a:xfrm>
            <a:custGeom>
              <a:avLst/>
              <a:gdLst>
                <a:gd name="T0" fmla="*/ 0 w 1453"/>
                <a:gd name="T1" fmla="*/ 0 h 8755"/>
                <a:gd name="T2" fmla="*/ 1453 w 1453"/>
                <a:gd name="T3" fmla="*/ 0 h 8755"/>
                <a:gd name="T4" fmla="*/ 1453 w 1453"/>
                <a:gd name="T5" fmla="*/ 8755 h 8755"/>
                <a:gd name="T6" fmla="*/ 0 w 1453"/>
                <a:gd name="T7" fmla="*/ 8755 h 8755"/>
                <a:gd name="T8" fmla="*/ 0 w 1453"/>
                <a:gd name="T9" fmla="*/ 0 h 8755"/>
                <a:gd name="T10" fmla="*/ 0 w 1453"/>
                <a:gd name="T11" fmla="*/ 0 h 8755"/>
              </a:gdLst>
              <a:ahLst/>
              <a:cxnLst>
                <a:cxn ang="0">
                  <a:pos x="T0" y="T1"/>
                </a:cxn>
                <a:cxn ang="0">
                  <a:pos x="T2" y="T3"/>
                </a:cxn>
                <a:cxn ang="0">
                  <a:pos x="T4" y="T5"/>
                </a:cxn>
                <a:cxn ang="0">
                  <a:pos x="T6" y="T7"/>
                </a:cxn>
                <a:cxn ang="0">
                  <a:pos x="T8" y="T9"/>
                </a:cxn>
                <a:cxn ang="0">
                  <a:pos x="T10" y="T11"/>
                </a:cxn>
              </a:cxnLst>
              <a:rect l="0" t="0" r="r" b="b"/>
              <a:pathLst>
                <a:path w="1453" h="8755">
                  <a:moveTo>
                    <a:pt x="0" y="0"/>
                  </a:moveTo>
                  <a:lnTo>
                    <a:pt x="1453" y="0"/>
                  </a:lnTo>
                  <a:lnTo>
                    <a:pt x="1453" y="8755"/>
                  </a:lnTo>
                  <a:lnTo>
                    <a:pt x="0" y="8755"/>
                  </a:lnTo>
                  <a:lnTo>
                    <a:pt x="0" y="0"/>
                  </a:lnTo>
                  <a:lnTo>
                    <a:pt x="0" y="0"/>
                  </a:lnTo>
                  <a:close/>
                </a:path>
              </a:pathLst>
            </a:custGeom>
            <a:solidFill>
              <a:srgbClr val="68C18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Yellow"/>
            <p:cNvSpPr>
              <a:spLocks noEditPoints="1"/>
            </p:cNvSpPr>
            <p:nvPr userDrawn="1"/>
          </p:nvSpPr>
          <p:spPr bwMode="auto">
            <a:xfrm>
              <a:off x="-15709" y="4503"/>
              <a:ext cx="1578" cy="4734"/>
            </a:xfrm>
            <a:custGeom>
              <a:avLst/>
              <a:gdLst>
                <a:gd name="T0" fmla="*/ 50 w 1578"/>
                <a:gd name="T1" fmla="*/ 1874 h 4734"/>
                <a:gd name="T2" fmla="*/ 1529 w 1578"/>
                <a:gd name="T3" fmla="*/ 1874 h 4734"/>
                <a:gd name="T4" fmla="*/ 1529 w 1578"/>
                <a:gd name="T5" fmla="*/ 4734 h 4734"/>
                <a:gd name="T6" fmla="*/ 50 w 1578"/>
                <a:gd name="T7" fmla="*/ 4734 h 4734"/>
                <a:gd name="T8" fmla="*/ 50 w 1578"/>
                <a:gd name="T9" fmla="*/ 1874 h 4734"/>
                <a:gd name="T10" fmla="*/ 1555 w 1578"/>
                <a:gd name="T11" fmla="*/ 617 h 4734"/>
                <a:gd name="T12" fmla="*/ 1505 w 1578"/>
                <a:gd name="T13" fmla="*/ 468 h 4734"/>
                <a:gd name="T14" fmla="*/ 1455 w 1578"/>
                <a:gd name="T15" fmla="*/ 345 h 4734"/>
                <a:gd name="T16" fmla="*/ 1356 w 1578"/>
                <a:gd name="T17" fmla="*/ 222 h 4734"/>
                <a:gd name="T18" fmla="*/ 1233 w 1578"/>
                <a:gd name="T19" fmla="*/ 123 h 4734"/>
                <a:gd name="T20" fmla="*/ 1087 w 1578"/>
                <a:gd name="T21" fmla="*/ 50 h 4734"/>
                <a:gd name="T22" fmla="*/ 938 w 1578"/>
                <a:gd name="T23" fmla="*/ 24 h 4734"/>
                <a:gd name="T24" fmla="*/ 789 w 1578"/>
                <a:gd name="T25" fmla="*/ 0 h 4734"/>
                <a:gd name="T26" fmla="*/ 643 w 1578"/>
                <a:gd name="T27" fmla="*/ 24 h 4734"/>
                <a:gd name="T28" fmla="*/ 494 w 1578"/>
                <a:gd name="T29" fmla="*/ 50 h 4734"/>
                <a:gd name="T30" fmla="*/ 345 w 1578"/>
                <a:gd name="T31" fmla="*/ 123 h 4734"/>
                <a:gd name="T32" fmla="*/ 222 w 1578"/>
                <a:gd name="T33" fmla="*/ 222 h 4734"/>
                <a:gd name="T34" fmla="*/ 125 w 1578"/>
                <a:gd name="T35" fmla="*/ 345 h 4734"/>
                <a:gd name="T36" fmla="*/ 76 w 1578"/>
                <a:gd name="T37" fmla="*/ 468 h 4734"/>
                <a:gd name="T38" fmla="*/ 26 w 1578"/>
                <a:gd name="T39" fmla="*/ 617 h 4734"/>
                <a:gd name="T40" fmla="*/ 0 w 1578"/>
                <a:gd name="T41" fmla="*/ 789 h 4734"/>
                <a:gd name="T42" fmla="*/ 26 w 1578"/>
                <a:gd name="T43" fmla="*/ 936 h 4734"/>
                <a:gd name="T44" fmla="*/ 76 w 1578"/>
                <a:gd name="T45" fmla="*/ 1085 h 4734"/>
                <a:gd name="T46" fmla="*/ 125 w 1578"/>
                <a:gd name="T47" fmla="*/ 1231 h 4734"/>
                <a:gd name="T48" fmla="*/ 222 w 1578"/>
                <a:gd name="T49" fmla="*/ 1331 h 4734"/>
                <a:gd name="T50" fmla="*/ 345 w 1578"/>
                <a:gd name="T51" fmla="*/ 1430 h 4734"/>
                <a:gd name="T52" fmla="*/ 494 w 1578"/>
                <a:gd name="T53" fmla="*/ 1503 h 4734"/>
                <a:gd name="T54" fmla="*/ 643 w 1578"/>
                <a:gd name="T55" fmla="*/ 1553 h 4734"/>
                <a:gd name="T56" fmla="*/ 789 w 1578"/>
                <a:gd name="T57" fmla="*/ 1576 h 4734"/>
                <a:gd name="T58" fmla="*/ 938 w 1578"/>
                <a:gd name="T59" fmla="*/ 1553 h 4734"/>
                <a:gd name="T60" fmla="*/ 1087 w 1578"/>
                <a:gd name="T61" fmla="*/ 1503 h 4734"/>
                <a:gd name="T62" fmla="*/ 1233 w 1578"/>
                <a:gd name="T63" fmla="*/ 1430 h 4734"/>
                <a:gd name="T64" fmla="*/ 1356 w 1578"/>
                <a:gd name="T65" fmla="*/ 1331 h 4734"/>
                <a:gd name="T66" fmla="*/ 1455 w 1578"/>
                <a:gd name="T67" fmla="*/ 1231 h 4734"/>
                <a:gd name="T68" fmla="*/ 1505 w 1578"/>
                <a:gd name="T69" fmla="*/ 1085 h 4734"/>
                <a:gd name="T70" fmla="*/ 1555 w 1578"/>
                <a:gd name="T71" fmla="*/ 936 h 4734"/>
                <a:gd name="T72" fmla="*/ 1578 w 1578"/>
                <a:gd name="T73" fmla="*/ 789 h 4734"/>
                <a:gd name="T74" fmla="*/ 1555 w 1578"/>
                <a:gd name="T75" fmla="*/ 617 h 47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78" h="4734">
                  <a:moveTo>
                    <a:pt x="50" y="1874"/>
                  </a:moveTo>
                  <a:lnTo>
                    <a:pt x="1529" y="1874"/>
                  </a:lnTo>
                  <a:lnTo>
                    <a:pt x="1529" y="4734"/>
                  </a:lnTo>
                  <a:lnTo>
                    <a:pt x="50" y="4734"/>
                  </a:lnTo>
                  <a:lnTo>
                    <a:pt x="50" y="1874"/>
                  </a:lnTo>
                  <a:close/>
                  <a:moveTo>
                    <a:pt x="1555" y="617"/>
                  </a:moveTo>
                  <a:lnTo>
                    <a:pt x="1505" y="468"/>
                  </a:lnTo>
                  <a:lnTo>
                    <a:pt x="1455" y="345"/>
                  </a:lnTo>
                  <a:lnTo>
                    <a:pt x="1356" y="222"/>
                  </a:lnTo>
                  <a:lnTo>
                    <a:pt x="1233" y="123"/>
                  </a:lnTo>
                  <a:lnTo>
                    <a:pt x="1087" y="50"/>
                  </a:lnTo>
                  <a:lnTo>
                    <a:pt x="938" y="24"/>
                  </a:lnTo>
                  <a:lnTo>
                    <a:pt x="789" y="0"/>
                  </a:lnTo>
                  <a:lnTo>
                    <a:pt x="643" y="24"/>
                  </a:lnTo>
                  <a:lnTo>
                    <a:pt x="494" y="50"/>
                  </a:lnTo>
                  <a:lnTo>
                    <a:pt x="345" y="123"/>
                  </a:lnTo>
                  <a:lnTo>
                    <a:pt x="222" y="222"/>
                  </a:lnTo>
                  <a:lnTo>
                    <a:pt x="125" y="345"/>
                  </a:lnTo>
                  <a:lnTo>
                    <a:pt x="76" y="468"/>
                  </a:lnTo>
                  <a:lnTo>
                    <a:pt x="26" y="617"/>
                  </a:lnTo>
                  <a:lnTo>
                    <a:pt x="0" y="789"/>
                  </a:lnTo>
                  <a:lnTo>
                    <a:pt x="26" y="936"/>
                  </a:lnTo>
                  <a:lnTo>
                    <a:pt x="76" y="1085"/>
                  </a:lnTo>
                  <a:lnTo>
                    <a:pt x="125" y="1231"/>
                  </a:lnTo>
                  <a:lnTo>
                    <a:pt x="222" y="1331"/>
                  </a:lnTo>
                  <a:lnTo>
                    <a:pt x="345" y="1430"/>
                  </a:lnTo>
                  <a:lnTo>
                    <a:pt x="494" y="1503"/>
                  </a:lnTo>
                  <a:lnTo>
                    <a:pt x="643" y="1553"/>
                  </a:lnTo>
                  <a:lnTo>
                    <a:pt x="789" y="1576"/>
                  </a:lnTo>
                  <a:lnTo>
                    <a:pt x="938" y="1553"/>
                  </a:lnTo>
                  <a:lnTo>
                    <a:pt x="1087" y="1503"/>
                  </a:lnTo>
                  <a:lnTo>
                    <a:pt x="1233" y="1430"/>
                  </a:lnTo>
                  <a:lnTo>
                    <a:pt x="1356" y="1331"/>
                  </a:lnTo>
                  <a:lnTo>
                    <a:pt x="1455" y="1231"/>
                  </a:lnTo>
                  <a:lnTo>
                    <a:pt x="1505" y="1085"/>
                  </a:lnTo>
                  <a:lnTo>
                    <a:pt x="1555" y="936"/>
                  </a:lnTo>
                  <a:lnTo>
                    <a:pt x="1578" y="789"/>
                  </a:lnTo>
                  <a:lnTo>
                    <a:pt x="1555" y="617"/>
                  </a:lnTo>
                  <a:close/>
                </a:path>
              </a:pathLst>
            </a:custGeom>
            <a:solidFill>
              <a:srgbClr val="F4BF1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 name="Rectangle 1"/>
          <p:cNvSpPr/>
          <p:nvPr/>
        </p:nvSpPr>
        <p:spPr>
          <a:xfrm>
            <a:off x="5407146" y="7438200"/>
            <a:ext cx="3816108" cy="307777"/>
          </a:xfrm>
          <a:prstGeom prst="rect">
            <a:avLst/>
          </a:prstGeom>
        </p:spPr>
        <p:txBody>
          <a:bodyPr wrap="none">
            <a:spAutoFit/>
          </a:bodyPr>
          <a:lstStyle/>
          <a:p>
            <a:pPr algn="ctr" defTabSz="1096746" eaLnBrk="0" hangingPunct="0"/>
            <a:r>
              <a:rPr lang="en-US" sz="1400" dirty="0" smtClean="0">
                <a:gradFill>
                  <a:gsLst>
                    <a:gs pos="0">
                      <a:schemeClr val="bg1"/>
                    </a:gs>
                    <a:gs pos="100000">
                      <a:schemeClr val="bg1"/>
                    </a:gs>
                  </a:gsLst>
                  <a:lin ang="5400000" scaled="0"/>
                </a:gradFill>
                <a:cs typeface="Arial" panose="020B0604020202020204" pitchFamily="34" charset="0"/>
              </a:rPr>
              <a:t>© 2015 Tableau Software. All rights reserved. </a:t>
            </a:r>
            <a:endParaRPr lang="en-US" sz="1400" dirty="0">
              <a:gradFill>
                <a:gsLst>
                  <a:gs pos="0">
                    <a:schemeClr val="bg1"/>
                  </a:gs>
                  <a:gs pos="100000">
                    <a:schemeClr val="bg1"/>
                  </a:gs>
                </a:gsLst>
                <a:lin ang="5400000" scaled="0"/>
              </a:gradFill>
              <a:cs typeface="Arial" panose="020B0604020202020204" pitchFamily="34" charset="0"/>
            </a:endParaRPr>
          </a:p>
        </p:txBody>
      </p:sp>
    </p:spTree>
    <p:extLst>
      <p:ext uri="{BB962C8B-B14F-4D97-AF65-F5344CB8AC3E}">
        <p14:creationId xmlns:p14="http://schemas.microsoft.com/office/powerpoint/2010/main" val="320106287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29.xml><?xml version="1.0" encoding="utf-8"?>
<p:sldLayout xmlns:a="http://schemas.openxmlformats.org/drawingml/2006/main" xmlns:r="http://schemas.openxmlformats.org/officeDocument/2006/relationships" xmlns:p="http://schemas.openxmlformats.org/presentationml/2006/main" type="blank">
  <p:cSld name="1_Blank">
    <p:spTree>
      <p:nvGrpSpPr>
        <p:cNvPr id="1" name=""/>
        <p:cNvGrpSpPr/>
        <p:nvPr/>
      </p:nvGrpSpPr>
      <p:grpSpPr>
        <a:xfrm>
          <a:off x="0" y="0"/>
          <a:ext cx="0" cy="0"/>
          <a:chOff x="0" y="0"/>
          <a:chExt cx="0" cy="0"/>
        </a:xfrm>
      </p:grpSpPr>
      <p:sp>
        <p:nvSpPr>
          <p:cNvPr id="2" name="Rectangle 1"/>
          <p:cNvSpPr/>
          <p:nvPr/>
        </p:nvSpPr>
        <p:spPr>
          <a:xfrm>
            <a:off x="0" y="0"/>
            <a:ext cx="14813280" cy="833628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lIns="130622" tIns="65311" rIns="130622" bIns="65311" anchor="ctr"/>
          <a:lstStyle/>
          <a:p>
            <a:pPr algn="ctr" eaLnBrk="1" hangingPunct="1">
              <a:defRPr/>
            </a:pPr>
            <a:endParaRPr lang="en-US"/>
          </a:p>
        </p:txBody>
      </p:sp>
    </p:spTree>
    <p:extLst>
      <p:ext uri="{BB962C8B-B14F-4D97-AF65-F5344CB8AC3E}">
        <p14:creationId xmlns:p14="http://schemas.microsoft.com/office/powerpoint/2010/main" val="13522974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Quote Yellow">
    <p:bg>
      <p:bgPr>
        <a:solidFill>
          <a:schemeClr val="accent3"/>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1398588" y="3036839"/>
            <a:ext cx="11836008" cy="1079598"/>
          </a:xfrm>
        </p:spPr>
        <p:txBody>
          <a:bodyPr/>
          <a:lstStyle>
            <a:lvl1pPr algn="ctr">
              <a:defRPr sz="6600">
                <a:gradFill>
                  <a:gsLst>
                    <a:gs pos="1250">
                      <a:schemeClr val="tx2"/>
                    </a:gs>
                    <a:gs pos="100000">
                      <a:schemeClr val="tx2"/>
                    </a:gs>
                  </a:gsLst>
                  <a:lin ang="5400000" scaled="0"/>
                </a:gradFill>
              </a:defRPr>
            </a:lvl1pPr>
          </a:lstStyle>
          <a:p>
            <a:r>
              <a:rPr lang="en-US" dirty="0" smtClean="0"/>
              <a:t>Click to edit Master title style</a:t>
            </a:r>
            <a:endParaRPr lang="en-US" dirty="0"/>
          </a:p>
        </p:txBody>
      </p:sp>
      <p:sp>
        <p:nvSpPr>
          <p:cNvPr id="7" name="Text Placeholder 6"/>
          <p:cNvSpPr>
            <a:spLocks noGrp="1"/>
          </p:cNvSpPr>
          <p:nvPr>
            <p:ph type="body" sz="quarter" idx="10"/>
          </p:nvPr>
        </p:nvSpPr>
        <p:spPr>
          <a:xfrm>
            <a:off x="1398588" y="5729288"/>
            <a:ext cx="11836400" cy="517065"/>
          </a:xfrm>
        </p:spPr>
        <p:txBody>
          <a:bodyPr/>
          <a:lstStyle>
            <a:lvl1pPr marL="0" indent="0">
              <a:buNone/>
              <a:defRPr sz="2400">
                <a:gradFill>
                  <a:gsLst>
                    <a:gs pos="1250">
                      <a:schemeClr val="tx2"/>
                    </a:gs>
                    <a:gs pos="100000">
                      <a:schemeClr val="tx2"/>
                    </a:gs>
                  </a:gsLst>
                  <a:lin ang="5400000" scaled="0"/>
                </a:gradFill>
                <a:latin typeface="+mn-lt"/>
              </a:defRPr>
            </a:lvl1pPr>
            <a:lvl2pPr marL="403388" indent="0">
              <a:buNone/>
              <a:defRPr>
                <a:gradFill>
                  <a:gsLst>
                    <a:gs pos="1250">
                      <a:schemeClr val="bg1"/>
                    </a:gs>
                    <a:gs pos="100000">
                      <a:schemeClr val="bg1"/>
                    </a:gs>
                  </a:gsLst>
                  <a:lin ang="5400000" scaled="0"/>
                </a:gradFill>
              </a:defRPr>
            </a:lvl2pPr>
            <a:lvl3pPr marL="672313" indent="0">
              <a:buNone/>
              <a:defRPr>
                <a:gradFill>
                  <a:gsLst>
                    <a:gs pos="1250">
                      <a:schemeClr val="bg1"/>
                    </a:gs>
                    <a:gs pos="100000">
                      <a:schemeClr val="bg1"/>
                    </a:gs>
                  </a:gsLst>
                  <a:lin ang="5400000" scaled="0"/>
                </a:gradFill>
              </a:defRPr>
            </a:lvl3pPr>
            <a:lvl4pPr marL="941238" indent="0">
              <a:buNone/>
              <a:defRPr>
                <a:gradFill>
                  <a:gsLst>
                    <a:gs pos="1250">
                      <a:schemeClr val="bg1"/>
                    </a:gs>
                    <a:gs pos="100000">
                      <a:schemeClr val="bg1"/>
                    </a:gs>
                  </a:gsLst>
                  <a:lin ang="5400000" scaled="0"/>
                </a:gradFill>
              </a:defRPr>
            </a:lvl4pPr>
            <a:lvl5pPr marL="1210163" indent="0">
              <a:buNone/>
              <a:defRPr>
                <a:gradFill>
                  <a:gsLst>
                    <a:gs pos="1250">
                      <a:schemeClr val="bg1"/>
                    </a:gs>
                    <a:gs pos="100000">
                      <a:schemeClr val="bg1"/>
                    </a:gs>
                  </a:gsLst>
                  <a:lin ang="5400000" scaled="0"/>
                </a:gradFill>
              </a:defRPr>
            </a:lvl5pPr>
          </a:lstStyle>
          <a:p>
            <a:pPr lvl="0"/>
            <a:r>
              <a:rPr lang="en-US" dirty="0" smtClean="0"/>
              <a:t>Click to edit Master text styles</a:t>
            </a:r>
          </a:p>
        </p:txBody>
      </p:sp>
    </p:spTree>
    <p:extLst>
      <p:ext uri="{BB962C8B-B14F-4D97-AF65-F5344CB8AC3E}">
        <p14:creationId xmlns:p14="http://schemas.microsoft.com/office/powerpoint/2010/main" val="3151486338"/>
      </p:ext>
    </p:extLst>
  </p:cSld>
  <p:clrMapOvr>
    <a:masterClrMapping/>
  </p:clrMapOvr>
  <p:transition>
    <p:fade/>
  </p:transition>
  <p:timing>
    <p:tnLst>
      <p:par>
        <p:cTn id="1" dur="indefinite" restart="never" nodeType="tmRoot"/>
      </p:par>
    </p:tnLst>
  </p:timing>
</p:sldLayout>
</file>

<file path=ppt/slideLayouts/slideLayout230.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323089" y="1427015"/>
            <a:ext cx="13984225" cy="2284985"/>
          </a:xfrm>
        </p:spPr>
        <p:txBody>
          <a:bodyPr/>
          <a:lstStyle>
            <a:lvl1pPr>
              <a:defRPr sz="3400"/>
            </a:lvl1pPr>
            <a:lvl2pPr>
              <a:defRPr sz="2600">
                <a:solidFill>
                  <a:schemeClr val="tx1"/>
                </a:solidFill>
              </a:defRPr>
            </a:lvl2pPr>
            <a:lvl3pPr>
              <a:defRPr sz="2300">
                <a:solidFill>
                  <a:schemeClr val="tx1"/>
                </a:solidFill>
              </a:defRPr>
            </a:lvl3pPr>
            <a:lvl4pPr>
              <a:defRPr sz="2300">
                <a:solidFill>
                  <a:schemeClr val="tx1"/>
                </a:solidFill>
              </a:defRPr>
            </a:lvl4pPr>
            <a:lvl5pPr>
              <a:defRPr sz="2300">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itle 4"/>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1754167807"/>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38546607"/>
      </p:ext>
    </p:extLst>
  </p:cSld>
  <p:clrMapOvr>
    <a:masterClrMapping/>
  </p:clrMapOvr>
  <p:transition spd="med"/>
</p:sldLayout>
</file>

<file path=ppt/slideLayouts/slideLayout232.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99600716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Quote Mint">
    <p:bg>
      <p:bgPr>
        <a:solidFill>
          <a:schemeClr val="accent4"/>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1398588" y="3036839"/>
            <a:ext cx="11836008" cy="1079598"/>
          </a:xfrm>
        </p:spPr>
        <p:txBody>
          <a:bodyPr/>
          <a:lstStyle>
            <a:lvl1pPr algn="ctr">
              <a:defRPr sz="6600">
                <a:gradFill>
                  <a:gsLst>
                    <a:gs pos="1250">
                      <a:schemeClr val="tx2"/>
                    </a:gs>
                    <a:gs pos="100000">
                      <a:schemeClr val="tx2"/>
                    </a:gs>
                  </a:gsLst>
                  <a:lin ang="5400000" scaled="0"/>
                </a:gradFill>
              </a:defRPr>
            </a:lvl1pPr>
          </a:lstStyle>
          <a:p>
            <a:r>
              <a:rPr lang="en-US" dirty="0" smtClean="0"/>
              <a:t>Click to edit Master title style</a:t>
            </a:r>
            <a:endParaRPr lang="en-US" dirty="0"/>
          </a:p>
        </p:txBody>
      </p:sp>
      <p:sp>
        <p:nvSpPr>
          <p:cNvPr id="7" name="Text Placeholder 6"/>
          <p:cNvSpPr>
            <a:spLocks noGrp="1"/>
          </p:cNvSpPr>
          <p:nvPr>
            <p:ph type="body" sz="quarter" idx="10"/>
          </p:nvPr>
        </p:nvSpPr>
        <p:spPr>
          <a:xfrm>
            <a:off x="1398588" y="5729288"/>
            <a:ext cx="11836400" cy="517065"/>
          </a:xfrm>
        </p:spPr>
        <p:txBody>
          <a:bodyPr/>
          <a:lstStyle>
            <a:lvl1pPr marL="0" indent="0">
              <a:buNone/>
              <a:defRPr sz="2400">
                <a:gradFill>
                  <a:gsLst>
                    <a:gs pos="1250">
                      <a:schemeClr val="tx2"/>
                    </a:gs>
                    <a:gs pos="100000">
                      <a:schemeClr val="tx2"/>
                    </a:gs>
                  </a:gsLst>
                  <a:lin ang="5400000" scaled="0"/>
                </a:gradFill>
                <a:latin typeface="+mn-lt"/>
              </a:defRPr>
            </a:lvl1pPr>
            <a:lvl2pPr marL="403388" indent="0">
              <a:buNone/>
              <a:defRPr>
                <a:gradFill>
                  <a:gsLst>
                    <a:gs pos="1250">
                      <a:schemeClr val="bg1"/>
                    </a:gs>
                    <a:gs pos="100000">
                      <a:schemeClr val="bg1"/>
                    </a:gs>
                  </a:gsLst>
                  <a:lin ang="5400000" scaled="0"/>
                </a:gradFill>
              </a:defRPr>
            </a:lvl2pPr>
            <a:lvl3pPr marL="672313" indent="0">
              <a:buNone/>
              <a:defRPr>
                <a:gradFill>
                  <a:gsLst>
                    <a:gs pos="1250">
                      <a:schemeClr val="bg1"/>
                    </a:gs>
                    <a:gs pos="100000">
                      <a:schemeClr val="bg1"/>
                    </a:gs>
                  </a:gsLst>
                  <a:lin ang="5400000" scaled="0"/>
                </a:gradFill>
              </a:defRPr>
            </a:lvl3pPr>
            <a:lvl4pPr marL="941238" indent="0">
              <a:buNone/>
              <a:defRPr>
                <a:gradFill>
                  <a:gsLst>
                    <a:gs pos="1250">
                      <a:schemeClr val="bg1"/>
                    </a:gs>
                    <a:gs pos="100000">
                      <a:schemeClr val="bg1"/>
                    </a:gs>
                  </a:gsLst>
                  <a:lin ang="5400000" scaled="0"/>
                </a:gradFill>
              </a:defRPr>
            </a:lvl4pPr>
            <a:lvl5pPr marL="1210163" indent="0">
              <a:buNone/>
              <a:defRPr>
                <a:gradFill>
                  <a:gsLst>
                    <a:gs pos="1250">
                      <a:schemeClr val="bg1"/>
                    </a:gs>
                    <a:gs pos="100000">
                      <a:schemeClr val="bg1"/>
                    </a:gs>
                  </a:gsLst>
                  <a:lin ang="5400000" scaled="0"/>
                </a:gradFill>
              </a:defRPr>
            </a:lvl5pPr>
          </a:lstStyle>
          <a:p>
            <a:pPr lvl="0"/>
            <a:r>
              <a:rPr lang="en-US" dirty="0" smtClean="0"/>
              <a:t>Click to edit Master text styles</a:t>
            </a:r>
          </a:p>
        </p:txBody>
      </p:sp>
    </p:spTree>
    <p:extLst>
      <p:ext uri="{BB962C8B-B14F-4D97-AF65-F5344CB8AC3E}">
        <p14:creationId xmlns:p14="http://schemas.microsoft.com/office/powerpoint/2010/main" val="3377303812"/>
      </p:ext>
    </p:extLst>
  </p:cSld>
  <p:clrMapOvr>
    <a:masterClrMapping/>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Quote Med Blue">
    <p:bg>
      <p:bgPr>
        <a:solidFill>
          <a:schemeClr val="accent5"/>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1398588" y="3036839"/>
            <a:ext cx="11836008" cy="1079598"/>
          </a:xfrm>
        </p:spPr>
        <p:txBody>
          <a:bodyPr/>
          <a:lstStyle>
            <a:lvl1pPr algn="ctr">
              <a:defRPr sz="6600">
                <a:gradFill>
                  <a:gsLst>
                    <a:gs pos="1250">
                      <a:srgbClr val="FFFFFF"/>
                    </a:gs>
                    <a:gs pos="100000">
                      <a:srgbClr val="FFFFFF"/>
                    </a:gs>
                  </a:gsLst>
                  <a:lin ang="5400000" scaled="0"/>
                </a:gradFill>
              </a:defRPr>
            </a:lvl1pPr>
          </a:lstStyle>
          <a:p>
            <a:r>
              <a:rPr lang="en-US" dirty="0" smtClean="0"/>
              <a:t>Click to edit Master title style</a:t>
            </a:r>
            <a:endParaRPr lang="en-US" dirty="0"/>
          </a:p>
        </p:txBody>
      </p:sp>
      <p:sp>
        <p:nvSpPr>
          <p:cNvPr id="7" name="Text Placeholder 6"/>
          <p:cNvSpPr>
            <a:spLocks noGrp="1"/>
          </p:cNvSpPr>
          <p:nvPr>
            <p:ph type="body" sz="quarter" idx="10"/>
          </p:nvPr>
        </p:nvSpPr>
        <p:spPr>
          <a:xfrm>
            <a:off x="1398588" y="5729288"/>
            <a:ext cx="11836400" cy="517065"/>
          </a:xfrm>
        </p:spPr>
        <p:txBody>
          <a:bodyPr/>
          <a:lstStyle>
            <a:lvl1pPr marL="0" indent="0">
              <a:buNone/>
              <a:defRPr sz="2400">
                <a:gradFill>
                  <a:gsLst>
                    <a:gs pos="1250">
                      <a:schemeClr val="bg1"/>
                    </a:gs>
                    <a:gs pos="100000">
                      <a:schemeClr val="bg1"/>
                    </a:gs>
                  </a:gsLst>
                  <a:lin ang="5400000" scaled="0"/>
                </a:gradFill>
                <a:latin typeface="+mn-lt"/>
              </a:defRPr>
            </a:lvl1pPr>
            <a:lvl2pPr marL="403388" indent="0">
              <a:buNone/>
              <a:defRPr>
                <a:gradFill>
                  <a:gsLst>
                    <a:gs pos="1250">
                      <a:schemeClr val="bg1"/>
                    </a:gs>
                    <a:gs pos="100000">
                      <a:schemeClr val="bg1"/>
                    </a:gs>
                  </a:gsLst>
                  <a:lin ang="5400000" scaled="0"/>
                </a:gradFill>
              </a:defRPr>
            </a:lvl2pPr>
            <a:lvl3pPr marL="672313" indent="0">
              <a:buNone/>
              <a:defRPr>
                <a:gradFill>
                  <a:gsLst>
                    <a:gs pos="1250">
                      <a:schemeClr val="bg1"/>
                    </a:gs>
                    <a:gs pos="100000">
                      <a:schemeClr val="bg1"/>
                    </a:gs>
                  </a:gsLst>
                  <a:lin ang="5400000" scaled="0"/>
                </a:gradFill>
              </a:defRPr>
            </a:lvl3pPr>
            <a:lvl4pPr marL="941238" indent="0">
              <a:buNone/>
              <a:defRPr>
                <a:gradFill>
                  <a:gsLst>
                    <a:gs pos="1250">
                      <a:schemeClr val="bg1"/>
                    </a:gs>
                    <a:gs pos="100000">
                      <a:schemeClr val="bg1"/>
                    </a:gs>
                  </a:gsLst>
                  <a:lin ang="5400000" scaled="0"/>
                </a:gradFill>
              </a:defRPr>
            </a:lvl4pPr>
            <a:lvl5pPr marL="1210163" indent="0">
              <a:buNone/>
              <a:defRPr>
                <a:gradFill>
                  <a:gsLst>
                    <a:gs pos="1250">
                      <a:schemeClr val="bg1"/>
                    </a:gs>
                    <a:gs pos="100000">
                      <a:schemeClr val="bg1"/>
                    </a:gs>
                  </a:gsLst>
                  <a:lin ang="5400000" scaled="0"/>
                </a:gradFill>
              </a:defRPr>
            </a:lvl5pPr>
          </a:lstStyle>
          <a:p>
            <a:pPr lvl="0"/>
            <a:r>
              <a:rPr lang="en-US" dirty="0" smtClean="0"/>
              <a:t>Click to edit Master text styles</a:t>
            </a:r>
          </a:p>
        </p:txBody>
      </p:sp>
    </p:spTree>
    <p:extLst>
      <p:ext uri="{BB962C8B-B14F-4D97-AF65-F5344CB8AC3E}">
        <p14:creationId xmlns:p14="http://schemas.microsoft.com/office/powerpoint/2010/main" val="2799246981"/>
      </p:ext>
    </p:extLst>
  </p:cSld>
  <p:clrMapOvr>
    <a:masterClrMapping/>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p:cSld name="Quote Light Blue">
    <p:bg>
      <p:bgPr>
        <a:solidFill>
          <a:schemeClr val="accent6"/>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1398588" y="3036839"/>
            <a:ext cx="11836008" cy="1079598"/>
          </a:xfrm>
        </p:spPr>
        <p:txBody>
          <a:bodyPr/>
          <a:lstStyle>
            <a:lvl1pPr algn="ctr">
              <a:defRPr sz="6600">
                <a:gradFill>
                  <a:gsLst>
                    <a:gs pos="1250">
                      <a:schemeClr val="tx2"/>
                    </a:gs>
                    <a:gs pos="100000">
                      <a:schemeClr val="tx2"/>
                    </a:gs>
                  </a:gsLst>
                  <a:lin ang="5400000" scaled="0"/>
                </a:gradFill>
              </a:defRPr>
            </a:lvl1pPr>
          </a:lstStyle>
          <a:p>
            <a:r>
              <a:rPr lang="en-US" dirty="0" smtClean="0"/>
              <a:t>Click to edit Master title style</a:t>
            </a:r>
            <a:endParaRPr lang="en-US" dirty="0"/>
          </a:p>
        </p:txBody>
      </p:sp>
      <p:sp>
        <p:nvSpPr>
          <p:cNvPr id="7" name="Text Placeholder 6"/>
          <p:cNvSpPr>
            <a:spLocks noGrp="1"/>
          </p:cNvSpPr>
          <p:nvPr>
            <p:ph type="body" sz="quarter" idx="10"/>
          </p:nvPr>
        </p:nvSpPr>
        <p:spPr>
          <a:xfrm>
            <a:off x="1398588" y="5729288"/>
            <a:ext cx="11836400" cy="517065"/>
          </a:xfrm>
        </p:spPr>
        <p:txBody>
          <a:bodyPr/>
          <a:lstStyle>
            <a:lvl1pPr marL="0" indent="0">
              <a:buNone/>
              <a:defRPr sz="2400">
                <a:gradFill>
                  <a:gsLst>
                    <a:gs pos="1250">
                      <a:schemeClr val="tx2"/>
                    </a:gs>
                    <a:gs pos="100000">
                      <a:schemeClr val="tx2"/>
                    </a:gs>
                  </a:gsLst>
                  <a:lin ang="5400000" scaled="0"/>
                </a:gradFill>
                <a:latin typeface="+mn-lt"/>
              </a:defRPr>
            </a:lvl1pPr>
            <a:lvl2pPr marL="403388" indent="0">
              <a:buNone/>
              <a:defRPr>
                <a:gradFill>
                  <a:gsLst>
                    <a:gs pos="1250">
                      <a:schemeClr val="bg1"/>
                    </a:gs>
                    <a:gs pos="100000">
                      <a:schemeClr val="bg1"/>
                    </a:gs>
                  </a:gsLst>
                  <a:lin ang="5400000" scaled="0"/>
                </a:gradFill>
              </a:defRPr>
            </a:lvl2pPr>
            <a:lvl3pPr marL="672313" indent="0">
              <a:buNone/>
              <a:defRPr>
                <a:gradFill>
                  <a:gsLst>
                    <a:gs pos="1250">
                      <a:schemeClr val="bg1"/>
                    </a:gs>
                    <a:gs pos="100000">
                      <a:schemeClr val="bg1"/>
                    </a:gs>
                  </a:gsLst>
                  <a:lin ang="5400000" scaled="0"/>
                </a:gradFill>
              </a:defRPr>
            </a:lvl3pPr>
            <a:lvl4pPr marL="941238" indent="0">
              <a:buNone/>
              <a:defRPr>
                <a:gradFill>
                  <a:gsLst>
                    <a:gs pos="1250">
                      <a:schemeClr val="bg1"/>
                    </a:gs>
                    <a:gs pos="100000">
                      <a:schemeClr val="bg1"/>
                    </a:gs>
                  </a:gsLst>
                  <a:lin ang="5400000" scaled="0"/>
                </a:gradFill>
              </a:defRPr>
            </a:lvl4pPr>
            <a:lvl5pPr marL="1210163" indent="0">
              <a:buNone/>
              <a:defRPr>
                <a:gradFill>
                  <a:gsLst>
                    <a:gs pos="1250">
                      <a:schemeClr val="bg1"/>
                    </a:gs>
                    <a:gs pos="100000">
                      <a:schemeClr val="bg1"/>
                    </a:gs>
                  </a:gsLst>
                  <a:lin ang="5400000" scaled="0"/>
                </a:gradFill>
              </a:defRPr>
            </a:lvl5pPr>
          </a:lstStyle>
          <a:p>
            <a:pPr lvl="0"/>
            <a:r>
              <a:rPr lang="en-US" dirty="0" smtClean="0"/>
              <a:t>Click to edit Master text styles</a:t>
            </a:r>
          </a:p>
        </p:txBody>
      </p:sp>
    </p:spTree>
    <p:extLst>
      <p:ext uri="{BB962C8B-B14F-4D97-AF65-F5344CB8AC3E}">
        <p14:creationId xmlns:p14="http://schemas.microsoft.com/office/powerpoint/2010/main" val="1580631650"/>
      </p:ext>
    </p:extLst>
  </p:cSld>
  <p:clrMapOvr>
    <a:masterClrMapping/>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p:cSld name="Blank 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p:cSld name="Blank Blu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7939101"/>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p:cSld name="Blank Orange">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0570928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Title Slide-Oran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1398588" y="2500313"/>
            <a:ext cx="9682162" cy="2877229"/>
          </a:xfrm>
          <a:noFill/>
        </p:spPr>
        <p:txBody>
          <a:bodyPr lIns="146304" tIns="91440" rIns="146304" bIns="91440" anchor="t" anchorCtr="0"/>
          <a:lstStyle>
            <a:lvl1pPr>
              <a:defRPr sz="6600" spc="-118" baseline="0">
                <a:gradFill>
                  <a:gsLst>
                    <a:gs pos="57576">
                      <a:schemeClr val="tx1"/>
                    </a:gs>
                    <a:gs pos="35000">
                      <a:schemeClr val="tx1"/>
                    </a:gs>
                  </a:gsLst>
                  <a:lin ang="5400000" scaled="0"/>
                </a:gradFill>
              </a:defRPr>
            </a:lvl1pPr>
          </a:lstStyle>
          <a:p>
            <a:r>
              <a:rPr lang="en-US" dirty="0" smtClean="0"/>
              <a:t>Presentation Title here</a:t>
            </a:r>
            <a:endParaRPr lang="en-US" dirty="0"/>
          </a:p>
        </p:txBody>
      </p:sp>
      <p:sp>
        <p:nvSpPr>
          <p:cNvPr id="3" name="Text Placeholder 2"/>
          <p:cNvSpPr>
            <a:spLocks noGrp="1"/>
          </p:cNvSpPr>
          <p:nvPr>
            <p:ph type="body" sz="quarter" idx="14" hasCustomPrompt="1"/>
          </p:nvPr>
        </p:nvSpPr>
        <p:spPr bwMode="auto">
          <a:xfrm>
            <a:off x="1396263" y="5377543"/>
            <a:ext cx="9684487" cy="1665514"/>
          </a:xfrm>
        </p:spPr>
        <p:txBody>
          <a:bodyPr tIns="109728" bIns="109728">
            <a:noAutofit/>
          </a:bodyPr>
          <a:lstStyle>
            <a:lvl1pPr marL="0" indent="0">
              <a:spcBef>
                <a:spcPts val="0"/>
              </a:spcBef>
              <a:buNone/>
              <a:defRPr sz="3500">
                <a:gradFill>
                  <a:gsLst>
                    <a:gs pos="57576">
                      <a:schemeClr val="tx1"/>
                    </a:gs>
                    <a:gs pos="35000">
                      <a:schemeClr val="tx1"/>
                    </a:gs>
                  </a:gsLst>
                  <a:lin ang="5400000" scaled="0"/>
                </a:gradFill>
                <a:latin typeface="+mn-lt"/>
              </a:defRPr>
            </a:lvl1pPr>
          </a:lstStyle>
          <a:p>
            <a:r>
              <a:rPr lang="en-US" dirty="0" smtClean="0"/>
              <a:t>Speaker Name</a:t>
            </a:r>
          </a:p>
          <a:p>
            <a:r>
              <a:rPr lang="en-US" dirty="0" smtClean="0"/>
              <a:t>Job Title</a:t>
            </a:r>
          </a:p>
          <a:p>
            <a:r>
              <a:rPr lang="en-US" dirty="0" smtClean="0"/>
              <a:t>Company/Org Name</a:t>
            </a:r>
            <a:endParaRPr lang="en-US" dirty="0"/>
          </a:p>
        </p:txBody>
      </p:sp>
      <p:sp>
        <p:nvSpPr>
          <p:cNvPr id="4" name="Text Placeholder 3"/>
          <p:cNvSpPr>
            <a:spLocks noGrp="1"/>
          </p:cNvSpPr>
          <p:nvPr>
            <p:ph type="body" sz="quarter" idx="15" hasCustomPrompt="1"/>
          </p:nvPr>
        </p:nvSpPr>
        <p:spPr>
          <a:xfrm>
            <a:off x="1398588" y="1447800"/>
            <a:ext cx="9682162" cy="517065"/>
          </a:xfrm>
        </p:spPr>
        <p:txBody>
          <a:bodyPr vert="horz" wrap="square" lIns="146304" tIns="91440" rIns="146304" bIns="91440" rtlCol="0">
            <a:spAutoFit/>
          </a:bodyPr>
          <a:lstStyle>
            <a:lvl1pPr>
              <a:defRPr lang="en-US" sz="2400" spc="600" dirty="0">
                <a:solidFill>
                  <a:schemeClr val="tx1"/>
                </a:solidFill>
              </a:defRPr>
            </a:lvl1pPr>
          </a:lstStyle>
          <a:p>
            <a:pPr marL="0" lvl="0" indent="0">
              <a:buNone/>
            </a:pPr>
            <a:r>
              <a:rPr lang="en-US" dirty="0" smtClean="0"/>
              <a:t># HASHTAG</a:t>
            </a:r>
            <a:endParaRPr lang="en-US" dirty="0"/>
          </a:p>
        </p:txBody>
      </p:sp>
    </p:spTree>
    <p:extLst>
      <p:ext uri="{BB962C8B-B14F-4D97-AF65-F5344CB8AC3E}">
        <p14:creationId xmlns:p14="http://schemas.microsoft.com/office/powerpoint/2010/main" val="1368165240"/>
      </p:ext>
    </p:extLst>
  </p:cSld>
  <p:clrMapOvr>
    <a:masterClrMapping/>
  </p:clrMapOvr>
  <p:transition>
    <p:fade/>
  </p:transition>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p:cSld name="Blank Yellow">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2499769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p:cSld name="Blank Mint">
    <p:bg>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3008169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p:cSld name="Blank Med Blue">
    <p:bg>
      <p:bgPr>
        <a:solidFill>
          <a:schemeClr val="accent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5906250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p:cSld name="Blank Light Blue">
    <p:bg>
      <p:bgPr>
        <a:solidFill>
          <a:schemeClr val="accent6"/>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8102646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p:cSld name="Full-Color Logo Bumper">
    <p:bg>
      <p:bgPr>
        <a:solidFill>
          <a:srgbClr val="FFFFFF"/>
        </a:solidFill>
        <a:effectLst/>
      </p:bgPr>
    </p:bg>
    <p:spTree>
      <p:nvGrpSpPr>
        <p:cNvPr id="1" name=""/>
        <p:cNvGrpSpPr/>
        <p:nvPr/>
      </p:nvGrpSpPr>
      <p:grpSpPr>
        <a:xfrm>
          <a:off x="0" y="0"/>
          <a:ext cx="0" cy="0"/>
          <a:chOff x="0" y="0"/>
          <a:chExt cx="0" cy="0"/>
        </a:xfrm>
      </p:grpSpPr>
      <p:grpSp>
        <p:nvGrpSpPr>
          <p:cNvPr id="3" name="Tableau Conference Logo Full-Color"/>
          <p:cNvGrpSpPr>
            <a:grpSpLocks noChangeAspect="1"/>
          </p:cNvGrpSpPr>
          <p:nvPr/>
        </p:nvGrpSpPr>
        <p:grpSpPr bwMode="auto">
          <a:xfrm>
            <a:off x="3141795" y="2744787"/>
            <a:ext cx="8346810" cy="2740026"/>
            <a:chOff x="-15709" y="-4079"/>
            <a:chExt cx="40637" cy="13340"/>
          </a:xfrm>
        </p:grpSpPr>
        <p:sp>
          <p:nvSpPr>
            <p:cNvPr id="4" name="Word Mark"/>
            <p:cNvSpPr>
              <a:spLocks noEditPoints="1"/>
            </p:cNvSpPr>
            <p:nvPr userDrawn="1"/>
          </p:nvSpPr>
          <p:spPr bwMode="auto">
            <a:xfrm>
              <a:off x="-3527" y="-1219"/>
              <a:ext cx="28455" cy="10480"/>
            </a:xfrm>
            <a:custGeom>
              <a:avLst/>
              <a:gdLst>
                <a:gd name="T0" fmla="*/ 10258 w 28455"/>
                <a:gd name="T1" fmla="*/ 10456 h 10480"/>
                <a:gd name="T2" fmla="*/ 22045 w 28455"/>
                <a:gd name="T3" fmla="*/ 9026 h 10480"/>
                <a:gd name="T4" fmla="*/ 5573 w 28455"/>
                <a:gd name="T5" fmla="*/ 10430 h 10480"/>
                <a:gd name="T6" fmla="*/ 4512 w 28455"/>
                <a:gd name="T7" fmla="*/ 9740 h 10480"/>
                <a:gd name="T8" fmla="*/ 5573 w 28455"/>
                <a:gd name="T9" fmla="*/ 9050 h 10480"/>
                <a:gd name="T10" fmla="*/ 5400 w 28455"/>
                <a:gd name="T11" fmla="*/ 9395 h 10480"/>
                <a:gd name="T12" fmla="*/ 5006 w 28455"/>
                <a:gd name="T13" fmla="*/ 9986 h 10480"/>
                <a:gd name="T14" fmla="*/ 5599 w 28455"/>
                <a:gd name="T15" fmla="*/ 9740 h 10480"/>
                <a:gd name="T16" fmla="*/ 6804 w 28455"/>
                <a:gd name="T17" fmla="*/ 6363 h 10480"/>
                <a:gd name="T18" fmla="*/ 5474 w 28455"/>
                <a:gd name="T19" fmla="*/ 5129 h 10480"/>
                <a:gd name="T20" fmla="*/ 5769 w 28455"/>
                <a:gd name="T21" fmla="*/ 3207 h 10480"/>
                <a:gd name="T22" fmla="*/ 7446 w 28455"/>
                <a:gd name="T23" fmla="*/ 2564 h 10480"/>
                <a:gd name="T24" fmla="*/ 7101 w 28455"/>
                <a:gd name="T25" fmla="*/ 3304 h 10480"/>
                <a:gd name="T26" fmla="*/ 6409 w 28455"/>
                <a:gd name="T27" fmla="*/ 5228 h 10480"/>
                <a:gd name="T28" fmla="*/ 8382 w 28455"/>
                <a:gd name="T29" fmla="*/ 9889 h 10480"/>
                <a:gd name="T30" fmla="*/ 8382 w 28455"/>
                <a:gd name="T31" fmla="*/ 9889 h 10480"/>
                <a:gd name="T32" fmla="*/ 0 w 28455"/>
                <a:gd name="T33" fmla="*/ 3330 h 10480"/>
                <a:gd name="T34" fmla="*/ 27297 w 28455"/>
                <a:gd name="T35" fmla="*/ 5772 h 10480"/>
                <a:gd name="T36" fmla="*/ 25990 w 28455"/>
                <a:gd name="T37" fmla="*/ 5254 h 10480"/>
                <a:gd name="T38" fmla="*/ 25423 w 28455"/>
                <a:gd name="T39" fmla="*/ 5918 h 10480"/>
                <a:gd name="T40" fmla="*/ 28010 w 28455"/>
                <a:gd name="T41" fmla="*/ 6117 h 10480"/>
                <a:gd name="T42" fmla="*/ 27665 w 28455"/>
                <a:gd name="T43" fmla="*/ 2689 h 10480"/>
                <a:gd name="T44" fmla="*/ 2194 w 28455"/>
                <a:gd name="T45" fmla="*/ 9740 h 10480"/>
                <a:gd name="T46" fmla="*/ 2837 w 28455"/>
                <a:gd name="T47" fmla="*/ 9568 h 10480"/>
                <a:gd name="T48" fmla="*/ 2072 w 28455"/>
                <a:gd name="T49" fmla="*/ 9100 h 10480"/>
                <a:gd name="T50" fmla="*/ 2072 w 28455"/>
                <a:gd name="T51" fmla="*/ 10357 h 10480"/>
                <a:gd name="T52" fmla="*/ 2811 w 28455"/>
                <a:gd name="T53" fmla="*/ 9889 h 10480"/>
                <a:gd name="T54" fmla="*/ 26680 w 28455"/>
                <a:gd name="T55" fmla="*/ 9395 h 10480"/>
                <a:gd name="T56" fmla="*/ 19160 w 28455"/>
                <a:gd name="T57" fmla="*/ 9863 h 10480"/>
                <a:gd name="T58" fmla="*/ 16249 w 28455"/>
                <a:gd name="T59" fmla="*/ 10456 h 10480"/>
                <a:gd name="T60" fmla="*/ 16521 w 28455"/>
                <a:gd name="T61" fmla="*/ 9149 h 10480"/>
                <a:gd name="T62" fmla="*/ 16200 w 28455"/>
                <a:gd name="T63" fmla="*/ 9421 h 10480"/>
                <a:gd name="T64" fmla="*/ 16249 w 28455"/>
                <a:gd name="T65" fmla="*/ 9468 h 10480"/>
                <a:gd name="T66" fmla="*/ 17509 w 28455"/>
                <a:gd name="T67" fmla="*/ 5523 h 10480"/>
                <a:gd name="T68" fmla="*/ 19578 w 28455"/>
                <a:gd name="T69" fmla="*/ 6166 h 10480"/>
                <a:gd name="T70" fmla="*/ 17015 w 28455"/>
                <a:gd name="T71" fmla="*/ 6117 h 10480"/>
                <a:gd name="T72" fmla="*/ 16200 w 28455"/>
                <a:gd name="T73" fmla="*/ 4611 h 10480"/>
                <a:gd name="T74" fmla="*/ 16842 w 28455"/>
                <a:gd name="T75" fmla="*/ 2959 h 10480"/>
                <a:gd name="T76" fmla="*/ 18617 w 28455"/>
                <a:gd name="T77" fmla="*/ 2640 h 10480"/>
                <a:gd name="T78" fmla="*/ 19725 w 28455"/>
                <a:gd name="T79" fmla="*/ 3971 h 10480"/>
                <a:gd name="T80" fmla="*/ 17976 w 28455"/>
                <a:gd name="T81" fmla="*/ 3280 h 10480"/>
                <a:gd name="T82" fmla="*/ 23474 w 28455"/>
                <a:gd name="T83" fmla="*/ 6386 h 10480"/>
                <a:gd name="T84" fmla="*/ 21133 w 28455"/>
                <a:gd name="T85" fmla="*/ 5944 h 10480"/>
                <a:gd name="T86" fmla="*/ 20615 w 28455"/>
                <a:gd name="T87" fmla="*/ 4070 h 10480"/>
                <a:gd name="T88" fmla="*/ 21650 w 28455"/>
                <a:gd name="T89" fmla="*/ 2713 h 10480"/>
                <a:gd name="T90" fmla="*/ 24140 w 28455"/>
                <a:gd name="T91" fmla="*/ 2541 h 10480"/>
                <a:gd name="T92" fmla="*/ 21896 w 28455"/>
                <a:gd name="T93" fmla="*/ 3477 h 10480"/>
                <a:gd name="T94" fmla="*/ 21922 w 28455"/>
                <a:gd name="T95" fmla="*/ 5523 h 10480"/>
                <a:gd name="T96" fmla="*/ 12625 w 28455"/>
                <a:gd name="T97" fmla="*/ 6166 h 10480"/>
                <a:gd name="T98" fmla="*/ 9963 w 28455"/>
                <a:gd name="T99" fmla="*/ 6190 h 10480"/>
                <a:gd name="T100" fmla="*/ 12231 w 28455"/>
                <a:gd name="T101" fmla="*/ 2640 h 10480"/>
                <a:gd name="T102" fmla="*/ 13388 w 28455"/>
                <a:gd name="T103" fmla="*/ 3897 h 10480"/>
                <a:gd name="T104" fmla="*/ 13043 w 28455"/>
                <a:gd name="T105" fmla="*/ 5795 h 10480"/>
                <a:gd name="T106" fmla="*/ 11515 w 28455"/>
                <a:gd name="T107" fmla="*/ 3304 h 10480"/>
                <a:gd name="T108" fmla="*/ 11711 w 28455"/>
                <a:gd name="T109" fmla="*/ 5696 h 10480"/>
                <a:gd name="T110" fmla="*/ 24091 w 28455"/>
                <a:gd name="T111" fmla="*/ 9371 h 10480"/>
                <a:gd name="T112" fmla="*/ 24658 w 28455"/>
                <a:gd name="T113" fmla="*/ 9123 h 10480"/>
                <a:gd name="T114" fmla="*/ 23500 w 28455"/>
                <a:gd name="T115" fmla="*/ 9568 h 10480"/>
                <a:gd name="T116" fmla="*/ 24339 w 28455"/>
                <a:gd name="T117" fmla="*/ 10480 h 10480"/>
                <a:gd name="T118" fmla="*/ 24216 w 28455"/>
                <a:gd name="T119" fmla="*/ 10135 h 10480"/>
                <a:gd name="T120" fmla="*/ 15238 w 28455"/>
                <a:gd name="T121" fmla="*/ 7126 h 10480"/>
                <a:gd name="T122" fmla="*/ 13858 w 28455"/>
                <a:gd name="T123" fmla="*/ 9544 h 10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8455" h="10480">
                  <a:moveTo>
                    <a:pt x="10258" y="9026"/>
                  </a:moveTo>
                  <a:lnTo>
                    <a:pt x="11416" y="9026"/>
                  </a:lnTo>
                  <a:lnTo>
                    <a:pt x="11416" y="9395"/>
                  </a:lnTo>
                  <a:lnTo>
                    <a:pt x="10676" y="9395"/>
                  </a:lnTo>
                  <a:lnTo>
                    <a:pt x="10676" y="9594"/>
                  </a:lnTo>
                  <a:lnTo>
                    <a:pt x="11293" y="9594"/>
                  </a:lnTo>
                  <a:lnTo>
                    <a:pt x="11293" y="9913"/>
                  </a:lnTo>
                  <a:lnTo>
                    <a:pt x="10676" y="9913"/>
                  </a:lnTo>
                  <a:lnTo>
                    <a:pt x="10676" y="10456"/>
                  </a:lnTo>
                  <a:lnTo>
                    <a:pt x="10258" y="10456"/>
                  </a:lnTo>
                  <a:lnTo>
                    <a:pt x="10258" y="9026"/>
                  </a:lnTo>
                  <a:close/>
                  <a:moveTo>
                    <a:pt x="21650" y="9889"/>
                  </a:moveTo>
                  <a:lnTo>
                    <a:pt x="21256" y="9026"/>
                  </a:lnTo>
                  <a:lnTo>
                    <a:pt x="20712" y="9026"/>
                  </a:lnTo>
                  <a:lnTo>
                    <a:pt x="20712" y="10456"/>
                  </a:lnTo>
                  <a:lnTo>
                    <a:pt x="21107" y="10456"/>
                  </a:lnTo>
                  <a:lnTo>
                    <a:pt x="21107" y="9568"/>
                  </a:lnTo>
                  <a:lnTo>
                    <a:pt x="21551" y="10456"/>
                  </a:lnTo>
                  <a:lnTo>
                    <a:pt x="22045" y="10456"/>
                  </a:lnTo>
                  <a:lnTo>
                    <a:pt x="22045" y="9026"/>
                  </a:lnTo>
                  <a:lnTo>
                    <a:pt x="21650" y="9026"/>
                  </a:lnTo>
                  <a:lnTo>
                    <a:pt x="21650" y="9889"/>
                  </a:lnTo>
                  <a:close/>
                  <a:moveTo>
                    <a:pt x="5993" y="9594"/>
                  </a:moveTo>
                  <a:lnTo>
                    <a:pt x="6017" y="9740"/>
                  </a:lnTo>
                  <a:lnTo>
                    <a:pt x="5993" y="9889"/>
                  </a:lnTo>
                  <a:lnTo>
                    <a:pt x="5967" y="10036"/>
                  </a:lnTo>
                  <a:lnTo>
                    <a:pt x="5894" y="10161"/>
                  </a:lnTo>
                  <a:lnTo>
                    <a:pt x="5819" y="10258"/>
                  </a:lnTo>
                  <a:lnTo>
                    <a:pt x="5696" y="10357"/>
                  </a:lnTo>
                  <a:lnTo>
                    <a:pt x="5573" y="10430"/>
                  </a:lnTo>
                  <a:lnTo>
                    <a:pt x="5424" y="10456"/>
                  </a:lnTo>
                  <a:lnTo>
                    <a:pt x="5252" y="10480"/>
                  </a:lnTo>
                  <a:lnTo>
                    <a:pt x="5079" y="10456"/>
                  </a:lnTo>
                  <a:lnTo>
                    <a:pt x="4933" y="10430"/>
                  </a:lnTo>
                  <a:lnTo>
                    <a:pt x="4810" y="10357"/>
                  </a:lnTo>
                  <a:lnTo>
                    <a:pt x="4711" y="10258"/>
                  </a:lnTo>
                  <a:lnTo>
                    <a:pt x="4611" y="10161"/>
                  </a:lnTo>
                  <a:lnTo>
                    <a:pt x="4562" y="10036"/>
                  </a:lnTo>
                  <a:lnTo>
                    <a:pt x="4512" y="9889"/>
                  </a:lnTo>
                  <a:lnTo>
                    <a:pt x="4512" y="9740"/>
                  </a:lnTo>
                  <a:lnTo>
                    <a:pt x="4512" y="9594"/>
                  </a:lnTo>
                  <a:lnTo>
                    <a:pt x="4562" y="9445"/>
                  </a:lnTo>
                  <a:lnTo>
                    <a:pt x="4611" y="9322"/>
                  </a:lnTo>
                  <a:lnTo>
                    <a:pt x="4711" y="9222"/>
                  </a:lnTo>
                  <a:lnTo>
                    <a:pt x="4810" y="9123"/>
                  </a:lnTo>
                  <a:lnTo>
                    <a:pt x="4933" y="9050"/>
                  </a:lnTo>
                  <a:lnTo>
                    <a:pt x="5079" y="9000"/>
                  </a:lnTo>
                  <a:lnTo>
                    <a:pt x="5252" y="9000"/>
                  </a:lnTo>
                  <a:lnTo>
                    <a:pt x="5424" y="9000"/>
                  </a:lnTo>
                  <a:lnTo>
                    <a:pt x="5573" y="9050"/>
                  </a:lnTo>
                  <a:lnTo>
                    <a:pt x="5696" y="9123"/>
                  </a:lnTo>
                  <a:lnTo>
                    <a:pt x="5819" y="9222"/>
                  </a:lnTo>
                  <a:lnTo>
                    <a:pt x="5894" y="9322"/>
                  </a:lnTo>
                  <a:lnTo>
                    <a:pt x="5967" y="9445"/>
                  </a:lnTo>
                  <a:lnTo>
                    <a:pt x="5993" y="9594"/>
                  </a:lnTo>
                  <a:close/>
                  <a:moveTo>
                    <a:pt x="5599" y="9740"/>
                  </a:moveTo>
                  <a:lnTo>
                    <a:pt x="5573" y="9594"/>
                  </a:lnTo>
                  <a:lnTo>
                    <a:pt x="5500" y="9468"/>
                  </a:lnTo>
                  <a:lnTo>
                    <a:pt x="5450" y="9421"/>
                  </a:lnTo>
                  <a:lnTo>
                    <a:pt x="5400" y="9395"/>
                  </a:lnTo>
                  <a:lnTo>
                    <a:pt x="5327" y="9371"/>
                  </a:lnTo>
                  <a:lnTo>
                    <a:pt x="5252" y="9371"/>
                  </a:lnTo>
                  <a:lnTo>
                    <a:pt x="5178" y="9371"/>
                  </a:lnTo>
                  <a:lnTo>
                    <a:pt x="5105" y="9395"/>
                  </a:lnTo>
                  <a:lnTo>
                    <a:pt x="5055" y="9421"/>
                  </a:lnTo>
                  <a:lnTo>
                    <a:pt x="5006" y="9468"/>
                  </a:lnTo>
                  <a:lnTo>
                    <a:pt x="4956" y="9594"/>
                  </a:lnTo>
                  <a:lnTo>
                    <a:pt x="4933" y="9740"/>
                  </a:lnTo>
                  <a:lnTo>
                    <a:pt x="4956" y="9889"/>
                  </a:lnTo>
                  <a:lnTo>
                    <a:pt x="5006" y="9986"/>
                  </a:lnTo>
                  <a:lnTo>
                    <a:pt x="5055" y="10036"/>
                  </a:lnTo>
                  <a:lnTo>
                    <a:pt x="5105" y="10085"/>
                  </a:lnTo>
                  <a:lnTo>
                    <a:pt x="5178" y="10111"/>
                  </a:lnTo>
                  <a:lnTo>
                    <a:pt x="5252" y="10111"/>
                  </a:lnTo>
                  <a:lnTo>
                    <a:pt x="5327" y="10111"/>
                  </a:lnTo>
                  <a:lnTo>
                    <a:pt x="5400" y="10085"/>
                  </a:lnTo>
                  <a:lnTo>
                    <a:pt x="5450" y="10036"/>
                  </a:lnTo>
                  <a:lnTo>
                    <a:pt x="5500" y="9986"/>
                  </a:lnTo>
                  <a:lnTo>
                    <a:pt x="5573" y="9889"/>
                  </a:lnTo>
                  <a:lnTo>
                    <a:pt x="5599" y="9740"/>
                  </a:lnTo>
                  <a:close/>
                  <a:moveTo>
                    <a:pt x="8113" y="2541"/>
                  </a:moveTo>
                  <a:lnTo>
                    <a:pt x="8925" y="2541"/>
                  </a:lnTo>
                  <a:lnTo>
                    <a:pt x="8902" y="6190"/>
                  </a:lnTo>
                  <a:lnTo>
                    <a:pt x="8604" y="6289"/>
                  </a:lnTo>
                  <a:lnTo>
                    <a:pt x="8259" y="6363"/>
                  </a:lnTo>
                  <a:lnTo>
                    <a:pt x="7891" y="6412"/>
                  </a:lnTo>
                  <a:lnTo>
                    <a:pt x="7496" y="6436"/>
                  </a:lnTo>
                  <a:lnTo>
                    <a:pt x="7248" y="6436"/>
                  </a:lnTo>
                  <a:lnTo>
                    <a:pt x="7026" y="6412"/>
                  </a:lnTo>
                  <a:lnTo>
                    <a:pt x="6804" y="6363"/>
                  </a:lnTo>
                  <a:lnTo>
                    <a:pt x="6608" y="6313"/>
                  </a:lnTo>
                  <a:lnTo>
                    <a:pt x="6409" y="6240"/>
                  </a:lnTo>
                  <a:lnTo>
                    <a:pt x="6237" y="6140"/>
                  </a:lnTo>
                  <a:lnTo>
                    <a:pt x="6090" y="6041"/>
                  </a:lnTo>
                  <a:lnTo>
                    <a:pt x="5941" y="5918"/>
                  </a:lnTo>
                  <a:lnTo>
                    <a:pt x="5819" y="5795"/>
                  </a:lnTo>
                  <a:lnTo>
                    <a:pt x="5696" y="5646"/>
                  </a:lnTo>
                  <a:lnTo>
                    <a:pt x="5599" y="5500"/>
                  </a:lnTo>
                  <a:lnTo>
                    <a:pt x="5523" y="5327"/>
                  </a:lnTo>
                  <a:lnTo>
                    <a:pt x="5474" y="5129"/>
                  </a:lnTo>
                  <a:lnTo>
                    <a:pt x="5424" y="4933"/>
                  </a:lnTo>
                  <a:lnTo>
                    <a:pt x="5400" y="4710"/>
                  </a:lnTo>
                  <a:lnTo>
                    <a:pt x="5400" y="4488"/>
                  </a:lnTo>
                  <a:lnTo>
                    <a:pt x="5400" y="4266"/>
                  </a:lnTo>
                  <a:lnTo>
                    <a:pt x="5424" y="4070"/>
                  </a:lnTo>
                  <a:lnTo>
                    <a:pt x="5474" y="3871"/>
                  </a:lnTo>
                  <a:lnTo>
                    <a:pt x="5523" y="3699"/>
                  </a:lnTo>
                  <a:lnTo>
                    <a:pt x="5599" y="3526"/>
                  </a:lnTo>
                  <a:lnTo>
                    <a:pt x="5672" y="3354"/>
                  </a:lnTo>
                  <a:lnTo>
                    <a:pt x="5769" y="3207"/>
                  </a:lnTo>
                  <a:lnTo>
                    <a:pt x="5892" y="3084"/>
                  </a:lnTo>
                  <a:lnTo>
                    <a:pt x="6015" y="2959"/>
                  </a:lnTo>
                  <a:lnTo>
                    <a:pt x="6140" y="2862"/>
                  </a:lnTo>
                  <a:lnTo>
                    <a:pt x="6286" y="2763"/>
                  </a:lnTo>
                  <a:lnTo>
                    <a:pt x="6459" y="2689"/>
                  </a:lnTo>
                  <a:lnTo>
                    <a:pt x="6631" y="2640"/>
                  </a:lnTo>
                  <a:lnTo>
                    <a:pt x="6804" y="2590"/>
                  </a:lnTo>
                  <a:lnTo>
                    <a:pt x="7002" y="2564"/>
                  </a:lnTo>
                  <a:lnTo>
                    <a:pt x="7198" y="2564"/>
                  </a:lnTo>
                  <a:lnTo>
                    <a:pt x="7446" y="2564"/>
                  </a:lnTo>
                  <a:lnTo>
                    <a:pt x="7692" y="2614"/>
                  </a:lnTo>
                  <a:lnTo>
                    <a:pt x="7914" y="2689"/>
                  </a:lnTo>
                  <a:lnTo>
                    <a:pt x="8113" y="2812"/>
                  </a:lnTo>
                  <a:lnTo>
                    <a:pt x="8113" y="2541"/>
                  </a:lnTo>
                  <a:close/>
                  <a:moveTo>
                    <a:pt x="8113" y="3552"/>
                  </a:moveTo>
                  <a:lnTo>
                    <a:pt x="7940" y="3429"/>
                  </a:lnTo>
                  <a:lnTo>
                    <a:pt x="7742" y="3354"/>
                  </a:lnTo>
                  <a:lnTo>
                    <a:pt x="7546" y="3304"/>
                  </a:lnTo>
                  <a:lnTo>
                    <a:pt x="7347" y="3304"/>
                  </a:lnTo>
                  <a:lnTo>
                    <a:pt x="7101" y="3304"/>
                  </a:lnTo>
                  <a:lnTo>
                    <a:pt x="6879" y="3380"/>
                  </a:lnTo>
                  <a:lnTo>
                    <a:pt x="6707" y="3477"/>
                  </a:lnTo>
                  <a:lnTo>
                    <a:pt x="6534" y="3625"/>
                  </a:lnTo>
                  <a:lnTo>
                    <a:pt x="6409" y="3798"/>
                  </a:lnTo>
                  <a:lnTo>
                    <a:pt x="6312" y="3994"/>
                  </a:lnTo>
                  <a:lnTo>
                    <a:pt x="6263" y="4242"/>
                  </a:lnTo>
                  <a:lnTo>
                    <a:pt x="6237" y="4488"/>
                  </a:lnTo>
                  <a:lnTo>
                    <a:pt x="6263" y="4784"/>
                  </a:lnTo>
                  <a:lnTo>
                    <a:pt x="6312" y="5006"/>
                  </a:lnTo>
                  <a:lnTo>
                    <a:pt x="6409" y="5228"/>
                  </a:lnTo>
                  <a:lnTo>
                    <a:pt x="6534" y="5401"/>
                  </a:lnTo>
                  <a:lnTo>
                    <a:pt x="6707" y="5523"/>
                  </a:lnTo>
                  <a:lnTo>
                    <a:pt x="6929" y="5623"/>
                  </a:lnTo>
                  <a:lnTo>
                    <a:pt x="7151" y="5672"/>
                  </a:lnTo>
                  <a:lnTo>
                    <a:pt x="7420" y="5696"/>
                  </a:lnTo>
                  <a:lnTo>
                    <a:pt x="7718" y="5672"/>
                  </a:lnTo>
                  <a:lnTo>
                    <a:pt x="7914" y="5646"/>
                  </a:lnTo>
                  <a:lnTo>
                    <a:pt x="8113" y="5623"/>
                  </a:lnTo>
                  <a:lnTo>
                    <a:pt x="8113" y="3552"/>
                  </a:lnTo>
                  <a:close/>
                  <a:moveTo>
                    <a:pt x="8382" y="9889"/>
                  </a:moveTo>
                  <a:lnTo>
                    <a:pt x="7964" y="9026"/>
                  </a:lnTo>
                  <a:lnTo>
                    <a:pt x="7446" y="9026"/>
                  </a:lnTo>
                  <a:lnTo>
                    <a:pt x="7446" y="10456"/>
                  </a:lnTo>
                  <a:lnTo>
                    <a:pt x="7841" y="10456"/>
                  </a:lnTo>
                  <a:lnTo>
                    <a:pt x="7841" y="9568"/>
                  </a:lnTo>
                  <a:lnTo>
                    <a:pt x="8259" y="10456"/>
                  </a:lnTo>
                  <a:lnTo>
                    <a:pt x="8753" y="10456"/>
                  </a:lnTo>
                  <a:lnTo>
                    <a:pt x="8753" y="9026"/>
                  </a:lnTo>
                  <a:lnTo>
                    <a:pt x="8382" y="9026"/>
                  </a:lnTo>
                  <a:lnTo>
                    <a:pt x="8382" y="9889"/>
                  </a:lnTo>
                  <a:close/>
                  <a:moveTo>
                    <a:pt x="1998" y="6412"/>
                  </a:moveTo>
                  <a:lnTo>
                    <a:pt x="2787" y="6412"/>
                  </a:lnTo>
                  <a:lnTo>
                    <a:pt x="2787" y="4119"/>
                  </a:lnTo>
                  <a:lnTo>
                    <a:pt x="4807" y="4119"/>
                  </a:lnTo>
                  <a:lnTo>
                    <a:pt x="4807" y="3330"/>
                  </a:lnTo>
                  <a:lnTo>
                    <a:pt x="2787" y="3330"/>
                  </a:lnTo>
                  <a:lnTo>
                    <a:pt x="2787" y="1111"/>
                  </a:lnTo>
                  <a:lnTo>
                    <a:pt x="1998" y="1111"/>
                  </a:lnTo>
                  <a:lnTo>
                    <a:pt x="1998" y="3330"/>
                  </a:lnTo>
                  <a:lnTo>
                    <a:pt x="0" y="3330"/>
                  </a:lnTo>
                  <a:lnTo>
                    <a:pt x="0" y="4119"/>
                  </a:lnTo>
                  <a:lnTo>
                    <a:pt x="1998" y="4119"/>
                  </a:lnTo>
                  <a:lnTo>
                    <a:pt x="1998" y="6412"/>
                  </a:lnTo>
                  <a:close/>
                  <a:moveTo>
                    <a:pt x="27665" y="2689"/>
                  </a:moveTo>
                  <a:lnTo>
                    <a:pt x="27665" y="5055"/>
                  </a:lnTo>
                  <a:lnTo>
                    <a:pt x="27642" y="5254"/>
                  </a:lnTo>
                  <a:lnTo>
                    <a:pt x="27592" y="5427"/>
                  </a:lnTo>
                  <a:lnTo>
                    <a:pt x="27519" y="5573"/>
                  </a:lnTo>
                  <a:lnTo>
                    <a:pt x="27420" y="5672"/>
                  </a:lnTo>
                  <a:lnTo>
                    <a:pt x="27297" y="5772"/>
                  </a:lnTo>
                  <a:lnTo>
                    <a:pt x="27150" y="5819"/>
                  </a:lnTo>
                  <a:lnTo>
                    <a:pt x="27002" y="5869"/>
                  </a:lnTo>
                  <a:lnTo>
                    <a:pt x="26803" y="5869"/>
                  </a:lnTo>
                  <a:lnTo>
                    <a:pt x="26631" y="5869"/>
                  </a:lnTo>
                  <a:lnTo>
                    <a:pt x="26458" y="5819"/>
                  </a:lnTo>
                  <a:lnTo>
                    <a:pt x="26312" y="5772"/>
                  </a:lnTo>
                  <a:lnTo>
                    <a:pt x="26186" y="5672"/>
                  </a:lnTo>
                  <a:lnTo>
                    <a:pt x="26090" y="5573"/>
                  </a:lnTo>
                  <a:lnTo>
                    <a:pt x="26014" y="5427"/>
                  </a:lnTo>
                  <a:lnTo>
                    <a:pt x="25990" y="5254"/>
                  </a:lnTo>
                  <a:lnTo>
                    <a:pt x="25967" y="5055"/>
                  </a:lnTo>
                  <a:lnTo>
                    <a:pt x="25967" y="2689"/>
                  </a:lnTo>
                  <a:lnTo>
                    <a:pt x="25152" y="2689"/>
                  </a:lnTo>
                  <a:lnTo>
                    <a:pt x="25152" y="5155"/>
                  </a:lnTo>
                  <a:lnTo>
                    <a:pt x="25178" y="5301"/>
                  </a:lnTo>
                  <a:lnTo>
                    <a:pt x="25178" y="5427"/>
                  </a:lnTo>
                  <a:lnTo>
                    <a:pt x="25225" y="5573"/>
                  </a:lnTo>
                  <a:lnTo>
                    <a:pt x="25274" y="5696"/>
                  </a:lnTo>
                  <a:lnTo>
                    <a:pt x="25350" y="5819"/>
                  </a:lnTo>
                  <a:lnTo>
                    <a:pt x="25423" y="5918"/>
                  </a:lnTo>
                  <a:lnTo>
                    <a:pt x="25497" y="6017"/>
                  </a:lnTo>
                  <a:lnTo>
                    <a:pt x="25596" y="6117"/>
                  </a:lnTo>
                  <a:lnTo>
                    <a:pt x="25841" y="6263"/>
                  </a:lnTo>
                  <a:lnTo>
                    <a:pt x="26113" y="6386"/>
                  </a:lnTo>
                  <a:lnTo>
                    <a:pt x="26458" y="6436"/>
                  </a:lnTo>
                  <a:lnTo>
                    <a:pt x="26803" y="6462"/>
                  </a:lnTo>
                  <a:lnTo>
                    <a:pt x="27174" y="6436"/>
                  </a:lnTo>
                  <a:lnTo>
                    <a:pt x="27493" y="6386"/>
                  </a:lnTo>
                  <a:lnTo>
                    <a:pt x="27788" y="6263"/>
                  </a:lnTo>
                  <a:lnTo>
                    <a:pt x="28010" y="6117"/>
                  </a:lnTo>
                  <a:lnTo>
                    <a:pt x="28110" y="6017"/>
                  </a:lnTo>
                  <a:lnTo>
                    <a:pt x="28209" y="5918"/>
                  </a:lnTo>
                  <a:lnTo>
                    <a:pt x="28282" y="5819"/>
                  </a:lnTo>
                  <a:lnTo>
                    <a:pt x="28355" y="5696"/>
                  </a:lnTo>
                  <a:lnTo>
                    <a:pt x="28405" y="5573"/>
                  </a:lnTo>
                  <a:lnTo>
                    <a:pt x="28431" y="5427"/>
                  </a:lnTo>
                  <a:lnTo>
                    <a:pt x="28455" y="5301"/>
                  </a:lnTo>
                  <a:lnTo>
                    <a:pt x="28455" y="5155"/>
                  </a:lnTo>
                  <a:lnTo>
                    <a:pt x="28455" y="2689"/>
                  </a:lnTo>
                  <a:lnTo>
                    <a:pt x="27665" y="2689"/>
                  </a:lnTo>
                  <a:close/>
                  <a:moveTo>
                    <a:pt x="2761" y="9986"/>
                  </a:moveTo>
                  <a:lnTo>
                    <a:pt x="2688" y="10062"/>
                  </a:lnTo>
                  <a:lnTo>
                    <a:pt x="2615" y="10111"/>
                  </a:lnTo>
                  <a:lnTo>
                    <a:pt x="2516" y="10135"/>
                  </a:lnTo>
                  <a:lnTo>
                    <a:pt x="2442" y="10135"/>
                  </a:lnTo>
                  <a:lnTo>
                    <a:pt x="2367" y="10111"/>
                  </a:lnTo>
                  <a:lnTo>
                    <a:pt x="2317" y="10062"/>
                  </a:lnTo>
                  <a:lnTo>
                    <a:pt x="2270" y="10012"/>
                  </a:lnTo>
                  <a:lnTo>
                    <a:pt x="2220" y="9889"/>
                  </a:lnTo>
                  <a:lnTo>
                    <a:pt x="2194" y="9740"/>
                  </a:lnTo>
                  <a:lnTo>
                    <a:pt x="2220" y="9594"/>
                  </a:lnTo>
                  <a:lnTo>
                    <a:pt x="2270" y="9468"/>
                  </a:lnTo>
                  <a:lnTo>
                    <a:pt x="2317" y="9421"/>
                  </a:lnTo>
                  <a:lnTo>
                    <a:pt x="2367" y="9371"/>
                  </a:lnTo>
                  <a:lnTo>
                    <a:pt x="2442" y="9345"/>
                  </a:lnTo>
                  <a:lnTo>
                    <a:pt x="2516" y="9345"/>
                  </a:lnTo>
                  <a:lnTo>
                    <a:pt x="2615" y="9345"/>
                  </a:lnTo>
                  <a:lnTo>
                    <a:pt x="2688" y="9395"/>
                  </a:lnTo>
                  <a:lnTo>
                    <a:pt x="2761" y="9468"/>
                  </a:lnTo>
                  <a:lnTo>
                    <a:pt x="2837" y="9568"/>
                  </a:lnTo>
                  <a:lnTo>
                    <a:pt x="3156" y="9395"/>
                  </a:lnTo>
                  <a:lnTo>
                    <a:pt x="3106" y="9296"/>
                  </a:lnTo>
                  <a:lnTo>
                    <a:pt x="3033" y="9199"/>
                  </a:lnTo>
                  <a:lnTo>
                    <a:pt x="2960" y="9123"/>
                  </a:lnTo>
                  <a:lnTo>
                    <a:pt x="2861" y="9076"/>
                  </a:lnTo>
                  <a:lnTo>
                    <a:pt x="2688" y="9026"/>
                  </a:lnTo>
                  <a:lnTo>
                    <a:pt x="2490" y="9000"/>
                  </a:lnTo>
                  <a:lnTo>
                    <a:pt x="2343" y="9000"/>
                  </a:lnTo>
                  <a:lnTo>
                    <a:pt x="2194" y="9050"/>
                  </a:lnTo>
                  <a:lnTo>
                    <a:pt x="2072" y="9100"/>
                  </a:lnTo>
                  <a:lnTo>
                    <a:pt x="1972" y="9199"/>
                  </a:lnTo>
                  <a:lnTo>
                    <a:pt x="1897" y="9296"/>
                  </a:lnTo>
                  <a:lnTo>
                    <a:pt x="1823" y="9421"/>
                  </a:lnTo>
                  <a:lnTo>
                    <a:pt x="1774" y="9568"/>
                  </a:lnTo>
                  <a:lnTo>
                    <a:pt x="1774" y="9740"/>
                  </a:lnTo>
                  <a:lnTo>
                    <a:pt x="1774" y="9889"/>
                  </a:lnTo>
                  <a:lnTo>
                    <a:pt x="1823" y="10036"/>
                  </a:lnTo>
                  <a:lnTo>
                    <a:pt x="1897" y="10161"/>
                  </a:lnTo>
                  <a:lnTo>
                    <a:pt x="1972" y="10284"/>
                  </a:lnTo>
                  <a:lnTo>
                    <a:pt x="2072" y="10357"/>
                  </a:lnTo>
                  <a:lnTo>
                    <a:pt x="2194" y="10430"/>
                  </a:lnTo>
                  <a:lnTo>
                    <a:pt x="2343" y="10456"/>
                  </a:lnTo>
                  <a:lnTo>
                    <a:pt x="2490" y="10480"/>
                  </a:lnTo>
                  <a:lnTo>
                    <a:pt x="2615" y="10480"/>
                  </a:lnTo>
                  <a:lnTo>
                    <a:pt x="2712" y="10456"/>
                  </a:lnTo>
                  <a:lnTo>
                    <a:pt x="2811" y="10407"/>
                  </a:lnTo>
                  <a:lnTo>
                    <a:pt x="2910" y="10357"/>
                  </a:lnTo>
                  <a:lnTo>
                    <a:pt x="3057" y="10234"/>
                  </a:lnTo>
                  <a:lnTo>
                    <a:pt x="3182" y="10062"/>
                  </a:lnTo>
                  <a:lnTo>
                    <a:pt x="2811" y="9889"/>
                  </a:lnTo>
                  <a:lnTo>
                    <a:pt x="2761" y="9986"/>
                  </a:lnTo>
                  <a:close/>
                  <a:moveTo>
                    <a:pt x="26286" y="10456"/>
                  </a:moveTo>
                  <a:lnTo>
                    <a:pt x="27446" y="10456"/>
                  </a:lnTo>
                  <a:lnTo>
                    <a:pt x="27446" y="10085"/>
                  </a:lnTo>
                  <a:lnTo>
                    <a:pt x="26680" y="10085"/>
                  </a:lnTo>
                  <a:lnTo>
                    <a:pt x="26680" y="9863"/>
                  </a:lnTo>
                  <a:lnTo>
                    <a:pt x="27323" y="9863"/>
                  </a:lnTo>
                  <a:lnTo>
                    <a:pt x="27323" y="9544"/>
                  </a:lnTo>
                  <a:lnTo>
                    <a:pt x="26680" y="9544"/>
                  </a:lnTo>
                  <a:lnTo>
                    <a:pt x="26680" y="9395"/>
                  </a:lnTo>
                  <a:lnTo>
                    <a:pt x="27446" y="9395"/>
                  </a:lnTo>
                  <a:lnTo>
                    <a:pt x="27446" y="9026"/>
                  </a:lnTo>
                  <a:lnTo>
                    <a:pt x="26286" y="9026"/>
                  </a:lnTo>
                  <a:lnTo>
                    <a:pt x="26286" y="10456"/>
                  </a:lnTo>
                  <a:close/>
                  <a:moveTo>
                    <a:pt x="18125" y="10456"/>
                  </a:moveTo>
                  <a:lnTo>
                    <a:pt x="19259" y="10456"/>
                  </a:lnTo>
                  <a:lnTo>
                    <a:pt x="19259" y="10085"/>
                  </a:lnTo>
                  <a:lnTo>
                    <a:pt x="18520" y="10085"/>
                  </a:lnTo>
                  <a:lnTo>
                    <a:pt x="18520" y="9863"/>
                  </a:lnTo>
                  <a:lnTo>
                    <a:pt x="19160" y="9863"/>
                  </a:lnTo>
                  <a:lnTo>
                    <a:pt x="19160" y="9544"/>
                  </a:lnTo>
                  <a:lnTo>
                    <a:pt x="18520" y="9544"/>
                  </a:lnTo>
                  <a:lnTo>
                    <a:pt x="18520" y="9395"/>
                  </a:lnTo>
                  <a:lnTo>
                    <a:pt x="19259" y="9395"/>
                  </a:lnTo>
                  <a:lnTo>
                    <a:pt x="19259" y="9026"/>
                  </a:lnTo>
                  <a:lnTo>
                    <a:pt x="18125" y="9026"/>
                  </a:lnTo>
                  <a:lnTo>
                    <a:pt x="18125" y="10456"/>
                  </a:lnTo>
                  <a:close/>
                  <a:moveTo>
                    <a:pt x="16422" y="9913"/>
                  </a:moveTo>
                  <a:lnTo>
                    <a:pt x="16717" y="10456"/>
                  </a:lnTo>
                  <a:lnTo>
                    <a:pt x="16249" y="10456"/>
                  </a:lnTo>
                  <a:lnTo>
                    <a:pt x="16027" y="9986"/>
                  </a:lnTo>
                  <a:lnTo>
                    <a:pt x="15855" y="9986"/>
                  </a:lnTo>
                  <a:lnTo>
                    <a:pt x="15855" y="10456"/>
                  </a:lnTo>
                  <a:lnTo>
                    <a:pt x="15437" y="10456"/>
                  </a:lnTo>
                  <a:lnTo>
                    <a:pt x="15437" y="9026"/>
                  </a:lnTo>
                  <a:lnTo>
                    <a:pt x="16127" y="9026"/>
                  </a:lnTo>
                  <a:lnTo>
                    <a:pt x="16249" y="9026"/>
                  </a:lnTo>
                  <a:lnTo>
                    <a:pt x="16349" y="9050"/>
                  </a:lnTo>
                  <a:lnTo>
                    <a:pt x="16445" y="9100"/>
                  </a:lnTo>
                  <a:lnTo>
                    <a:pt x="16521" y="9149"/>
                  </a:lnTo>
                  <a:lnTo>
                    <a:pt x="16594" y="9222"/>
                  </a:lnTo>
                  <a:lnTo>
                    <a:pt x="16618" y="9296"/>
                  </a:lnTo>
                  <a:lnTo>
                    <a:pt x="16668" y="9395"/>
                  </a:lnTo>
                  <a:lnTo>
                    <a:pt x="16668" y="9494"/>
                  </a:lnTo>
                  <a:lnTo>
                    <a:pt x="16644" y="9641"/>
                  </a:lnTo>
                  <a:lnTo>
                    <a:pt x="16594" y="9766"/>
                  </a:lnTo>
                  <a:lnTo>
                    <a:pt x="16521" y="9839"/>
                  </a:lnTo>
                  <a:lnTo>
                    <a:pt x="16422" y="9913"/>
                  </a:lnTo>
                  <a:close/>
                  <a:moveTo>
                    <a:pt x="16249" y="9468"/>
                  </a:moveTo>
                  <a:lnTo>
                    <a:pt x="16200" y="9421"/>
                  </a:lnTo>
                  <a:lnTo>
                    <a:pt x="16176" y="9395"/>
                  </a:lnTo>
                  <a:lnTo>
                    <a:pt x="16101" y="9395"/>
                  </a:lnTo>
                  <a:lnTo>
                    <a:pt x="15855" y="9395"/>
                  </a:lnTo>
                  <a:lnTo>
                    <a:pt x="15855" y="9667"/>
                  </a:lnTo>
                  <a:lnTo>
                    <a:pt x="16101" y="9667"/>
                  </a:lnTo>
                  <a:lnTo>
                    <a:pt x="16176" y="9667"/>
                  </a:lnTo>
                  <a:lnTo>
                    <a:pt x="16200" y="9641"/>
                  </a:lnTo>
                  <a:lnTo>
                    <a:pt x="16249" y="9594"/>
                  </a:lnTo>
                  <a:lnTo>
                    <a:pt x="16249" y="9544"/>
                  </a:lnTo>
                  <a:lnTo>
                    <a:pt x="16249" y="9468"/>
                  </a:lnTo>
                  <a:close/>
                  <a:moveTo>
                    <a:pt x="19725" y="3971"/>
                  </a:moveTo>
                  <a:lnTo>
                    <a:pt x="19774" y="4193"/>
                  </a:lnTo>
                  <a:lnTo>
                    <a:pt x="19774" y="4415"/>
                  </a:lnTo>
                  <a:lnTo>
                    <a:pt x="19774" y="4637"/>
                  </a:lnTo>
                  <a:lnTo>
                    <a:pt x="17039" y="4637"/>
                  </a:lnTo>
                  <a:lnTo>
                    <a:pt x="17064" y="4883"/>
                  </a:lnTo>
                  <a:lnTo>
                    <a:pt x="17138" y="5081"/>
                  </a:lnTo>
                  <a:lnTo>
                    <a:pt x="17237" y="5278"/>
                  </a:lnTo>
                  <a:lnTo>
                    <a:pt x="17360" y="5401"/>
                  </a:lnTo>
                  <a:lnTo>
                    <a:pt x="17509" y="5523"/>
                  </a:lnTo>
                  <a:lnTo>
                    <a:pt x="17681" y="5623"/>
                  </a:lnTo>
                  <a:lnTo>
                    <a:pt x="17877" y="5672"/>
                  </a:lnTo>
                  <a:lnTo>
                    <a:pt x="18076" y="5696"/>
                  </a:lnTo>
                  <a:lnTo>
                    <a:pt x="18470" y="5696"/>
                  </a:lnTo>
                  <a:lnTo>
                    <a:pt x="18865" y="5646"/>
                  </a:lnTo>
                  <a:lnTo>
                    <a:pt x="19061" y="5599"/>
                  </a:lnTo>
                  <a:lnTo>
                    <a:pt x="19259" y="5549"/>
                  </a:lnTo>
                  <a:lnTo>
                    <a:pt x="19432" y="5474"/>
                  </a:lnTo>
                  <a:lnTo>
                    <a:pt x="19578" y="5401"/>
                  </a:lnTo>
                  <a:lnTo>
                    <a:pt x="19578" y="6166"/>
                  </a:lnTo>
                  <a:lnTo>
                    <a:pt x="19210" y="6313"/>
                  </a:lnTo>
                  <a:lnTo>
                    <a:pt x="18839" y="6412"/>
                  </a:lnTo>
                  <a:lnTo>
                    <a:pt x="18643" y="6436"/>
                  </a:lnTo>
                  <a:lnTo>
                    <a:pt x="18421" y="6462"/>
                  </a:lnTo>
                  <a:lnTo>
                    <a:pt x="17976" y="6436"/>
                  </a:lnTo>
                  <a:lnTo>
                    <a:pt x="17754" y="6412"/>
                  </a:lnTo>
                  <a:lnTo>
                    <a:pt x="17556" y="6363"/>
                  </a:lnTo>
                  <a:lnTo>
                    <a:pt x="17360" y="6289"/>
                  </a:lnTo>
                  <a:lnTo>
                    <a:pt x="17187" y="6214"/>
                  </a:lnTo>
                  <a:lnTo>
                    <a:pt x="17015" y="6117"/>
                  </a:lnTo>
                  <a:lnTo>
                    <a:pt x="16866" y="6017"/>
                  </a:lnTo>
                  <a:lnTo>
                    <a:pt x="16743" y="5895"/>
                  </a:lnTo>
                  <a:lnTo>
                    <a:pt x="16620" y="5772"/>
                  </a:lnTo>
                  <a:lnTo>
                    <a:pt x="16497" y="5623"/>
                  </a:lnTo>
                  <a:lnTo>
                    <a:pt x="16422" y="5474"/>
                  </a:lnTo>
                  <a:lnTo>
                    <a:pt x="16349" y="5327"/>
                  </a:lnTo>
                  <a:lnTo>
                    <a:pt x="16275" y="5155"/>
                  </a:lnTo>
                  <a:lnTo>
                    <a:pt x="16226" y="4982"/>
                  </a:lnTo>
                  <a:lnTo>
                    <a:pt x="16200" y="4810"/>
                  </a:lnTo>
                  <a:lnTo>
                    <a:pt x="16200" y="4611"/>
                  </a:lnTo>
                  <a:lnTo>
                    <a:pt x="16200" y="4439"/>
                  </a:lnTo>
                  <a:lnTo>
                    <a:pt x="16200" y="4242"/>
                  </a:lnTo>
                  <a:lnTo>
                    <a:pt x="16226" y="4044"/>
                  </a:lnTo>
                  <a:lnTo>
                    <a:pt x="16275" y="3848"/>
                  </a:lnTo>
                  <a:lnTo>
                    <a:pt x="16349" y="3675"/>
                  </a:lnTo>
                  <a:lnTo>
                    <a:pt x="16422" y="3503"/>
                  </a:lnTo>
                  <a:lnTo>
                    <a:pt x="16497" y="3354"/>
                  </a:lnTo>
                  <a:lnTo>
                    <a:pt x="16594" y="3207"/>
                  </a:lnTo>
                  <a:lnTo>
                    <a:pt x="16720" y="3084"/>
                  </a:lnTo>
                  <a:lnTo>
                    <a:pt x="16842" y="2959"/>
                  </a:lnTo>
                  <a:lnTo>
                    <a:pt x="16989" y="2862"/>
                  </a:lnTo>
                  <a:lnTo>
                    <a:pt x="17138" y="2763"/>
                  </a:lnTo>
                  <a:lnTo>
                    <a:pt x="17287" y="2689"/>
                  </a:lnTo>
                  <a:lnTo>
                    <a:pt x="17459" y="2614"/>
                  </a:lnTo>
                  <a:lnTo>
                    <a:pt x="17632" y="2590"/>
                  </a:lnTo>
                  <a:lnTo>
                    <a:pt x="17828" y="2564"/>
                  </a:lnTo>
                  <a:lnTo>
                    <a:pt x="18026" y="2541"/>
                  </a:lnTo>
                  <a:lnTo>
                    <a:pt x="18248" y="2564"/>
                  </a:lnTo>
                  <a:lnTo>
                    <a:pt x="18444" y="2590"/>
                  </a:lnTo>
                  <a:lnTo>
                    <a:pt x="18617" y="2640"/>
                  </a:lnTo>
                  <a:lnTo>
                    <a:pt x="18789" y="2689"/>
                  </a:lnTo>
                  <a:lnTo>
                    <a:pt x="18962" y="2786"/>
                  </a:lnTo>
                  <a:lnTo>
                    <a:pt x="19110" y="2886"/>
                  </a:lnTo>
                  <a:lnTo>
                    <a:pt x="19233" y="2985"/>
                  </a:lnTo>
                  <a:lnTo>
                    <a:pt x="19356" y="3131"/>
                  </a:lnTo>
                  <a:lnTo>
                    <a:pt x="19455" y="3280"/>
                  </a:lnTo>
                  <a:lnTo>
                    <a:pt x="19555" y="3429"/>
                  </a:lnTo>
                  <a:lnTo>
                    <a:pt x="19628" y="3602"/>
                  </a:lnTo>
                  <a:lnTo>
                    <a:pt x="19701" y="3774"/>
                  </a:lnTo>
                  <a:lnTo>
                    <a:pt x="19725" y="3971"/>
                  </a:lnTo>
                  <a:close/>
                  <a:moveTo>
                    <a:pt x="18914" y="4044"/>
                  </a:moveTo>
                  <a:lnTo>
                    <a:pt x="18888" y="3871"/>
                  </a:lnTo>
                  <a:lnTo>
                    <a:pt x="18839" y="3725"/>
                  </a:lnTo>
                  <a:lnTo>
                    <a:pt x="18789" y="3602"/>
                  </a:lnTo>
                  <a:lnTo>
                    <a:pt x="18692" y="3503"/>
                  </a:lnTo>
                  <a:lnTo>
                    <a:pt x="18593" y="3403"/>
                  </a:lnTo>
                  <a:lnTo>
                    <a:pt x="18470" y="3354"/>
                  </a:lnTo>
                  <a:lnTo>
                    <a:pt x="18321" y="3304"/>
                  </a:lnTo>
                  <a:lnTo>
                    <a:pt x="18149" y="3280"/>
                  </a:lnTo>
                  <a:lnTo>
                    <a:pt x="17976" y="3280"/>
                  </a:lnTo>
                  <a:lnTo>
                    <a:pt x="17804" y="3330"/>
                  </a:lnTo>
                  <a:lnTo>
                    <a:pt x="17655" y="3380"/>
                  </a:lnTo>
                  <a:lnTo>
                    <a:pt x="17509" y="3477"/>
                  </a:lnTo>
                  <a:lnTo>
                    <a:pt x="17360" y="3576"/>
                  </a:lnTo>
                  <a:lnTo>
                    <a:pt x="17237" y="3725"/>
                  </a:lnTo>
                  <a:lnTo>
                    <a:pt x="17138" y="3871"/>
                  </a:lnTo>
                  <a:lnTo>
                    <a:pt x="17088" y="4044"/>
                  </a:lnTo>
                  <a:lnTo>
                    <a:pt x="18914" y="4044"/>
                  </a:lnTo>
                  <a:close/>
                  <a:moveTo>
                    <a:pt x="23821" y="6289"/>
                  </a:moveTo>
                  <a:lnTo>
                    <a:pt x="23474" y="6386"/>
                  </a:lnTo>
                  <a:lnTo>
                    <a:pt x="23080" y="6436"/>
                  </a:lnTo>
                  <a:lnTo>
                    <a:pt x="22711" y="6462"/>
                  </a:lnTo>
                  <a:lnTo>
                    <a:pt x="22463" y="6436"/>
                  </a:lnTo>
                  <a:lnTo>
                    <a:pt x="22217" y="6412"/>
                  </a:lnTo>
                  <a:lnTo>
                    <a:pt x="22021" y="6386"/>
                  </a:lnTo>
                  <a:lnTo>
                    <a:pt x="21799" y="6313"/>
                  </a:lnTo>
                  <a:lnTo>
                    <a:pt x="21627" y="6240"/>
                  </a:lnTo>
                  <a:lnTo>
                    <a:pt x="21454" y="6166"/>
                  </a:lnTo>
                  <a:lnTo>
                    <a:pt x="21279" y="6067"/>
                  </a:lnTo>
                  <a:lnTo>
                    <a:pt x="21133" y="5944"/>
                  </a:lnTo>
                  <a:lnTo>
                    <a:pt x="21010" y="5819"/>
                  </a:lnTo>
                  <a:lnTo>
                    <a:pt x="20911" y="5672"/>
                  </a:lnTo>
                  <a:lnTo>
                    <a:pt x="20812" y="5500"/>
                  </a:lnTo>
                  <a:lnTo>
                    <a:pt x="20738" y="5327"/>
                  </a:lnTo>
                  <a:lnTo>
                    <a:pt x="20665" y="5129"/>
                  </a:lnTo>
                  <a:lnTo>
                    <a:pt x="20639" y="4933"/>
                  </a:lnTo>
                  <a:lnTo>
                    <a:pt x="20589" y="4734"/>
                  </a:lnTo>
                  <a:lnTo>
                    <a:pt x="20589" y="4514"/>
                  </a:lnTo>
                  <a:lnTo>
                    <a:pt x="20589" y="4292"/>
                  </a:lnTo>
                  <a:lnTo>
                    <a:pt x="20615" y="4070"/>
                  </a:lnTo>
                  <a:lnTo>
                    <a:pt x="20665" y="3897"/>
                  </a:lnTo>
                  <a:lnTo>
                    <a:pt x="20712" y="3699"/>
                  </a:lnTo>
                  <a:lnTo>
                    <a:pt x="20788" y="3526"/>
                  </a:lnTo>
                  <a:lnTo>
                    <a:pt x="20887" y="3380"/>
                  </a:lnTo>
                  <a:lnTo>
                    <a:pt x="20984" y="3231"/>
                  </a:lnTo>
                  <a:lnTo>
                    <a:pt x="21083" y="3084"/>
                  </a:lnTo>
                  <a:lnTo>
                    <a:pt x="21206" y="2959"/>
                  </a:lnTo>
                  <a:lnTo>
                    <a:pt x="21355" y="2862"/>
                  </a:lnTo>
                  <a:lnTo>
                    <a:pt x="21501" y="2786"/>
                  </a:lnTo>
                  <a:lnTo>
                    <a:pt x="21650" y="2713"/>
                  </a:lnTo>
                  <a:lnTo>
                    <a:pt x="21823" y="2640"/>
                  </a:lnTo>
                  <a:lnTo>
                    <a:pt x="21995" y="2590"/>
                  </a:lnTo>
                  <a:lnTo>
                    <a:pt x="22194" y="2564"/>
                  </a:lnTo>
                  <a:lnTo>
                    <a:pt x="22390" y="2564"/>
                  </a:lnTo>
                  <a:lnTo>
                    <a:pt x="22661" y="2590"/>
                  </a:lnTo>
                  <a:lnTo>
                    <a:pt x="22884" y="2614"/>
                  </a:lnTo>
                  <a:lnTo>
                    <a:pt x="23129" y="2713"/>
                  </a:lnTo>
                  <a:lnTo>
                    <a:pt x="23328" y="2812"/>
                  </a:lnTo>
                  <a:lnTo>
                    <a:pt x="23328" y="2541"/>
                  </a:lnTo>
                  <a:lnTo>
                    <a:pt x="24140" y="2541"/>
                  </a:lnTo>
                  <a:lnTo>
                    <a:pt x="24117" y="6190"/>
                  </a:lnTo>
                  <a:lnTo>
                    <a:pt x="23821" y="6289"/>
                  </a:lnTo>
                  <a:close/>
                  <a:moveTo>
                    <a:pt x="23328" y="3576"/>
                  </a:moveTo>
                  <a:lnTo>
                    <a:pt x="23129" y="3453"/>
                  </a:lnTo>
                  <a:lnTo>
                    <a:pt x="22933" y="3380"/>
                  </a:lnTo>
                  <a:lnTo>
                    <a:pt x="22735" y="3330"/>
                  </a:lnTo>
                  <a:lnTo>
                    <a:pt x="22539" y="3304"/>
                  </a:lnTo>
                  <a:lnTo>
                    <a:pt x="22317" y="3330"/>
                  </a:lnTo>
                  <a:lnTo>
                    <a:pt x="22094" y="3380"/>
                  </a:lnTo>
                  <a:lnTo>
                    <a:pt x="21896" y="3477"/>
                  </a:lnTo>
                  <a:lnTo>
                    <a:pt x="21749" y="3625"/>
                  </a:lnTo>
                  <a:lnTo>
                    <a:pt x="21601" y="3798"/>
                  </a:lnTo>
                  <a:lnTo>
                    <a:pt x="21527" y="3994"/>
                  </a:lnTo>
                  <a:lnTo>
                    <a:pt x="21454" y="4242"/>
                  </a:lnTo>
                  <a:lnTo>
                    <a:pt x="21428" y="4514"/>
                  </a:lnTo>
                  <a:lnTo>
                    <a:pt x="21454" y="4784"/>
                  </a:lnTo>
                  <a:lnTo>
                    <a:pt x="21527" y="5032"/>
                  </a:lnTo>
                  <a:lnTo>
                    <a:pt x="21627" y="5228"/>
                  </a:lnTo>
                  <a:lnTo>
                    <a:pt x="21749" y="5401"/>
                  </a:lnTo>
                  <a:lnTo>
                    <a:pt x="21922" y="5523"/>
                  </a:lnTo>
                  <a:lnTo>
                    <a:pt x="22118" y="5623"/>
                  </a:lnTo>
                  <a:lnTo>
                    <a:pt x="22366" y="5696"/>
                  </a:lnTo>
                  <a:lnTo>
                    <a:pt x="22612" y="5722"/>
                  </a:lnTo>
                  <a:lnTo>
                    <a:pt x="22907" y="5696"/>
                  </a:lnTo>
                  <a:lnTo>
                    <a:pt x="23106" y="5672"/>
                  </a:lnTo>
                  <a:lnTo>
                    <a:pt x="23302" y="5623"/>
                  </a:lnTo>
                  <a:lnTo>
                    <a:pt x="23328" y="3576"/>
                  </a:lnTo>
                  <a:close/>
                  <a:moveTo>
                    <a:pt x="12921" y="5944"/>
                  </a:moveTo>
                  <a:lnTo>
                    <a:pt x="12772" y="6067"/>
                  </a:lnTo>
                  <a:lnTo>
                    <a:pt x="12625" y="6166"/>
                  </a:lnTo>
                  <a:lnTo>
                    <a:pt x="12453" y="6240"/>
                  </a:lnTo>
                  <a:lnTo>
                    <a:pt x="12254" y="6313"/>
                  </a:lnTo>
                  <a:lnTo>
                    <a:pt x="12058" y="6386"/>
                  </a:lnTo>
                  <a:lnTo>
                    <a:pt x="11836" y="6412"/>
                  </a:lnTo>
                  <a:lnTo>
                    <a:pt x="11614" y="6436"/>
                  </a:lnTo>
                  <a:lnTo>
                    <a:pt x="11366" y="6462"/>
                  </a:lnTo>
                  <a:lnTo>
                    <a:pt x="11021" y="6436"/>
                  </a:lnTo>
                  <a:lnTo>
                    <a:pt x="10676" y="6386"/>
                  </a:lnTo>
                  <a:lnTo>
                    <a:pt x="10305" y="6313"/>
                  </a:lnTo>
                  <a:lnTo>
                    <a:pt x="9963" y="6190"/>
                  </a:lnTo>
                  <a:lnTo>
                    <a:pt x="9937" y="765"/>
                  </a:lnTo>
                  <a:lnTo>
                    <a:pt x="10749" y="765"/>
                  </a:lnTo>
                  <a:lnTo>
                    <a:pt x="10749" y="2763"/>
                  </a:lnTo>
                  <a:lnTo>
                    <a:pt x="11021" y="2663"/>
                  </a:lnTo>
                  <a:lnTo>
                    <a:pt x="11269" y="2614"/>
                  </a:lnTo>
                  <a:lnTo>
                    <a:pt x="11489" y="2564"/>
                  </a:lnTo>
                  <a:lnTo>
                    <a:pt x="11664" y="2564"/>
                  </a:lnTo>
                  <a:lnTo>
                    <a:pt x="11860" y="2564"/>
                  </a:lnTo>
                  <a:lnTo>
                    <a:pt x="12058" y="2590"/>
                  </a:lnTo>
                  <a:lnTo>
                    <a:pt x="12231" y="2640"/>
                  </a:lnTo>
                  <a:lnTo>
                    <a:pt x="12403" y="2713"/>
                  </a:lnTo>
                  <a:lnTo>
                    <a:pt x="12576" y="2786"/>
                  </a:lnTo>
                  <a:lnTo>
                    <a:pt x="12722" y="2862"/>
                  </a:lnTo>
                  <a:lnTo>
                    <a:pt x="12847" y="2959"/>
                  </a:lnTo>
                  <a:lnTo>
                    <a:pt x="12970" y="3084"/>
                  </a:lnTo>
                  <a:lnTo>
                    <a:pt x="13093" y="3231"/>
                  </a:lnTo>
                  <a:lnTo>
                    <a:pt x="13192" y="3380"/>
                  </a:lnTo>
                  <a:lnTo>
                    <a:pt x="13265" y="3526"/>
                  </a:lnTo>
                  <a:lnTo>
                    <a:pt x="13339" y="3699"/>
                  </a:lnTo>
                  <a:lnTo>
                    <a:pt x="13388" y="3897"/>
                  </a:lnTo>
                  <a:lnTo>
                    <a:pt x="13438" y="4070"/>
                  </a:lnTo>
                  <a:lnTo>
                    <a:pt x="13462" y="4292"/>
                  </a:lnTo>
                  <a:lnTo>
                    <a:pt x="13462" y="4514"/>
                  </a:lnTo>
                  <a:lnTo>
                    <a:pt x="13462" y="4734"/>
                  </a:lnTo>
                  <a:lnTo>
                    <a:pt x="13438" y="4933"/>
                  </a:lnTo>
                  <a:lnTo>
                    <a:pt x="13388" y="5129"/>
                  </a:lnTo>
                  <a:lnTo>
                    <a:pt x="13339" y="5327"/>
                  </a:lnTo>
                  <a:lnTo>
                    <a:pt x="13265" y="5500"/>
                  </a:lnTo>
                  <a:lnTo>
                    <a:pt x="13166" y="5672"/>
                  </a:lnTo>
                  <a:lnTo>
                    <a:pt x="13043" y="5795"/>
                  </a:lnTo>
                  <a:lnTo>
                    <a:pt x="12921" y="5944"/>
                  </a:lnTo>
                  <a:close/>
                  <a:moveTo>
                    <a:pt x="12625" y="4514"/>
                  </a:moveTo>
                  <a:lnTo>
                    <a:pt x="12599" y="4242"/>
                  </a:lnTo>
                  <a:lnTo>
                    <a:pt x="12550" y="3994"/>
                  </a:lnTo>
                  <a:lnTo>
                    <a:pt x="12453" y="3798"/>
                  </a:lnTo>
                  <a:lnTo>
                    <a:pt x="12328" y="3625"/>
                  </a:lnTo>
                  <a:lnTo>
                    <a:pt x="12155" y="3477"/>
                  </a:lnTo>
                  <a:lnTo>
                    <a:pt x="11983" y="3380"/>
                  </a:lnTo>
                  <a:lnTo>
                    <a:pt x="11760" y="3330"/>
                  </a:lnTo>
                  <a:lnTo>
                    <a:pt x="11515" y="3304"/>
                  </a:lnTo>
                  <a:lnTo>
                    <a:pt x="11293" y="3330"/>
                  </a:lnTo>
                  <a:lnTo>
                    <a:pt x="11094" y="3380"/>
                  </a:lnTo>
                  <a:lnTo>
                    <a:pt x="10898" y="3429"/>
                  </a:lnTo>
                  <a:lnTo>
                    <a:pt x="10749" y="3503"/>
                  </a:lnTo>
                  <a:lnTo>
                    <a:pt x="10749" y="5573"/>
                  </a:lnTo>
                  <a:lnTo>
                    <a:pt x="10922" y="5646"/>
                  </a:lnTo>
                  <a:lnTo>
                    <a:pt x="11094" y="5672"/>
                  </a:lnTo>
                  <a:lnTo>
                    <a:pt x="11269" y="5696"/>
                  </a:lnTo>
                  <a:lnTo>
                    <a:pt x="11442" y="5722"/>
                  </a:lnTo>
                  <a:lnTo>
                    <a:pt x="11711" y="5696"/>
                  </a:lnTo>
                  <a:lnTo>
                    <a:pt x="11959" y="5623"/>
                  </a:lnTo>
                  <a:lnTo>
                    <a:pt x="12155" y="5523"/>
                  </a:lnTo>
                  <a:lnTo>
                    <a:pt x="12328" y="5401"/>
                  </a:lnTo>
                  <a:lnTo>
                    <a:pt x="12453" y="5228"/>
                  </a:lnTo>
                  <a:lnTo>
                    <a:pt x="12550" y="5032"/>
                  </a:lnTo>
                  <a:lnTo>
                    <a:pt x="12599" y="4784"/>
                  </a:lnTo>
                  <a:lnTo>
                    <a:pt x="12625" y="4514"/>
                  </a:lnTo>
                  <a:close/>
                  <a:moveTo>
                    <a:pt x="23994" y="9468"/>
                  </a:moveTo>
                  <a:lnTo>
                    <a:pt x="24041" y="9421"/>
                  </a:lnTo>
                  <a:lnTo>
                    <a:pt x="24091" y="9371"/>
                  </a:lnTo>
                  <a:lnTo>
                    <a:pt x="24140" y="9345"/>
                  </a:lnTo>
                  <a:lnTo>
                    <a:pt x="24216" y="9345"/>
                  </a:lnTo>
                  <a:lnTo>
                    <a:pt x="24313" y="9345"/>
                  </a:lnTo>
                  <a:lnTo>
                    <a:pt x="24412" y="9395"/>
                  </a:lnTo>
                  <a:lnTo>
                    <a:pt x="24485" y="9468"/>
                  </a:lnTo>
                  <a:lnTo>
                    <a:pt x="24535" y="9568"/>
                  </a:lnTo>
                  <a:lnTo>
                    <a:pt x="24880" y="9395"/>
                  </a:lnTo>
                  <a:lnTo>
                    <a:pt x="24804" y="9296"/>
                  </a:lnTo>
                  <a:lnTo>
                    <a:pt x="24733" y="9199"/>
                  </a:lnTo>
                  <a:lnTo>
                    <a:pt x="24658" y="9123"/>
                  </a:lnTo>
                  <a:lnTo>
                    <a:pt x="24585" y="9076"/>
                  </a:lnTo>
                  <a:lnTo>
                    <a:pt x="24412" y="9026"/>
                  </a:lnTo>
                  <a:lnTo>
                    <a:pt x="24216" y="9000"/>
                  </a:lnTo>
                  <a:lnTo>
                    <a:pt x="24067" y="9000"/>
                  </a:lnTo>
                  <a:lnTo>
                    <a:pt x="23918" y="9050"/>
                  </a:lnTo>
                  <a:lnTo>
                    <a:pt x="23795" y="9100"/>
                  </a:lnTo>
                  <a:lnTo>
                    <a:pt x="23696" y="9199"/>
                  </a:lnTo>
                  <a:lnTo>
                    <a:pt x="23599" y="9296"/>
                  </a:lnTo>
                  <a:lnTo>
                    <a:pt x="23524" y="9421"/>
                  </a:lnTo>
                  <a:lnTo>
                    <a:pt x="23500" y="9568"/>
                  </a:lnTo>
                  <a:lnTo>
                    <a:pt x="23474" y="9740"/>
                  </a:lnTo>
                  <a:lnTo>
                    <a:pt x="23500" y="9889"/>
                  </a:lnTo>
                  <a:lnTo>
                    <a:pt x="23524" y="10036"/>
                  </a:lnTo>
                  <a:lnTo>
                    <a:pt x="23599" y="10161"/>
                  </a:lnTo>
                  <a:lnTo>
                    <a:pt x="23696" y="10284"/>
                  </a:lnTo>
                  <a:lnTo>
                    <a:pt x="23795" y="10357"/>
                  </a:lnTo>
                  <a:lnTo>
                    <a:pt x="23918" y="10430"/>
                  </a:lnTo>
                  <a:lnTo>
                    <a:pt x="24067" y="10456"/>
                  </a:lnTo>
                  <a:lnTo>
                    <a:pt x="24216" y="10480"/>
                  </a:lnTo>
                  <a:lnTo>
                    <a:pt x="24339" y="10480"/>
                  </a:lnTo>
                  <a:lnTo>
                    <a:pt x="24436" y="10456"/>
                  </a:lnTo>
                  <a:lnTo>
                    <a:pt x="24535" y="10407"/>
                  </a:lnTo>
                  <a:lnTo>
                    <a:pt x="24611" y="10357"/>
                  </a:lnTo>
                  <a:lnTo>
                    <a:pt x="24757" y="10234"/>
                  </a:lnTo>
                  <a:lnTo>
                    <a:pt x="24880" y="10062"/>
                  </a:lnTo>
                  <a:lnTo>
                    <a:pt x="24535" y="9889"/>
                  </a:lnTo>
                  <a:lnTo>
                    <a:pt x="24462" y="9986"/>
                  </a:lnTo>
                  <a:lnTo>
                    <a:pt x="24412" y="10062"/>
                  </a:lnTo>
                  <a:lnTo>
                    <a:pt x="24313" y="10111"/>
                  </a:lnTo>
                  <a:lnTo>
                    <a:pt x="24216" y="10135"/>
                  </a:lnTo>
                  <a:lnTo>
                    <a:pt x="24140" y="10135"/>
                  </a:lnTo>
                  <a:lnTo>
                    <a:pt x="24091" y="10111"/>
                  </a:lnTo>
                  <a:lnTo>
                    <a:pt x="24041" y="10062"/>
                  </a:lnTo>
                  <a:lnTo>
                    <a:pt x="23994" y="10012"/>
                  </a:lnTo>
                  <a:lnTo>
                    <a:pt x="23918" y="9889"/>
                  </a:lnTo>
                  <a:lnTo>
                    <a:pt x="23895" y="9740"/>
                  </a:lnTo>
                  <a:lnTo>
                    <a:pt x="23918" y="9594"/>
                  </a:lnTo>
                  <a:lnTo>
                    <a:pt x="23994" y="9468"/>
                  </a:lnTo>
                  <a:close/>
                  <a:moveTo>
                    <a:pt x="14423" y="7126"/>
                  </a:moveTo>
                  <a:lnTo>
                    <a:pt x="15238" y="7126"/>
                  </a:lnTo>
                  <a:lnTo>
                    <a:pt x="15238" y="0"/>
                  </a:lnTo>
                  <a:lnTo>
                    <a:pt x="14423" y="0"/>
                  </a:lnTo>
                  <a:lnTo>
                    <a:pt x="14423" y="7126"/>
                  </a:lnTo>
                  <a:close/>
                  <a:moveTo>
                    <a:pt x="12824" y="10456"/>
                  </a:moveTo>
                  <a:lnTo>
                    <a:pt x="13981" y="10456"/>
                  </a:lnTo>
                  <a:lnTo>
                    <a:pt x="13981" y="10085"/>
                  </a:lnTo>
                  <a:lnTo>
                    <a:pt x="13242" y="10085"/>
                  </a:lnTo>
                  <a:lnTo>
                    <a:pt x="13242" y="9863"/>
                  </a:lnTo>
                  <a:lnTo>
                    <a:pt x="13858" y="9863"/>
                  </a:lnTo>
                  <a:lnTo>
                    <a:pt x="13858" y="9544"/>
                  </a:lnTo>
                  <a:lnTo>
                    <a:pt x="13242" y="9544"/>
                  </a:lnTo>
                  <a:lnTo>
                    <a:pt x="13242" y="9395"/>
                  </a:lnTo>
                  <a:lnTo>
                    <a:pt x="13981" y="9395"/>
                  </a:lnTo>
                  <a:lnTo>
                    <a:pt x="13981" y="9026"/>
                  </a:lnTo>
                  <a:lnTo>
                    <a:pt x="12824" y="9026"/>
                  </a:lnTo>
                  <a:lnTo>
                    <a:pt x="12824" y="10456"/>
                  </a:lnTo>
                  <a:close/>
                </a:path>
              </a:pathLst>
            </a:custGeom>
            <a:solidFill>
              <a:srgbClr val="194E6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Orange"/>
            <p:cNvSpPr>
              <a:spLocks noEditPoints="1"/>
            </p:cNvSpPr>
            <p:nvPr userDrawn="1"/>
          </p:nvSpPr>
          <p:spPr bwMode="auto">
            <a:xfrm>
              <a:off x="-7546" y="1667"/>
              <a:ext cx="1578" cy="7570"/>
            </a:xfrm>
            <a:custGeom>
              <a:avLst/>
              <a:gdLst>
                <a:gd name="T0" fmla="*/ 47 w 1578"/>
                <a:gd name="T1" fmla="*/ 1874 h 7570"/>
                <a:gd name="T2" fmla="*/ 1528 w 1578"/>
                <a:gd name="T3" fmla="*/ 1874 h 7570"/>
                <a:gd name="T4" fmla="*/ 1528 w 1578"/>
                <a:gd name="T5" fmla="*/ 7570 h 7570"/>
                <a:gd name="T6" fmla="*/ 47 w 1578"/>
                <a:gd name="T7" fmla="*/ 7570 h 7570"/>
                <a:gd name="T8" fmla="*/ 47 w 1578"/>
                <a:gd name="T9" fmla="*/ 1874 h 7570"/>
                <a:gd name="T10" fmla="*/ 1552 w 1578"/>
                <a:gd name="T11" fmla="*/ 640 h 7570"/>
                <a:gd name="T12" fmla="*/ 1528 w 1578"/>
                <a:gd name="T13" fmla="*/ 494 h 7570"/>
                <a:gd name="T14" fmla="*/ 1453 w 1578"/>
                <a:gd name="T15" fmla="*/ 345 h 7570"/>
                <a:gd name="T16" fmla="*/ 1356 w 1578"/>
                <a:gd name="T17" fmla="*/ 245 h 7570"/>
                <a:gd name="T18" fmla="*/ 1231 w 1578"/>
                <a:gd name="T19" fmla="*/ 149 h 7570"/>
                <a:gd name="T20" fmla="*/ 1084 w 1578"/>
                <a:gd name="T21" fmla="*/ 73 h 7570"/>
                <a:gd name="T22" fmla="*/ 935 w 1578"/>
                <a:gd name="T23" fmla="*/ 23 h 7570"/>
                <a:gd name="T24" fmla="*/ 789 w 1578"/>
                <a:gd name="T25" fmla="*/ 0 h 7570"/>
                <a:gd name="T26" fmla="*/ 640 w 1578"/>
                <a:gd name="T27" fmla="*/ 23 h 7570"/>
                <a:gd name="T28" fmla="*/ 494 w 1578"/>
                <a:gd name="T29" fmla="*/ 73 h 7570"/>
                <a:gd name="T30" fmla="*/ 345 w 1578"/>
                <a:gd name="T31" fmla="*/ 149 h 7570"/>
                <a:gd name="T32" fmla="*/ 222 w 1578"/>
                <a:gd name="T33" fmla="*/ 245 h 7570"/>
                <a:gd name="T34" fmla="*/ 149 w 1578"/>
                <a:gd name="T35" fmla="*/ 345 h 7570"/>
                <a:gd name="T36" fmla="*/ 73 w 1578"/>
                <a:gd name="T37" fmla="*/ 494 h 7570"/>
                <a:gd name="T38" fmla="*/ 23 w 1578"/>
                <a:gd name="T39" fmla="*/ 640 h 7570"/>
                <a:gd name="T40" fmla="*/ 0 w 1578"/>
                <a:gd name="T41" fmla="*/ 789 h 7570"/>
                <a:gd name="T42" fmla="*/ 23 w 1578"/>
                <a:gd name="T43" fmla="*/ 962 h 7570"/>
                <a:gd name="T44" fmla="*/ 73 w 1578"/>
                <a:gd name="T45" fmla="*/ 1108 h 7570"/>
                <a:gd name="T46" fmla="*/ 149 w 1578"/>
                <a:gd name="T47" fmla="*/ 1233 h 7570"/>
                <a:gd name="T48" fmla="*/ 222 w 1578"/>
                <a:gd name="T49" fmla="*/ 1356 h 7570"/>
                <a:gd name="T50" fmla="*/ 345 w 1578"/>
                <a:gd name="T51" fmla="*/ 1456 h 7570"/>
                <a:gd name="T52" fmla="*/ 494 w 1578"/>
                <a:gd name="T53" fmla="*/ 1529 h 7570"/>
                <a:gd name="T54" fmla="*/ 640 w 1578"/>
                <a:gd name="T55" fmla="*/ 1579 h 7570"/>
                <a:gd name="T56" fmla="*/ 789 w 1578"/>
                <a:gd name="T57" fmla="*/ 1579 h 7570"/>
                <a:gd name="T58" fmla="*/ 935 w 1578"/>
                <a:gd name="T59" fmla="*/ 1579 h 7570"/>
                <a:gd name="T60" fmla="*/ 1084 w 1578"/>
                <a:gd name="T61" fmla="*/ 1529 h 7570"/>
                <a:gd name="T62" fmla="*/ 1231 w 1578"/>
                <a:gd name="T63" fmla="*/ 1456 h 7570"/>
                <a:gd name="T64" fmla="*/ 1356 w 1578"/>
                <a:gd name="T65" fmla="*/ 1356 h 7570"/>
                <a:gd name="T66" fmla="*/ 1453 w 1578"/>
                <a:gd name="T67" fmla="*/ 1233 h 7570"/>
                <a:gd name="T68" fmla="*/ 1528 w 1578"/>
                <a:gd name="T69" fmla="*/ 1108 h 7570"/>
                <a:gd name="T70" fmla="*/ 1552 w 1578"/>
                <a:gd name="T71" fmla="*/ 962 h 7570"/>
                <a:gd name="T72" fmla="*/ 1578 w 1578"/>
                <a:gd name="T73" fmla="*/ 789 h 7570"/>
                <a:gd name="T74" fmla="*/ 1552 w 1578"/>
                <a:gd name="T75" fmla="*/ 640 h 7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78" h="7570">
                  <a:moveTo>
                    <a:pt x="47" y="1874"/>
                  </a:moveTo>
                  <a:lnTo>
                    <a:pt x="1528" y="1874"/>
                  </a:lnTo>
                  <a:lnTo>
                    <a:pt x="1528" y="7570"/>
                  </a:lnTo>
                  <a:lnTo>
                    <a:pt x="47" y="7570"/>
                  </a:lnTo>
                  <a:lnTo>
                    <a:pt x="47" y="1874"/>
                  </a:lnTo>
                  <a:close/>
                  <a:moveTo>
                    <a:pt x="1552" y="640"/>
                  </a:moveTo>
                  <a:lnTo>
                    <a:pt x="1528" y="494"/>
                  </a:lnTo>
                  <a:lnTo>
                    <a:pt x="1453" y="345"/>
                  </a:lnTo>
                  <a:lnTo>
                    <a:pt x="1356" y="245"/>
                  </a:lnTo>
                  <a:lnTo>
                    <a:pt x="1231" y="149"/>
                  </a:lnTo>
                  <a:lnTo>
                    <a:pt x="1084" y="73"/>
                  </a:lnTo>
                  <a:lnTo>
                    <a:pt x="935" y="23"/>
                  </a:lnTo>
                  <a:lnTo>
                    <a:pt x="789" y="0"/>
                  </a:lnTo>
                  <a:lnTo>
                    <a:pt x="640" y="23"/>
                  </a:lnTo>
                  <a:lnTo>
                    <a:pt x="494" y="73"/>
                  </a:lnTo>
                  <a:lnTo>
                    <a:pt x="345" y="149"/>
                  </a:lnTo>
                  <a:lnTo>
                    <a:pt x="222" y="245"/>
                  </a:lnTo>
                  <a:lnTo>
                    <a:pt x="149" y="345"/>
                  </a:lnTo>
                  <a:lnTo>
                    <a:pt x="73" y="494"/>
                  </a:lnTo>
                  <a:lnTo>
                    <a:pt x="23" y="640"/>
                  </a:lnTo>
                  <a:lnTo>
                    <a:pt x="0" y="789"/>
                  </a:lnTo>
                  <a:lnTo>
                    <a:pt x="23" y="962"/>
                  </a:lnTo>
                  <a:lnTo>
                    <a:pt x="73" y="1108"/>
                  </a:lnTo>
                  <a:lnTo>
                    <a:pt x="149" y="1233"/>
                  </a:lnTo>
                  <a:lnTo>
                    <a:pt x="222" y="1356"/>
                  </a:lnTo>
                  <a:lnTo>
                    <a:pt x="345" y="1456"/>
                  </a:lnTo>
                  <a:lnTo>
                    <a:pt x="494" y="1529"/>
                  </a:lnTo>
                  <a:lnTo>
                    <a:pt x="640" y="1579"/>
                  </a:lnTo>
                  <a:lnTo>
                    <a:pt x="789" y="1579"/>
                  </a:lnTo>
                  <a:lnTo>
                    <a:pt x="935" y="1579"/>
                  </a:lnTo>
                  <a:lnTo>
                    <a:pt x="1084" y="1529"/>
                  </a:lnTo>
                  <a:lnTo>
                    <a:pt x="1231" y="1456"/>
                  </a:lnTo>
                  <a:lnTo>
                    <a:pt x="1356" y="1356"/>
                  </a:lnTo>
                  <a:lnTo>
                    <a:pt x="1453" y="1233"/>
                  </a:lnTo>
                  <a:lnTo>
                    <a:pt x="1528" y="1108"/>
                  </a:lnTo>
                  <a:lnTo>
                    <a:pt x="1552" y="962"/>
                  </a:lnTo>
                  <a:lnTo>
                    <a:pt x="1578" y="789"/>
                  </a:lnTo>
                  <a:lnTo>
                    <a:pt x="1552" y="640"/>
                  </a:lnTo>
                  <a:close/>
                </a:path>
              </a:pathLst>
            </a:custGeom>
            <a:solidFill>
              <a:srgbClr val="DA682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Med Blue"/>
            <p:cNvSpPr>
              <a:spLocks/>
            </p:cNvSpPr>
            <p:nvPr userDrawn="1"/>
          </p:nvSpPr>
          <p:spPr bwMode="auto">
            <a:xfrm>
              <a:off x="-9519" y="5266"/>
              <a:ext cx="1453" cy="3971"/>
            </a:xfrm>
            <a:custGeom>
              <a:avLst/>
              <a:gdLst>
                <a:gd name="T0" fmla="*/ 0 w 1453"/>
                <a:gd name="T1" fmla="*/ 0 h 3971"/>
                <a:gd name="T2" fmla="*/ 1453 w 1453"/>
                <a:gd name="T3" fmla="*/ 0 h 3971"/>
                <a:gd name="T4" fmla="*/ 1453 w 1453"/>
                <a:gd name="T5" fmla="*/ 3971 h 3971"/>
                <a:gd name="T6" fmla="*/ 0 w 1453"/>
                <a:gd name="T7" fmla="*/ 3971 h 3971"/>
                <a:gd name="T8" fmla="*/ 0 w 1453"/>
                <a:gd name="T9" fmla="*/ 0 h 3971"/>
                <a:gd name="T10" fmla="*/ 0 w 1453"/>
                <a:gd name="T11" fmla="*/ 0 h 3971"/>
              </a:gdLst>
              <a:ahLst/>
              <a:cxnLst>
                <a:cxn ang="0">
                  <a:pos x="T0" y="T1"/>
                </a:cxn>
                <a:cxn ang="0">
                  <a:pos x="T2" y="T3"/>
                </a:cxn>
                <a:cxn ang="0">
                  <a:pos x="T4" y="T5"/>
                </a:cxn>
                <a:cxn ang="0">
                  <a:pos x="T6" y="T7"/>
                </a:cxn>
                <a:cxn ang="0">
                  <a:pos x="T8" y="T9"/>
                </a:cxn>
                <a:cxn ang="0">
                  <a:pos x="T10" y="T11"/>
                </a:cxn>
              </a:cxnLst>
              <a:rect l="0" t="0" r="r" b="b"/>
              <a:pathLst>
                <a:path w="1453" h="3971">
                  <a:moveTo>
                    <a:pt x="0" y="0"/>
                  </a:moveTo>
                  <a:lnTo>
                    <a:pt x="1453" y="0"/>
                  </a:lnTo>
                  <a:lnTo>
                    <a:pt x="1453" y="3971"/>
                  </a:lnTo>
                  <a:lnTo>
                    <a:pt x="0" y="3971"/>
                  </a:lnTo>
                  <a:lnTo>
                    <a:pt x="0" y="0"/>
                  </a:lnTo>
                  <a:lnTo>
                    <a:pt x="0" y="0"/>
                  </a:lnTo>
                  <a:close/>
                </a:path>
              </a:pathLst>
            </a:custGeom>
            <a:solidFill>
              <a:srgbClr val="1C849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Blue"/>
            <p:cNvSpPr>
              <a:spLocks noEditPoints="1"/>
            </p:cNvSpPr>
            <p:nvPr userDrawn="1"/>
          </p:nvSpPr>
          <p:spPr bwMode="auto">
            <a:xfrm>
              <a:off x="-11565" y="-4079"/>
              <a:ext cx="1578" cy="13316"/>
            </a:xfrm>
            <a:custGeom>
              <a:avLst/>
              <a:gdLst>
                <a:gd name="T0" fmla="*/ 0 w 1578"/>
                <a:gd name="T1" fmla="*/ 1924 h 13316"/>
                <a:gd name="T2" fmla="*/ 1453 w 1578"/>
                <a:gd name="T3" fmla="*/ 1924 h 13316"/>
                <a:gd name="T4" fmla="*/ 1453 w 1578"/>
                <a:gd name="T5" fmla="*/ 13316 h 13316"/>
                <a:gd name="T6" fmla="*/ 0 w 1578"/>
                <a:gd name="T7" fmla="*/ 13316 h 13316"/>
                <a:gd name="T8" fmla="*/ 0 w 1578"/>
                <a:gd name="T9" fmla="*/ 1924 h 13316"/>
                <a:gd name="T10" fmla="*/ 1552 w 1578"/>
                <a:gd name="T11" fmla="*/ 643 h 13316"/>
                <a:gd name="T12" fmla="*/ 1503 w 1578"/>
                <a:gd name="T13" fmla="*/ 494 h 13316"/>
                <a:gd name="T14" fmla="*/ 1429 w 1578"/>
                <a:gd name="T15" fmla="*/ 345 h 13316"/>
                <a:gd name="T16" fmla="*/ 1356 w 1578"/>
                <a:gd name="T17" fmla="*/ 248 h 13316"/>
                <a:gd name="T18" fmla="*/ 1233 w 1578"/>
                <a:gd name="T19" fmla="*/ 149 h 13316"/>
                <a:gd name="T20" fmla="*/ 1084 w 1578"/>
                <a:gd name="T21" fmla="*/ 75 h 13316"/>
                <a:gd name="T22" fmla="*/ 936 w 1578"/>
                <a:gd name="T23" fmla="*/ 26 h 13316"/>
                <a:gd name="T24" fmla="*/ 789 w 1578"/>
                <a:gd name="T25" fmla="*/ 0 h 13316"/>
                <a:gd name="T26" fmla="*/ 640 w 1578"/>
                <a:gd name="T27" fmla="*/ 26 h 13316"/>
                <a:gd name="T28" fmla="*/ 494 w 1578"/>
                <a:gd name="T29" fmla="*/ 75 h 13316"/>
                <a:gd name="T30" fmla="*/ 345 w 1578"/>
                <a:gd name="T31" fmla="*/ 149 h 13316"/>
                <a:gd name="T32" fmla="*/ 222 w 1578"/>
                <a:gd name="T33" fmla="*/ 248 h 13316"/>
                <a:gd name="T34" fmla="*/ 123 w 1578"/>
                <a:gd name="T35" fmla="*/ 345 h 13316"/>
                <a:gd name="T36" fmla="*/ 50 w 1578"/>
                <a:gd name="T37" fmla="*/ 494 h 13316"/>
                <a:gd name="T38" fmla="*/ 24 w 1578"/>
                <a:gd name="T39" fmla="*/ 643 h 13316"/>
                <a:gd name="T40" fmla="*/ 0 w 1578"/>
                <a:gd name="T41" fmla="*/ 789 h 13316"/>
                <a:gd name="T42" fmla="*/ 24 w 1578"/>
                <a:gd name="T43" fmla="*/ 962 h 13316"/>
                <a:gd name="T44" fmla="*/ 50 w 1578"/>
                <a:gd name="T45" fmla="*/ 1111 h 13316"/>
                <a:gd name="T46" fmla="*/ 123 w 1578"/>
                <a:gd name="T47" fmla="*/ 1234 h 13316"/>
                <a:gd name="T48" fmla="*/ 222 w 1578"/>
                <a:gd name="T49" fmla="*/ 1356 h 13316"/>
                <a:gd name="T50" fmla="*/ 345 w 1578"/>
                <a:gd name="T51" fmla="*/ 1456 h 13316"/>
                <a:gd name="T52" fmla="*/ 494 w 1578"/>
                <a:gd name="T53" fmla="*/ 1529 h 13316"/>
                <a:gd name="T54" fmla="*/ 640 w 1578"/>
                <a:gd name="T55" fmla="*/ 1579 h 13316"/>
                <a:gd name="T56" fmla="*/ 789 w 1578"/>
                <a:gd name="T57" fmla="*/ 1579 h 13316"/>
                <a:gd name="T58" fmla="*/ 936 w 1578"/>
                <a:gd name="T59" fmla="*/ 1579 h 13316"/>
                <a:gd name="T60" fmla="*/ 1084 w 1578"/>
                <a:gd name="T61" fmla="*/ 1529 h 13316"/>
                <a:gd name="T62" fmla="*/ 1233 w 1578"/>
                <a:gd name="T63" fmla="*/ 1456 h 13316"/>
                <a:gd name="T64" fmla="*/ 1356 w 1578"/>
                <a:gd name="T65" fmla="*/ 1356 h 13316"/>
                <a:gd name="T66" fmla="*/ 1429 w 1578"/>
                <a:gd name="T67" fmla="*/ 1234 h 13316"/>
                <a:gd name="T68" fmla="*/ 1503 w 1578"/>
                <a:gd name="T69" fmla="*/ 1111 h 13316"/>
                <a:gd name="T70" fmla="*/ 1552 w 1578"/>
                <a:gd name="T71" fmla="*/ 962 h 13316"/>
                <a:gd name="T72" fmla="*/ 1578 w 1578"/>
                <a:gd name="T73" fmla="*/ 789 h 13316"/>
                <a:gd name="T74" fmla="*/ 1552 w 1578"/>
                <a:gd name="T75" fmla="*/ 643 h 13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78" h="13316">
                  <a:moveTo>
                    <a:pt x="0" y="1924"/>
                  </a:moveTo>
                  <a:lnTo>
                    <a:pt x="1453" y="1924"/>
                  </a:lnTo>
                  <a:lnTo>
                    <a:pt x="1453" y="13316"/>
                  </a:lnTo>
                  <a:lnTo>
                    <a:pt x="0" y="13316"/>
                  </a:lnTo>
                  <a:lnTo>
                    <a:pt x="0" y="1924"/>
                  </a:lnTo>
                  <a:close/>
                  <a:moveTo>
                    <a:pt x="1552" y="643"/>
                  </a:moveTo>
                  <a:lnTo>
                    <a:pt x="1503" y="494"/>
                  </a:lnTo>
                  <a:lnTo>
                    <a:pt x="1429" y="345"/>
                  </a:lnTo>
                  <a:lnTo>
                    <a:pt x="1356" y="248"/>
                  </a:lnTo>
                  <a:lnTo>
                    <a:pt x="1233" y="149"/>
                  </a:lnTo>
                  <a:lnTo>
                    <a:pt x="1084" y="75"/>
                  </a:lnTo>
                  <a:lnTo>
                    <a:pt x="936" y="26"/>
                  </a:lnTo>
                  <a:lnTo>
                    <a:pt x="789" y="0"/>
                  </a:lnTo>
                  <a:lnTo>
                    <a:pt x="640" y="26"/>
                  </a:lnTo>
                  <a:lnTo>
                    <a:pt x="494" y="75"/>
                  </a:lnTo>
                  <a:lnTo>
                    <a:pt x="345" y="149"/>
                  </a:lnTo>
                  <a:lnTo>
                    <a:pt x="222" y="248"/>
                  </a:lnTo>
                  <a:lnTo>
                    <a:pt x="123" y="345"/>
                  </a:lnTo>
                  <a:lnTo>
                    <a:pt x="50" y="494"/>
                  </a:lnTo>
                  <a:lnTo>
                    <a:pt x="24" y="643"/>
                  </a:lnTo>
                  <a:lnTo>
                    <a:pt x="0" y="789"/>
                  </a:lnTo>
                  <a:lnTo>
                    <a:pt x="24" y="962"/>
                  </a:lnTo>
                  <a:lnTo>
                    <a:pt x="50" y="1111"/>
                  </a:lnTo>
                  <a:lnTo>
                    <a:pt x="123" y="1234"/>
                  </a:lnTo>
                  <a:lnTo>
                    <a:pt x="222" y="1356"/>
                  </a:lnTo>
                  <a:lnTo>
                    <a:pt x="345" y="1456"/>
                  </a:lnTo>
                  <a:lnTo>
                    <a:pt x="494" y="1529"/>
                  </a:lnTo>
                  <a:lnTo>
                    <a:pt x="640" y="1579"/>
                  </a:lnTo>
                  <a:lnTo>
                    <a:pt x="789" y="1579"/>
                  </a:lnTo>
                  <a:lnTo>
                    <a:pt x="936" y="1579"/>
                  </a:lnTo>
                  <a:lnTo>
                    <a:pt x="1084" y="1529"/>
                  </a:lnTo>
                  <a:lnTo>
                    <a:pt x="1233" y="1456"/>
                  </a:lnTo>
                  <a:lnTo>
                    <a:pt x="1356" y="1356"/>
                  </a:lnTo>
                  <a:lnTo>
                    <a:pt x="1429" y="1234"/>
                  </a:lnTo>
                  <a:lnTo>
                    <a:pt x="1503" y="1111"/>
                  </a:lnTo>
                  <a:lnTo>
                    <a:pt x="1552" y="962"/>
                  </a:lnTo>
                  <a:lnTo>
                    <a:pt x="1578" y="789"/>
                  </a:lnTo>
                  <a:lnTo>
                    <a:pt x="1552" y="643"/>
                  </a:lnTo>
                  <a:close/>
                </a:path>
              </a:pathLst>
            </a:custGeom>
            <a:solidFill>
              <a:srgbClr val="194E6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 name="Mint"/>
            <p:cNvSpPr>
              <a:spLocks/>
            </p:cNvSpPr>
            <p:nvPr userDrawn="1"/>
          </p:nvSpPr>
          <p:spPr bwMode="auto">
            <a:xfrm>
              <a:off x="-13611" y="482"/>
              <a:ext cx="1453" cy="8755"/>
            </a:xfrm>
            <a:custGeom>
              <a:avLst/>
              <a:gdLst>
                <a:gd name="T0" fmla="*/ 0 w 1453"/>
                <a:gd name="T1" fmla="*/ 0 h 8755"/>
                <a:gd name="T2" fmla="*/ 1453 w 1453"/>
                <a:gd name="T3" fmla="*/ 0 h 8755"/>
                <a:gd name="T4" fmla="*/ 1453 w 1453"/>
                <a:gd name="T5" fmla="*/ 8755 h 8755"/>
                <a:gd name="T6" fmla="*/ 0 w 1453"/>
                <a:gd name="T7" fmla="*/ 8755 h 8755"/>
                <a:gd name="T8" fmla="*/ 0 w 1453"/>
                <a:gd name="T9" fmla="*/ 0 h 8755"/>
                <a:gd name="T10" fmla="*/ 0 w 1453"/>
                <a:gd name="T11" fmla="*/ 0 h 8755"/>
              </a:gdLst>
              <a:ahLst/>
              <a:cxnLst>
                <a:cxn ang="0">
                  <a:pos x="T0" y="T1"/>
                </a:cxn>
                <a:cxn ang="0">
                  <a:pos x="T2" y="T3"/>
                </a:cxn>
                <a:cxn ang="0">
                  <a:pos x="T4" y="T5"/>
                </a:cxn>
                <a:cxn ang="0">
                  <a:pos x="T6" y="T7"/>
                </a:cxn>
                <a:cxn ang="0">
                  <a:pos x="T8" y="T9"/>
                </a:cxn>
                <a:cxn ang="0">
                  <a:pos x="T10" y="T11"/>
                </a:cxn>
              </a:cxnLst>
              <a:rect l="0" t="0" r="r" b="b"/>
              <a:pathLst>
                <a:path w="1453" h="8755">
                  <a:moveTo>
                    <a:pt x="0" y="0"/>
                  </a:moveTo>
                  <a:lnTo>
                    <a:pt x="1453" y="0"/>
                  </a:lnTo>
                  <a:lnTo>
                    <a:pt x="1453" y="8755"/>
                  </a:lnTo>
                  <a:lnTo>
                    <a:pt x="0" y="8755"/>
                  </a:lnTo>
                  <a:lnTo>
                    <a:pt x="0" y="0"/>
                  </a:lnTo>
                  <a:lnTo>
                    <a:pt x="0" y="0"/>
                  </a:lnTo>
                  <a:close/>
                </a:path>
              </a:pathLst>
            </a:custGeom>
            <a:solidFill>
              <a:srgbClr val="68C18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Yellow"/>
            <p:cNvSpPr>
              <a:spLocks noEditPoints="1"/>
            </p:cNvSpPr>
            <p:nvPr userDrawn="1"/>
          </p:nvSpPr>
          <p:spPr bwMode="auto">
            <a:xfrm>
              <a:off x="-15709" y="4503"/>
              <a:ext cx="1578" cy="4734"/>
            </a:xfrm>
            <a:custGeom>
              <a:avLst/>
              <a:gdLst>
                <a:gd name="T0" fmla="*/ 50 w 1578"/>
                <a:gd name="T1" fmla="*/ 1874 h 4734"/>
                <a:gd name="T2" fmla="*/ 1529 w 1578"/>
                <a:gd name="T3" fmla="*/ 1874 h 4734"/>
                <a:gd name="T4" fmla="*/ 1529 w 1578"/>
                <a:gd name="T5" fmla="*/ 4734 h 4734"/>
                <a:gd name="T6" fmla="*/ 50 w 1578"/>
                <a:gd name="T7" fmla="*/ 4734 h 4734"/>
                <a:gd name="T8" fmla="*/ 50 w 1578"/>
                <a:gd name="T9" fmla="*/ 1874 h 4734"/>
                <a:gd name="T10" fmla="*/ 1555 w 1578"/>
                <a:gd name="T11" fmla="*/ 617 h 4734"/>
                <a:gd name="T12" fmla="*/ 1505 w 1578"/>
                <a:gd name="T13" fmla="*/ 468 h 4734"/>
                <a:gd name="T14" fmla="*/ 1455 w 1578"/>
                <a:gd name="T15" fmla="*/ 345 h 4734"/>
                <a:gd name="T16" fmla="*/ 1356 w 1578"/>
                <a:gd name="T17" fmla="*/ 222 h 4734"/>
                <a:gd name="T18" fmla="*/ 1233 w 1578"/>
                <a:gd name="T19" fmla="*/ 123 h 4734"/>
                <a:gd name="T20" fmla="*/ 1087 w 1578"/>
                <a:gd name="T21" fmla="*/ 50 h 4734"/>
                <a:gd name="T22" fmla="*/ 938 w 1578"/>
                <a:gd name="T23" fmla="*/ 24 h 4734"/>
                <a:gd name="T24" fmla="*/ 789 w 1578"/>
                <a:gd name="T25" fmla="*/ 0 h 4734"/>
                <a:gd name="T26" fmla="*/ 643 w 1578"/>
                <a:gd name="T27" fmla="*/ 24 h 4734"/>
                <a:gd name="T28" fmla="*/ 494 w 1578"/>
                <a:gd name="T29" fmla="*/ 50 h 4734"/>
                <a:gd name="T30" fmla="*/ 345 w 1578"/>
                <a:gd name="T31" fmla="*/ 123 h 4734"/>
                <a:gd name="T32" fmla="*/ 222 w 1578"/>
                <a:gd name="T33" fmla="*/ 222 h 4734"/>
                <a:gd name="T34" fmla="*/ 125 w 1578"/>
                <a:gd name="T35" fmla="*/ 345 h 4734"/>
                <a:gd name="T36" fmla="*/ 76 w 1578"/>
                <a:gd name="T37" fmla="*/ 468 h 4734"/>
                <a:gd name="T38" fmla="*/ 26 w 1578"/>
                <a:gd name="T39" fmla="*/ 617 h 4734"/>
                <a:gd name="T40" fmla="*/ 0 w 1578"/>
                <a:gd name="T41" fmla="*/ 789 h 4734"/>
                <a:gd name="T42" fmla="*/ 26 w 1578"/>
                <a:gd name="T43" fmla="*/ 936 h 4734"/>
                <a:gd name="T44" fmla="*/ 76 w 1578"/>
                <a:gd name="T45" fmla="*/ 1085 h 4734"/>
                <a:gd name="T46" fmla="*/ 125 w 1578"/>
                <a:gd name="T47" fmla="*/ 1231 h 4734"/>
                <a:gd name="T48" fmla="*/ 222 w 1578"/>
                <a:gd name="T49" fmla="*/ 1331 h 4734"/>
                <a:gd name="T50" fmla="*/ 345 w 1578"/>
                <a:gd name="T51" fmla="*/ 1430 h 4734"/>
                <a:gd name="T52" fmla="*/ 494 w 1578"/>
                <a:gd name="T53" fmla="*/ 1503 h 4734"/>
                <a:gd name="T54" fmla="*/ 643 w 1578"/>
                <a:gd name="T55" fmla="*/ 1553 h 4734"/>
                <a:gd name="T56" fmla="*/ 789 w 1578"/>
                <a:gd name="T57" fmla="*/ 1576 h 4734"/>
                <a:gd name="T58" fmla="*/ 938 w 1578"/>
                <a:gd name="T59" fmla="*/ 1553 h 4734"/>
                <a:gd name="T60" fmla="*/ 1087 w 1578"/>
                <a:gd name="T61" fmla="*/ 1503 h 4734"/>
                <a:gd name="T62" fmla="*/ 1233 w 1578"/>
                <a:gd name="T63" fmla="*/ 1430 h 4734"/>
                <a:gd name="T64" fmla="*/ 1356 w 1578"/>
                <a:gd name="T65" fmla="*/ 1331 h 4734"/>
                <a:gd name="T66" fmla="*/ 1455 w 1578"/>
                <a:gd name="T67" fmla="*/ 1231 h 4734"/>
                <a:gd name="T68" fmla="*/ 1505 w 1578"/>
                <a:gd name="T69" fmla="*/ 1085 h 4734"/>
                <a:gd name="T70" fmla="*/ 1555 w 1578"/>
                <a:gd name="T71" fmla="*/ 936 h 4734"/>
                <a:gd name="T72" fmla="*/ 1578 w 1578"/>
                <a:gd name="T73" fmla="*/ 789 h 4734"/>
                <a:gd name="T74" fmla="*/ 1555 w 1578"/>
                <a:gd name="T75" fmla="*/ 617 h 47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78" h="4734">
                  <a:moveTo>
                    <a:pt x="50" y="1874"/>
                  </a:moveTo>
                  <a:lnTo>
                    <a:pt x="1529" y="1874"/>
                  </a:lnTo>
                  <a:lnTo>
                    <a:pt x="1529" y="4734"/>
                  </a:lnTo>
                  <a:lnTo>
                    <a:pt x="50" y="4734"/>
                  </a:lnTo>
                  <a:lnTo>
                    <a:pt x="50" y="1874"/>
                  </a:lnTo>
                  <a:close/>
                  <a:moveTo>
                    <a:pt x="1555" y="617"/>
                  </a:moveTo>
                  <a:lnTo>
                    <a:pt x="1505" y="468"/>
                  </a:lnTo>
                  <a:lnTo>
                    <a:pt x="1455" y="345"/>
                  </a:lnTo>
                  <a:lnTo>
                    <a:pt x="1356" y="222"/>
                  </a:lnTo>
                  <a:lnTo>
                    <a:pt x="1233" y="123"/>
                  </a:lnTo>
                  <a:lnTo>
                    <a:pt x="1087" y="50"/>
                  </a:lnTo>
                  <a:lnTo>
                    <a:pt x="938" y="24"/>
                  </a:lnTo>
                  <a:lnTo>
                    <a:pt x="789" y="0"/>
                  </a:lnTo>
                  <a:lnTo>
                    <a:pt x="643" y="24"/>
                  </a:lnTo>
                  <a:lnTo>
                    <a:pt x="494" y="50"/>
                  </a:lnTo>
                  <a:lnTo>
                    <a:pt x="345" y="123"/>
                  </a:lnTo>
                  <a:lnTo>
                    <a:pt x="222" y="222"/>
                  </a:lnTo>
                  <a:lnTo>
                    <a:pt x="125" y="345"/>
                  </a:lnTo>
                  <a:lnTo>
                    <a:pt x="76" y="468"/>
                  </a:lnTo>
                  <a:lnTo>
                    <a:pt x="26" y="617"/>
                  </a:lnTo>
                  <a:lnTo>
                    <a:pt x="0" y="789"/>
                  </a:lnTo>
                  <a:lnTo>
                    <a:pt x="26" y="936"/>
                  </a:lnTo>
                  <a:lnTo>
                    <a:pt x="76" y="1085"/>
                  </a:lnTo>
                  <a:lnTo>
                    <a:pt x="125" y="1231"/>
                  </a:lnTo>
                  <a:lnTo>
                    <a:pt x="222" y="1331"/>
                  </a:lnTo>
                  <a:lnTo>
                    <a:pt x="345" y="1430"/>
                  </a:lnTo>
                  <a:lnTo>
                    <a:pt x="494" y="1503"/>
                  </a:lnTo>
                  <a:lnTo>
                    <a:pt x="643" y="1553"/>
                  </a:lnTo>
                  <a:lnTo>
                    <a:pt x="789" y="1576"/>
                  </a:lnTo>
                  <a:lnTo>
                    <a:pt x="938" y="1553"/>
                  </a:lnTo>
                  <a:lnTo>
                    <a:pt x="1087" y="1503"/>
                  </a:lnTo>
                  <a:lnTo>
                    <a:pt x="1233" y="1430"/>
                  </a:lnTo>
                  <a:lnTo>
                    <a:pt x="1356" y="1331"/>
                  </a:lnTo>
                  <a:lnTo>
                    <a:pt x="1455" y="1231"/>
                  </a:lnTo>
                  <a:lnTo>
                    <a:pt x="1505" y="1085"/>
                  </a:lnTo>
                  <a:lnTo>
                    <a:pt x="1555" y="936"/>
                  </a:lnTo>
                  <a:lnTo>
                    <a:pt x="1578" y="789"/>
                  </a:lnTo>
                  <a:lnTo>
                    <a:pt x="1555" y="617"/>
                  </a:lnTo>
                  <a:close/>
                </a:path>
              </a:pathLst>
            </a:custGeom>
            <a:solidFill>
              <a:srgbClr val="F4BF1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 name="Rectangle 1"/>
          <p:cNvSpPr/>
          <p:nvPr/>
        </p:nvSpPr>
        <p:spPr>
          <a:xfrm>
            <a:off x="5407146" y="7438200"/>
            <a:ext cx="3816108" cy="307777"/>
          </a:xfrm>
          <a:prstGeom prst="rect">
            <a:avLst/>
          </a:prstGeom>
        </p:spPr>
        <p:txBody>
          <a:bodyPr wrap="none">
            <a:spAutoFit/>
          </a:bodyPr>
          <a:lstStyle/>
          <a:p>
            <a:pPr algn="ctr" defTabSz="1096746" eaLnBrk="0" hangingPunct="0"/>
            <a:r>
              <a:rPr lang="en-US" sz="1400" dirty="0" smtClean="0">
                <a:gradFill>
                  <a:gsLst>
                    <a:gs pos="0">
                      <a:schemeClr val="bg1"/>
                    </a:gs>
                    <a:gs pos="100000">
                      <a:schemeClr val="bg1"/>
                    </a:gs>
                  </a:gsLst>
                  <a:lin ang="5400000" scaled="0"/>
                </a:gradFill>
                <a:cs typeface="Arial" panose="020B0604020202020204" pitchFamily="34" charset="0"/>
              </a:rPr>
              <a:t>© 2015 Tableau Software. All rights reserved. </a:t>
            </a:r>
            <a:endParaRPr lang="en-US" sz="1400" dirty="0">
              <a:gradFill>
                <a:gsLst>
                  <a:gs pos="0">
                    <a:schemeClr val="bg1"/>
                  </a:gs>
                  <a:gs pos="100000">
                    <a:schemeClr val="bg1"/>
                  </a:gs>
                </a:gsLst>
                <a:lin ang="5400000" scaled="0"/>
              </a:gradFill>
              <a:cs typeface="Arial" panose="020B0604020202020204" pitchFamily="34" charset="0"/>
            </a:endParaRPr>
          </a:p>
        </p:txBody>
      </p:sp>
    </p:spTree>
    <p:extLst>
      <p:ext uri="{BB962C8B-B14F-4D97-AF65-F5344CB8AC3E}">
        <p14:creationId xmlns:p14="http://schemas.microsoft.com/office/powerpoint/2010/main" val="320106287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Title Slide">
    <p:bg>
      <p:bgPr>
        <a:solidFill>
          <a:schemeClr val="bg1"/>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cstate="screen">
            <a:alphaModFix amt="20000"/>
            <a:extLst>
              <a:ext uri="{BEBA8EAE-BF5A-486C-A8C5-ECC9F3942E4B}">
                <a14:imgProps xmlns:a14="http://schemas.microsoft.com/office/drawing/2010/main">
                  <a14:imgLayer r:embed="rId3">
                    <a14:imgEffect>
                      <a14:sharpenSoften amount="25000"/>
                    </a14:imgEffect>
                    <a14:imgEffect>
                      <a14:saturation sat="66000"/>
                    </a14:imgEffect>
                    <a14:imgEffect>
                      <a14:brightnessContrast contrast="-20000"/>
                    </a14:imgEffect>
                  </a14:imgLayer>
                </a14:imgProps>
              </a:ext>
              <a:ext uri="{28A0092B-C50C-407E-A947-70E740481C1C}">
                <a14:useLocalDpi xmlns:a14="http://schemas.microsoft.com/office/drawing/2010/main"/>
              </a:ext>
            </a:extLst>
          </a:blip>
          <a:srcRect l="9712" r="12074"/>
          <a:stretch/>
        </p:blipFill>
        <p:spPr>
          <a:xfrm>
            <a:off x="3083" y="9770"/>
            <a:ext cx="14620506" cy="8219830"/>
          </a:xfrm>
          <a:prstGeom prst="rect">
            <a:avLst/>
          </a:prstGeom>
        </p:spPr>
      </p:pic>
      <p:pic>
        <p:nvPicPr>
          <p:cNvPr id="6" name="Picture 5" descr="benryanconversion.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2941711" y="7817915"/>
            <a:ext cx="1557795" cy="342670"/>
          </a:xfrm>
          <a:prstGeom prst="rect">
            <a:avLst/>
          </a:prstGeom>
        </p:spPr>
      </p:pic>
    </p:spTree>
    <p:extLst>
      <p:ext uri="{BB962C8B-B14F-4D97-AF65-F5344CB8AC3E}">
        <p14:creationId xmlns:p14="http://schemas.microsoft.com/office/powerpoint/2010/main" val="236207729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3" name="Text Placeholder 5"/>
          <p:cNvSpPr>
            <a:spLocks noGrp="1"/>
          </p:cNvSpPr>
          <p:nvPr>
            <p:ph type="body" sz="quarter" idx="12" hasCustomPrompt="1"/>
          </p:nvPr>
        </p:nvSpPr>
        <p:spPr>
          <a:xfrm>
            <a:off x="691381" y="381001"/>
            <a:ext cx="13269093" cy="1396536"/>
          </a:xfrm>
          <a:prstGeom prst="rect">
            <a:avLst/>
          </a:prstGeom>
        </p:spPr>
        <p:txBody>
          <a:bodyPr wrap="square" lIns="0" tIns="0" rIns="0" bIns="0">
            <a:spAutoFit/>
          </a:bodyPr>
          <a:lstStyle>
            <a:lvl1pPr marL="0" indent="0">
              <a:lnSpc>
                <a:spcPct val="90000"/>
              </a:lnSpc>
              <a:buFontTx/>
              <a:buNone/>
              <a:defRPr sz="4500">
                <a:solidFill>
                  <a:schemeClr val="accent5"/>
                </a:solidFill>
              </a:defRPr>
            </a:lvl1pPr>
          </a:lstStyle>
          <a:p>
            <a:r>
              <a:rPr lang="en-US" dirty="0" smtClean="0"/>
              <a:t>[Title/Topic]</a:t>
            </a:r>
          </a:p>
          <a:p>
            <a:r>
              <a:rPr lang="en-US" dirty="0" smtClean="0"/>
              <a:t>2 lines max</a:t>
            </a:r>
            <a:endParaRPr lang="en-US" dirty="0"/>
          </a:p>
        </p:txBody>
      </p:sp>
    </p:spTree>
    <p:extLst>
      <p:ext uri="{BB962C8B-B14F-4D97-AF65-F5344CB8AC3E}">
        <p14:creationId xmlns:p14="http://schemas.microsoft.com/office/powerpoint/2010/main" val="947413788"/>
      </p:ext>
    </p:extLst>
  </p:cSld>
  <p:clrMapOvr>
    <a:masterClrMapping/>
  </p:clrMapOvr>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Numbered List">
    <p:spTree>
      <p:nvGrpSpPr>
        <p:cNvPr id="1" name=""/>
        <p:cNvGrpSpPr/>
        <p:nvPr/>
      </p:nvGrpSpPr>
      <p:grpSpPr>
        <a:xfrm>
          <a:off x="0" y="0"/>
          <a:ext cx="0" cy="0"/>
          <a:chOff x="0" y="0"/>
          <a:chExt cx="0" cy="0"/>
        </a:xfrm>
      </p:grpSpPr>
      <p:sp>
        <p:nvSpPr>
          <p:cNvPr id="4" name="Content Placeholder 2"/>
          <p:cNvSpPr>
            <a:spLocks noGrp="1"/>
          </p:cNvSpPr>
          <p:nvPr>
            <p:ph idx="14" hasCustomPrompt="1"/>
          </p:nvPr>
        </p:nvSpPr>
        <p:spPr>
          <a:xfrm>
            <a:off x="685681" y="1813041"/>
            <a:ext cx="13274793" cy="3567130"/>
          </a:xfrm>
          <a:prstGeom prst="rect">
            <a:avLst/>
          </a:prstGeom>
        </p:spPr>
        <p:txBody>
          <a:bodyPr wrap="square" lIns="0" tIns="0" rIns="0" bIns="0">
            <a:spAutoFit/>
          </a:bodyPr>
          <a:lstStyle>
            <a:lvl1pPr marL="520701" indent="-514350">
              <a:spcBef>
                <a:spcPts val="0"/>
              </a:spcBef>
              <a:spcAft>
                <a:spcPts val="600"/>
              </a:spcAft>
              <a:buSzPct val="100000"/>
              <a:buFont typeface="+mj-lt"/>
              <a:buAutoNum type="arabicPeriod"/>
              <a:tabLst/>
              <a:defRPr sz="2900" baseline="0">
                <a:solidFill>
                  <a:schemeClr val="accent5"/>
                </a:solidFill>
              </a:defRPr>
            </a:lvl1pPr>
            <a:lvl2pPr marL="746125" indent="-457200">
              <a:spcBef>
                <a:spcPts val="0"/>
              </a:spcBef>
              <a:spcAft>
                <a:spcPts val="600"/>
              </a:spcAft>
              <a:buSzPct val="100000"/>
              <a:buFont typeface="+mj-lt"/>
              <a:buAutoNum type="romanUcPeriod"/>
              <a:defRPr sz="2400" baseline="0">
                <a:solidFill>
                  <a:schemeClr val="accent5"/>
                </a:solidFill>
              </a:defRPr>
            </a:lvl2pPr>
            <a:lvl3pPr marL="969963" indent="-457200">
              <a:spcBef>
                <a:spcPts val="0"/>
              </a:spcBef>
              <a:spcAft>
                <a:spcPts val="600"/>
              </a:spcAft>
              <a:buSzPct val="100000"/>
              <a:buFont typeface="+mj-lt"/>
              <a:buAutoNum type="arabicPeriod"/>
              <a:defRPr sz="2100" baseline="0">
                <a:solidFill>
                  <a:schemeClr val="accent5"/>
                </a:solidFill>
              </a:defRPr>
            </a:lvl3pPr>
            <a:lvl4pPr marL="1084262" indent="-342901">
              <a:spcBef>
                <a:spcPts val="0"/>
              </a:spcBef>
              <a:spcAft>
                <a:spcPts val="600"/>
              </a:spcAft>
              <a:buSzPct val="100000"/>
              <a:buFont typeface="+mj-lt"/>
              <a:buAutoNum type="arabicPeriod"/>
              <a:defRPr sz="1800" baseline="0">
                <a:solidFill>
                  <a:schemeClr val="accent5"/>
                </a:solidFill>
              </a:defRPr>
            </a:lvl4pPr>
            <a:lvl5pPr marL="2406650" indent="-342901">
              <a:buSzPct val="100000"/>
              <a:buFont typeface="+mj-lt"/>
              <a:buAutoNum type="arabicPeriod"/>
              <a:defRPr sz="1600">
                <a:solidFill>
                  <a:schemeClr val="accent5"/>
                </a:solidFill>
              </a:defRPr>
            </a:lvl5pPr>
          </a:lstStyle>
          <a:p>
            <a:r>
              <a:rPr lang="en-US" dirty="0" smtClean="0"/>
              <a:t>[High-level content]</a:t>
            </a:r>
          </a:p>
          <a:p>
            <a:r>
              <a:rPr lang="en-US" dirty="0" smtClean="0"/>
              <a:t>[High-level content] </a:t>
            </a:r>
          </a:p>
          <a:p>
            <a:pPr lvl="1">
              <a:buFont typeface="+mj-lt"/>
              <a:buAutoNum type="romanUcPeriod"/>
            </a:pPr>
            <a:r>
              <a:rPr lang="en-US" dirty="0" smtClean="0"/>
              <a:t>[Secondary information about high-level content]</a:t>
            </a:r>
          </a:p>
          <a:p>
            <a:pPr lvl="2">
              <a:buFont typeface="Arial"/>
              <a:buChar char="•"/>
            </a:pPr>
            <a:r>
              <a:rPr lang="en-US" dirty="0" smtClean="0"/>
              <a:t>[More details]</a:t>
            </a:r>
          </a:p>
          <a:p>
            <a:pPr lvl="2">
              <a:buFont typeface="Arial"/>
              <a:buChar char="•"/>
            </a:pPr>
            <a:r>
              <a:rPr lang="en-US" dirty="0" smtClean="0"/>
              <a:t>[More details] </a:t>
            </a:r>
          </a:p>
          <a:p>
            <a:pPr lvl="2">
              <a:buFont typeface="Arial"/>
              <a:buChar char="•"/>
            </a:pPr>
            <a:r>
              <a:rPr lang="en-US" dirty="0" smtClean="0"/>
              <a:t>[More details] </a:t>
            </a:r>
          </a:p>
          <a:p>
            <a:pPr lvl="1">
              <a:buFont typeface="+mj-lt"/>
              <a:buAutoNum type="romanUcPeriod"/>
            </a:pPr>
            <a:r>
              <a:rPr lang="en-US" dirty="0" smtClean="0"/>
              <a:t>[Secondary information about high-level content]</a:t>
            </a:r>
          </a:p>
          <a:p>
            <a:r>
              <a:rPr lang="en-US" dirty="0" smtClean="0"/>
              <a:t>[High-level content]</a:t>
            </a:r>
            <a:endParaRPr lang="en-US" dirty="0"/>
          </a:p>
        </p:txBody>
      </p:sp>
      <p:sp>
        <p:nvSpPr>
          <p:cNvPr id="5" name="Text Placeholder 5"/>
          <p:cNvSpPr>
            <a:spLocks noGrp="1"/>
          </p:cNvSpPr>
          <p:nvPr>
            <p:ph type="body" sz="quarter" idx="12" hasCustomPrompt="1"/>
          </p:nvPr>
        </p:nvSpPr>
        <p:spPr>
          <a:xfrm>
            <a:off x="691381" y="381001"/>
            <a:ext cx="13269093" cy="634789"/>
          </a:xfrm>
          <a:prstGeom prst="rect">
            <a:avLst/>
          </a:prstGeom>
        </p:spPr>
        <p:txBody>
          <a:bodyPr wrap="square" lIns="0" tIns="0" rIns="0" bIns="0">
            <a:spAutoFit/>
          </a:bodyPr>
          <a:lstStyle>
            <a:lvl1pPr marL="0" indent="0">
              <a:lnSpc>
                <a:spcPct val="90000"/>
              </a:lnSpc>
              <a:buFontTx/>
              <a:buNone/>
              <a:defRPr sz="4500">
                <a:solidFill>
                  <a:schemeClr val="accent5"/>
                </a:solidFill>
              </a:defRPr>
            </a:lvl1pPr>
          </a:lstStyle>
          <a:p>
            <a:r>
              <a:rPr lang="en-US" dirty="0" smtClean="0"/>
              <a:t>[Title/Topic]</a:t>
            </a:r>
            <a:endParaRPr lang="en-US" dirty="0"/>
          </a:p>
        </p:txBody>
      </p:sp>
    </p:spTree>
    <p:extLst>
      <p:ext uri="{BB962C8B-B14F-4D97-AF65-F5344CB8AC3E}">
        <p14:creationId xmlns:p14="http://schemas.microsoft.com/office/powerpoint/2010/main" val="3690740916"/>
      </p:ext>
    </p:extLst>
  </p:cSld>
  <p:clrMapOvr>
    <a:masterClrMapping/>
  </p:clrMapOvr>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Bulleted Copy">
    <p:spTree>
      <p:nvGrpSpPr>
        <p:cNvPr id="1" name=""/>
        <p:cNvGrpSpPr/>
        <p:nvPr/>
      </p:nvGrpSpPr>
      <p:grpSpPr>
        <a:xfrm>
          <a:off x="0" y="0"/>
          <a:ext cx="0" cy="0"/>
          <a:chOff x="0" y="0"/>
          <a:chExt cx="0" cy="0"/>
        </a:xfrm>
      </p:grpSpPr>
      <p:sp>
        <p:nvSpPr>
          <p:cNvPr id="4" name="Content Placeholder 2"/>
          <p:cNvSpPr>
            <a:spLocks noGrp="1"/>
          </p:cNvSpPr>
          <p:nvPr>
            <p:ph idx="14" hasCustomPrompt="1"/>
          </p:nvPr>
        </p:nvSpPr>
        <p:spPr>
          <a:xfrm>
            <a:off x="686655" y="1813042"/>
            <a:ext cx="13273820" cy="1855893"/>
          </a:xfrm>
          <a:prstGeom prst="rect">
            <a:avLst/>
          </a:prstGeom>
        </p:spPr>
        <p:txBody>
          <a:bodyPr wrap="square" lIns="0" tIns="0" rIns="0" bIns="0" numCol="1" spcCol="365760">
            <a:spAutoFit/>
          </a:bodyPr>
          <a:lstStyle>
            <a:lvl1pPr marL="6350" indent="274320">
              <a:spcBef>
                <a:spcPts val="0"/>
              </a:spcBef>
              <a:spcAft>
                <a:spcPts val="600"/>
              </a:spcAft>
              <a:buSzPct val="100000"/>
              <a:buFont typeface="Arial"/>
              <a:buChar char="•"/>
              <a:tabLst/>
              <a:defRPr sz="2900" baseline="0">
                <a:solidFill>
                  <a:schemeClr val="accent5"/>
                </a:solidFill>
              </a:defRPr>
            </a:lvl1pPr>
            <a:lvl2pPr marL="288925" indent="273050">
              <a:spcBef>
                <a:spcPts val="0"/>
              </a:spcBef>
              <a:spcAft>
                <a:spcPts val="600"/>
              </a:spcAft>
              <a:buSzPct val="100000"/>
              <a:buFont typeface="Arial"/>
              <a:buChar char="•"/>
              <a:defRPr sz="2400" baseline="0">
                <a:solidFill>
                  <a:schemeClr val="accent5"/>
                </a:solidFill>
              </a:defRPr>
            </a:lvl2pPr>
            <a:lvl3pPr marL="512763" indent="273050">
              <a:spcBef>
                <a:spcPts val="0"/>
              </a:spcBef>
              <a:spcAft>
                <a:spcPts val="600"/>
              </a:spcAft>
              <a:buSzPct val="100000"/>
              <a:buFont typeface="Arial"/>
              <a:buChar char="•"/>
              <a:defRPr sz="2100" baseline="0">
                <a:solidFill>
                  <a:schemeClr val="accent5"/>
                </a:solidFill>
              </a:defRPr>
            </a:lvl3pPr>
            <a:lvl4pPr marL="1027114" indent="-285750">
              <a:spcBef>
                <a:spcPts val="0"/>
              </a:spcBef>
              <a:spcAft>
                <a:spcPts val="600"/>
              </a:spcAft>
              <a:buSzPct val="100000"/>
              <a:buFont typeface="Arial"/>
              <a:buChar char="•"/>
              <a:defRPr sz="1800" baseline="0">
                <a:solidFill>
                  <a:schemeClr val="accent5"/>
                </a:solidFill>
              </a:defRPr>
            </a:lvl4pPr>
            <a:lvl5pPr marL="2406650" indent="-342901">
              <a:buSzPct val="100000"/>
              <a:buFont typeface="+mj-lt"/>
              <a:buAutoNum type="arabicPeriod"/>
              <a:defRPr sz="1600">
                <a:solidFill>
                  <a:schemeClr val="accent5"/>
                </a:solidFill>
              </a:defRPr>
            </a:lvl5pPr>
          </a:lstStyle>
          <a:p>
            <a:r>
              <a:rPr lang="en-US" dirty="0" smtClean="0"/>
              <a:t>[First Point]</a:t>
            </a:r>
          </a:p>
          <a:p>
            <a:r>
              <a:rPr lang="en-US" dirty="0" smtClean="0"/>
              <a:t>[Second Point]</a:t>
            </a:r>
          </a:p>
          <a:p>
            <a:pPr lvl="1"/>
            <a:r>
              <a:rPr lang="en-US" dirty="0" smtClean="0"/>
              <a:t>[Sub bullet]</a:t>
            </a:r>
          </a:p>
          <a:p>
            <a:pPr lvl="1"/>
            <a:r>
              <a:rPr lang="en-US" dirty="0" smtClean="0"/>
              <a:t>[Sub bullet]</a:t>
            </a:r>
            <a:endParaRPr lang="en-US" dirty="0"/>
          </a:p>
        </p:txBody>
      </p:sp>
      <p:sp>
        <p:nvSpPr>
          <p:cNvPr id="6" name="Text Placeholder 5"/>
          <p:cNvSpPr>
            <a:spLocks noGrp="1"/>
          </p:cNvSpPr>
          <p:nvPr>
            <p:ph type="body" sz="quarter" idx="12" hasCustomPrompt="1"/>
          </p:nvPr>
        </p:nvSpPr>
        <p:spPr>
          <a:xfrm>
            <a:off x="691381" y="381001"/>
            <a:ext cx="13269093" cy="634789"/>
          </a:xfrm>
          <a:prstGeom prst="rect">
            <a:avLst/>
          </a:prstGeom>
        </p:spPr>
        <p:txBody>
          <a:bodyPr wrap="square" lIns="0" tIns="0" rIns="0" bIns="0">
            <a:spAutoFit/>
          </a:bodyPr>
          <a:lstStyle>
            <a:lvl1pPr marL="0" indent="0">
              <a:lnSpc>
                <a:spcPct val="90000"/>
              </a:lnSpc>
              <a:buFontTx/>
              <a:buNone/>
              <a:defRPr sz="4500">
                <a:solidFill>
                  <a:schemeClr val="accent5"/>
                </a:solidFill>
              </a:defRPr>
            </a:lvl1pPr>
          </a:lstStyle>
          <a:p>
            <a:r>
              <a:rPr lang="en-US" dirty="0" smtClean="0"/>
              <a:t>[Title/Topic]</a:t>
            </a:r>
            <a:endParaRPr lang="en-US" dirty="0"/>
          </a:p>
        </p:txBody>
      </p:sp>
    </p:spTree>
    <p:extLst>
      <p:ext uri="{BB962C8B-B14F-4D97-AF65-F5344CB8AC3E}">
        <p14:creationId xmlns:p14="http://schemas.microsoft.com/office/powerpoint/2010/main" val="3014951011"/>
      </p:ext>
    </p:extLst>
  </p:cSld>
  <p:clrMapOvr>
    <a:masterClrMapping/>
  </p:clrMapOvr>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097280" y="2556511"/>
            <a:ext cx="12435840" cy="1764030"/>
          </a:xfrm>
        </p:spPr>
        <p:txBody>
          <a:bodyPr/>
          <a:lstStyle/>
          <a:p>
            <a:r>
              <a:rPr lang="en-US" smtClean="0"/>
              <a:t>Click to edit Master title style</a:t>
            </a:r>
            <a:endParaRPr lang="en-US"/>
          </a:p>
        </p:txBody>
      </p:sp>
      <p:sp>
        <p:nvSpPr>
          <p:cNvPr id="3" name="Subtitle 2"/>
          <p:cNvSpPr>
            <a:spLocks noGrp="1"/>
          </p:cNvSpPr>
          <p:nvPr>
            <p:ph type="subTitle" idx="1"/>
          </p:nvPr>
        </p:nvSpPr>
        <p:spPr>
          <a:xfrm>
            <a:off x="2194560" y="4663440"/>
            <a:ext cx="10241280" cy="683264"/>
          </a:xfrm>
        </p:spPr>
        <p:txBody>
          <a:bodyPr/>
          <a:lstStyle>
            <a:lvl1pPr marL="0" indent="0" algn="ctr">
              <a:buNone/>
              <a:defRPr>
                <a:solidFill>
                  <a:schemeClr val="tx1">
                    <a:tint val="75000"/>
                  </a:schemeClr>
                </a:solidFill>
              </a:defRPr>
            </a:lvl1pPr>
            <a:lvl2pPr marL="548640" indent="0" algn="ctr">
              <a:buNone/>
              <a:defRPr>
                <a:solidFill>
                  <a:schemeClr val="tx1">
                    <a:tint val="75000"/>
                  </a:schemeClr>
                </a:solidFill>
              </a:defRPr>
            </a:lvl2pPr>
            <a:lvl3pPr marL="1097280" indent="0" algn="ctr">
              <a:buNone/>
              <a:defRPr>
                <a:solidFill>
                  <a:schemeClr val="tx1">
                    <a:tint val="75000"/>
                  </a:schemeClr>
                </a:solidFill>
              </a:defRPr>
            </a:lvl3pPr>
            <a:lvl4pPr marL="1645920" indent="0" algn="ctr">
              <a:buNone/>
              <a:defRPr>
                <a:solidFill>
                  <a:schemeClr val="tx1">
                    <a:tint val="75000"/>
                  </a:schemeClr>
                </a:solidFill>
              </a:defRPr>
            </a:lvl4pPr>
            <a:lvl5pPr marL="2194560" indent="0" algn="ctr">
              <a:buNone/>
              <a:defRPr>
                <a:solidFill>
                  <a:schemeClr val="tx1">
                    <a:tint val="75000"/>
                  </a:schemeClr>
                </a:solidFill>
              </a:defRPr>
            </a:lvl5pPr>
            <a:lvl6pPr marL="2743200" indent="0" algn="ctr">
              <a:buNone/>
              <a:defRPr>
                <a:solidFill>
                  <a:schemeClr val="tx1">
                    <a:tint val="75000"/>
                  </a:schemeClr>
                </a:solidFill>
              </a:defRPr>
            </a:lvl6pPr>
            <a:lvl7pPr marL="3291840" indent="0" algn="ctr">
              <a:buNone/>
              <a:defRPr>
                <a:solidFill>
                  <a:schemeClr val="tx1">
                    <a:tint val="75000"/>
                  </a:schemeClr>
                </a:solidFill>
              </a:defRPr>
            </a:lvl7pPr>
            <a:lvl8pPr marL="3840480" indent="0" algn="ctr">
              <a:buNone/>
              <a:defRPr>
                <a:solidFill>
                  <a:schemeClr val="tx1">
                    <a:tint val="75000"/>
                  </a:schemeClr>
                </a:solidFill>
              </a:defRPr>
            </a:lvl8pPr>
            <a:lvl9pPr marL="438912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a:xfrm>
            <a:off x="731520" y="7627621"/>
            <a:ext cx="3413760" cy="438150"/>
          </a:xfrm>
          <a:prstGeom prst="rect">
            <a:avLst/>
          </a:prstGeom>
        </p:spPr>
        <p:txBody>
          <a:bodyPr/>
          <a:lstStyle/>
          <a:p>
            <a:fld id="{8838535B-4BF4-4BA0-85CB-A9EAC269E3A7}" type="datetimeFigureOut">
              <a:rPr lang="en-US" smtClean="0"/>
              <a:t>4/25/2016</a:t>
            </a:fld>
            <a:endParaRPr lang="en-US"/>
          </a:p>
        </p:txBody>
      </p:sp>
      <p:sp>
        <p:nvSpPr>
          <p:cNvPr id="5" name="Footer Placeholder 4"/>
          <p:cNvSpPr>
            <a:spLocks noGrp="1"/>
          </p:cNvSpPr>
          <p:nvPr>
            <p:ph type="ftr" sz="quarter" idx="11"/>
          </p:nvPr>
        </p:nvSpPr>
        <p:spPr>
          <a:xfrm>
            <a:off x="4998720" y="7627621"/>
            <a:ext cx="4632960" cy="438150"/>
          </a:xfrm>
          <a:prstGeom prst="rect">
            <a:avLst/>
          </a:prstGeom>
        </p:spPr>
        <p:txBody>
          <a:bodyPr/>
          <a:lstStyle/>
          <a:p>
            <a:endParaRPr lang="en-US"/>
          </a:p>
        </p:txBody>
      </p:sp>
      <p:sp>
        <p:nvSpPr>
          <p:cNvPr id="6" name="Slide Number Placeholder 5"/>
          <p:cNvSpPr>
            <a:spLocks noGrp="1"/>
          </p:cNvSpPr>
          <p:nvPr>
            <p:ph type="sldNum" sz="quarter" idx="12"/>
          </p:nvPr>
        </p:nvSpPr>
        <p:spPr>
          <a:xfrm>
            <a:off x="10485120" y="7627621"/>
            <a:ext cx="3413760" cy="438150"/>
          </a:xfrm>
          <a:prstGeom prst="rect">
            <a:avLst/>
          </a:prstGeom>
        </p:spPr>
        <p:txBody>
          <a:bodyPr/>
          <a:lstStyle/>
          <a:p>
            <a:fld id="{069E537E-E37D-4909-94E2-C165B71E2E96}" type="slidenum">
              <a:rPr lang="en-US" smtClean="0"/>
              <a:t>‹#›</a:t>
            </a:fld>
            <a:endParaRPr lang="en-US"/>
          </a:p>
        </p:txBody>
      </p:sp>
    </p:spTree>
    <p:extLst>
      <p:ext uri="{BB962C8B-B14F-4D97-AF65-F5344CB8AC3E}">
        <p14:creationId xmlns:p14="http://schemas.microsoft.com/office/powerpoint/2010/main" val="42761831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Session Repeats-Blu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5" hasCustomPrompt="1"/>
          </p:nvPr>
        </p:nvSpPr>
        <p:spPr>
          <a:xfrm>
            <a:off x="1398588" y="1447800"/>
            <a:ext cx="9682162" cy="517065"/>
          </a:xfrm>
        </p:spPr>
        <p:txBody>
          <a:bodyPr vert="horz" wrap="square" lIns="146304" tIns="91440" rIns="146304" bIns="91440" rtlCol="0">
            <a:spAutoFit/>
          </a:bodyPr>
          <a:lstStyle>
            <a:lvl1pPr>
              <a:defRPr lang="en-US" sz="2400" spc="600" baseline="0" dirty="0"/>
            </a:lvl1pPr>
          </a:lstStyle>
          <a:p>
            <a:pPr marL="0" lvl="0" indent="0">
              <a:buNone/>
            </a:pPr>
            <a:r>
              <a:rPr lang="en-US" dirty="0" smtClean="0"/>
              <a:t>SESSION REPEATS</a:t>
            </a:r>
            <a:endParaRPr lang="en-US" dirty="0"/>
          </a:p>
        </p:txBody>
      </p:sp>
    </p:spTree>
    <p:extLst>
      <p:ext uri="{BB962C8B-B14F-4D97-AF65-F5344CB8AC3E}">
        <p14:creationId xmlns:p14="http://schemas.microsoft.com/office/powerpoint/2010/main" val="520205916"/>
      </p:ext>
    </p:extLst>
  </p:cSld>
  <p:clrMapOvr>
    <a:masterClrMapping/>
  </p:clrMapOvr>
  <p:transition>
    <p:fade/>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731520" y="7627621"/>
            <a:ext cx="3413760" cy="438150"/>
          </a:xfrm>
          <a:prstGeom prst="rect">
            <a:avLst/>
          </a:prstGeom>
        </p:spPr>
        <p:txBody>
          <a:bodyPr/>
          <a:lstStyle/>
          <a:p>
            <a:fld id="{8838535B-4BF4-4BA0-85CB-A9EAC269E3A7}" type="datetimeFigureOut">
              <a:rPr lang="en-US" smtClean="0"/>
              <a:t>4/25/2016</a:t>
            </a:fld>
            <a:endParaRPr lang="en-US"/>
          </a:p>
        </p:txBody>
      </p:sp>
      <p:sp>
        <p:nvSpPr>
          <p:cNvPr id="5" name="Footer Placeholder 4"/>
          <p:cNvSpPr>
            <a:spLocks noGrp="1"/>
          </p:cNvSpPr>
          <p:nvPr>
            <p:ph type="ftr" sz="quarter" idx="11"/>
          </p:nvPr>
        </p:nvSpPr>
        <p:spPr>
          <a:xfrm>
            <a:off x="4998720" y="7627621"/>
            <a:ext cx="4632960" cy="438150"/>
          </a:xfrm>
          <a:prstGeom prst="rect">
            <a:avLst/>
          </a:prstGeom>
        </p:spPr>
        <p:txBody>
          <a:bodyPr/>
          <a:lstStyle/>
          <a:p>
            <a:endParaRPr lang="en-US"/>
          </a:p>
        </p:txBody>
      </p:sp>
      <p:sp>
        <p:nvSpPr>
          <p:cNvPr id="6" name="Slide Number Placeholder 5"/>
          <p:cNvSpPr>
            <a:spLocks noGrp="1"/>
          </p:cNvSpPr>
          <p:nvPr>
            <p:ph type="sldNum" sz="quarter" idx="12"/>
          </p:nvPr>
        </p:nvSpPr>
        <p:spPr>
          <a:xfrm>
            <a:off x="10485120" y="7627621"/>
            <a:ext cx="3413760" cy="438150"/>
          </a:xfrm>
          <a:prstGeom prst="rect">
            <a:avLst/>
          </a:prstGeom>
        </p:spPr>
        <p:txBody>
          <a:bodyPr/>
          <a:lstStyle/>
          <a:p>
            <a:fld id="{069E537E-E37D-4909-94E2-C165B71E2E96}" type="slidenum">
              <a:rPr lang="en-US" smtClean="0"/>
              <a:t>‹#›</a:t>
            </a:fld>
            <a:endParaRPr lang="en-US"/>
          </a:p>
        </p:txBody>
      </p:sp>
    </p:spTree>
    <p:extLst>
      <p:ext uri="{BB962C8B-B14F-4D97-AF65-F5344CB8AC3E}">
        <p14:creationId xmlns:p14="http://schemas.microsoft.com/office/powerpoint/2010/main" val="276024786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3276599" y="2438401"/>
            <a:ext cx="9133132" cy="664798"/>
          </a:xfrm>
        </p:spPr>
        <p:txBody>
          <a:bodyPr/>
          <a:lstStyle>
            <a:lvl1pPr>
              <a:defRPr sz="5400" baseline="0">
                <a:solidFill>
                  <a:schemeClr val="accent5"/>
                </a:solidFill>
              </a:defRPr>
            </a:lvl1pPr>
          </a:lstStyle>
          <a:p>
            <a:r>
              <a:rPr lang="en-US" smtClean="0"/>
              <a:t>Click to edit Master title style</a:t>
            </a:r>
            <a:endParaRPr lang="en-US" dirty="0"/>
          </a:p>
        </p:txBody>
      </p:sp>
      <p:sp>
        <p:nvSpPr>
          <p:cNvPr id="13" name="Text Placeholder 12"/>
          <p:cNvSpPr>
            <a:spLocks noGrp="1"/>
          </p:cNvSpPr>
          <p:nvPr>
            <p:ph type="body" sz="quarter" idx="11"/>
          </p:nvPr>
        </p:nvSpPr>
        <p:spPr>
          <a:xfrm>
            <a:off x="3561080" y="3733801"/>
            <a:ext cx="8077200" cy="332399"/>
          </a:xfrm>
          <a:prstGeom prst="rect">
            <a:avLst/>
          </a:prstGeom>
        </p:spPr>
        <p:txBody>
          <a:bodyPr lIns="0" tIns="0" rIns="0" bIns="0">
            <a:spAutoFit/>
          </a:bodyPr>
          <a:lstStyle>
            <a:lvl1pPr marL="0" indent="0">
              <a:buNone/>
              <a:defRPr sz="2400" baseline="0">
                <a:solidFill>
                  <a:schemeClr val="accent5"/>
                </a:solidFill>
                <a:latin typeface="Merriweather Light"/>
                <a:cs typeface="Merriweather Light"/>
              </a:defRPr>
            </a:lvl1pPr>
            <a:lvl2pPr marL="653084" indent="0">
              <a:buNone/>
              <a:defRPr sz="1000"/>
            </a:lvl2pPr>
            <a:lvl3pPr marL="1306169" indent="0">
              <a:buNone/>
              <a:defRPr sz="1000"/>
            </a:lvl3pPr>
            <a:lvl4pPr marL="1959253" indent="0">
              <a:buNone/>
              <a:defRPr sz="1000"/>
            </a:lvl4pPr>
            <a:lvl5pPr marL="2612338" indent="0">
              <a:buNone/>
              <a:defRPr sz="1000"/>
            </a:lvl5pPr>
          </a:lstStyle>
          <a:p>
            <a:pPr lvl="0"/>
            <a:r>
              <a:rPr lang="en-US" smtClean="0"/>
              <a:t>Edit Master text styles</a:t>
            </a:r>
          </a:p>
        </p:txBody>
      </p:sp>
    </p:spTree>
    <p:extLst>
      <p:ext uri="{BB962C8B-B14F-4D97-AF65-F5344CB8AC3E}">
        <p14:creationId xmlns:p14="http://schemas.microsoft.com/office/powerpoint/2010/main" val="5557936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731520" y="7627621"/>
            <a:ext cx="3413760" cy="438150"/>
          </a:xfrm>
          <a:prstGeom prst="rect">
            <a:avLst/>
          </a:prstGeom>
        </p:spPr>
        <p:txBody>
          <a:bodyPr/>
          <a:lstStyle/>
          <a:p>
            <a:fld id="{C696D6FA-A400-4F9E-913C-F8324E00A2D3}" type="datetimeFigureOut">
              <a:rPr lang="en-US" smtClean="0">
                <a:solidFill>
                  <a:prstClr val="black">
                    <a:tint val="75000"/>
                  </a:prstClr>
                </a:solidFill>
              </a:rPr>
              <a:pPr/>
              <a:t>4/26/2016</a:t>
            </a:fld>
            <a:endParaRPr lang="en-US">
              <a:solidFill>
                <a:prstClr val="black">
                  <a:tint val="75000"/>
                </a:prstClr>
              </a:solidFill>
            </a:endParaRPr>
          </a:p>
        </p:txBody>
      </p:sp>
      <p:sp>
        <p:nvSpPr>
          <p:cNvPr id="3" name="Footer Placeholder 2"/>
          <p:cNvSpPr>
            <a:spLocks noGrp="1"/>
          </p:cNvSpPr>
          <p:nvPr>
            <p:ph type="ftr" sz="quarter" idx="11"/>
          </p:nvPr>
        </p:nvSpPr>
        <p:spPr>
          <a:xfrm>
            <a:off x="4998720" y="7627621"/>
            <a:ext cx="4632960" cy="438150"/>
          </a:xfrm>
          <a:prstGeom prst="rect">
            <a:avLst/>
          </a:prstGeom>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a:xfrm>
            <a:off x="10485120" y="7627621"/>
            <a:ext cx="3413760" cy="438150"/>
          </a:xfrm>
          <a:prstGeom prst="rect">
            <a:avLst/>
          </a:prstGeom>
        </p:spPr>
        <p:txBody>
          <a:bodyPr/>
          <a:lstStyle/>
          <a:p>
            <a:fld id="{E85CAAB4-882D-4302-B53A-300B485C80CC}"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01280899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cSld name="Title &amp; Copy">
    <p:spTree>
      <p:nvGrpSpPr>
        <p:cNvPr id="1" name=""/>
        <p:cNvGrpSpPr/>
        <p:nvPr/>
      </p:nvGrpSpPr>
      <p:grpSpPr>
        <a:xfrm>
          <a:off x="0" y="0"/>
          <a:ext cx="0" cy="0"/>
          <a:chOff x="0" y="0"/>
          <a:chExt cx="0" cy="0"/>
        </a:xfrm>
      </p:grpSpPr>
      <p:sp>
        <p:nvSpPr>
          <p:cNvPr id="6" name="Content Placeholder 2"/>
          <p:cNvSpPr>
            <a:spLocks noGrp="1"/>
          </p:cNvSpPr>
          <p:nvPr>
            <p:ph idx="13" hasCustomPrompt="1"/>
          </p:nvPr>
        </p:nvSpPr>
        <p:spPr>
          <a:xfrm>
            <a:off x="762000" y="1744496"/>
            <a:ext cx="13106400" cy="1628138"/>
          </a:xfrm>
          <a:prstGeom prst="rect">
            <a:avLst/>
          </a:prstGeom>
        </p:spPr>
        <p:txBody>
          <a:bodyPr lIns="0" tIns="0" rIns="0" bIns="0">
            <a:spAutoFit/>
          </a:bodyPr>
          <a:lstStyle>
            <a:lvl1pPr marL="0" indent="0">
              <a:buSzPct val="100000"/>
              <a:buFont typeface="Arial"/>
              <a:buNone/>
              <a:defRPr sz="2900">
                <a:solidFill>
                  <a:schemeClr val="accent5"/>
                </a:solidFill>
                <a:latin typeface="Gill Sans MT"/>
              </a:defRPr>
            </a:lvl1pPr>
            <a:lvl2pPr marL="339709" indent="0">
              <a:buSzPct val="100000"/>
              <a:buFont typeface="Arial"/>
              <a:buNone/>
              <a:defRPr sz="2400">
                <a:solidFill>
                  <a:schemeClr val="accent5"/>
                </a:solidFill>
                <a:latin typeface="Gill Sans MT"/>
              </a:defRPr>
            </a:lvl2pPr>
            <a:lvl3pPr marL="692115" indent="0">
              <a:buSzPct val="100000"/>
              <a:buFont typeface="Arial"/>
              <a:buNone/>
              <a:defRPr sz="2100">
                <a:solidFill>
                  <a:schemeClr val="accent5"/>
                </a:solidFill>
                <a:latin typeface="Gill Sans MT"/>
              </a:defRPr>
            </a:lvl3pPr>
            <a:lvl4pPr marL="1384230" indent="0">
              <a:buSzPct val="100000"/>
              <a:buFont typeface="Arial"/>
              <a:buNone/>
              <a:defRPr sz="1900">
                <a:solidFill>
                  <a:schemeClr val="accent5"/>
                </a:solidFill>
                <a:latin typeface="Gill Sans MT"/>
              </a:defRPr>
            </a:lvl4pPr>
            <a:lvl5pPr marL="2406530" indent="-342883">
              <a:buSzPct val="100000"/>
              <a:buFont typeface="+mj-lt"/>
              <a:buAutoNum type="arabicPeriod"/>
              <a:defRPr sz="1600">
                <a:solidFill>
                  <a:schemeClr val="accent5"/>
                </a:solidFill>
              </a:defRPr>
            </a:lvl5pPr>
          </a:lstStyle>
          <a:p>
            <a:pPr lvl="0"/>
            <a:r>
              <a:rPr lang="en-US" dirty="0" smtClean="0"/>
              <a:t>First level</a:t>
            </a:r>
          </a:p>
          <a:p>
            <a:pPr lvl="1"/>
            <a:r>
              <a:rPr lang="en-US" dirty="0" smtClean="0"/>
              <a:t>Second level</a:t>
            </a:r>
          </a:p>
          <a:p>
            <a:pPr lvl="2"/>
            <a:r>
              <a:rPr lang="en-US" dirty="0" smtClean="0"/>
              <a:t>Third level</a:t>
            </a:r>
          </a:p>
          <a:p>
            <a:pPr lvl="3"/>
            <a:r>
              <a:rPr lang="en-US" dirty="0" smtClean="0"/>
              <a:t>Fourth level</a:t>
            </a:r>
          </a:p>
        </p:txBody>
      </p:sp>
      <p:sp>
        <p:nvSpPr>
          <p:cNvPr id="18" name="Text Placeholder 5"/>
          <p:cNvSpPr>
            <a:spLocks noGrp="1"/>
          </p:cNvSpPr>
          <p:nvPr>
            <p:ph type="body" sz="quarter" idx="12" hasCustomPrompt="1"/>
          </p:nvPr>
        </p:nvSpPr>
        <p:spPr>
          <a:xfrm>
            <a:off x="762002" y="381001"/>
            <a:ext cx="13106400" cy="689419"/>
          </a:xfrm>
          <a:prstGeom prst="rect">
            <a:avLst/>
          </a:prstGeom>
        </p:spPr>
        <p:txBody>
          <a:bodyPr lIns="0" tIns="0" rIns="0" bIns="0">
            <a:spAutoFit/>
          </a:bodyPr>
          <a:lstStyle>
            <a:lvl1pPr marL="0" indent="0">
              <a:buFontTx/>
              <a:buNone/>
              <a:defRPr sz="4500">
                <a:solidFill>
                  <a:schemeClr val="accent5"/>
                </a:solidFill>
                <a:latin typeface="Gill Sans MT"/>
              </a:defRPr>
            </a:lvl1pPr>
          </a:lstStyle>
          <a:p>
            <a:pPr lvl="0"/>
            <a:r>
              <a:rPr lang="en-US" dirty="0" smtClean="0"/>
              <a:t>Copy</a:t>
            </a:r>
          </a:p>
        </p:txBody>
      </p:sp>
    </p:spTree>
    <p:extLst>
      <p:ext uri="{BB962C8B-B14F-4D97-AF65-F5344CB8AC3E}">
        <p14:creationId xmlns:p14="http://schemas.microsoft.com/office/powerpoint/2010/main" val="3685912362"/>
      </p:ext>
    </p:extLst>
  </p:cSld>
  <p:clrMapOvr>
    <a:masterClrMapping/>
  </p:clrMapOvr>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Multi-level content">
    <p:spTree>
      <p:nvGrpSpPr>
        <p:cNvPr id="1" name=""/>
        <p:cNvGrpSpPr/>
        <p:nvPr/>
      </p:nvGrpSpPr>
      <p:grpSpPr>
        <a:xfrm>
          <a:off x="0" y="0"/>
          <a:ext cx="0" cy="0"/>
          <a:chOff x="0" y="0"/>
          <a:chExt cx="0" cy="0"/>
        </a:xfrm>
      </p:grpSpPr>
      <p:sp>
        <p:nvSpPr>
          <p:cNvPr id="18" name="Text Placeholder 5"/>
          <p:cNvSpPr>
            <a:spLocks noGrp="1"/>
          </p:cNvSpPr>
          <p:nvPr>
            <p:ph type="body" sz="quarter" idx="12" hasCustomPrompt="1"/>
          </p:nvPr>
        </p:nvSpPr>
        <p:spPr>
          <a:xfrm>
            <a:off x="691381" y="381001"/>
            <a:ext cx="13269093" cy="634789"/>
          </a:xfrm>
          <a:prstGeom prst="rect">
            <a:avLst/>
          </a:prstGeom>
        </p:spPr>
        <p:txBody>
          <a:bodyPr wrap="square" lIns="0" tIns="0" rIns="0" bIns="0">
            <a:spAutoFit/>
          </a:bodyPr>
          <a:lstStyle>
            <a:lvl1pPr marL="0" indent="0">
              <a:lnSpc>
                <a:spcPct val="90000"/>
              </a:lnSpc>
              <a:buFontTx/>
              <a:buNone/>
              <a:defRPr sz="4500">
                <a:solidFill>
                  <a:schemeClr val="accent5"/>
                </a:solidFill>
              </a:defRPr>
            </a:lvl1pPr>
          </a:lstStyle>
          <a:p>
            <a:r>
              <a:rPr lang="en-US" dirty="0" smtClean="0"/>
              <a:t>[Title/Topic]</a:t>
            </a:r>
            <a:endParaRPr lang="en-US" dirty="0"/>
          </a:p>
        </p:txBody>
      </p:sp>
      <p:sp>
        <p:nvSpPr>
          <p:cNvPr id="4" name="Content Placeholder 2"/>
          <p:cNvSpPr>
            <a:spLocks noGrp="1"/>
          </p:cNvSpPr>
          <p:nvPr>
            <p:ph idx="14" hasCustomPrompt="1"/>
          </p:nvPr>
        </p:nvSpPr>
        <p:spPr>
          <a:xfrm>
            <a:off x="685681" y="1813043"/>
            <a:ext cx="13274793" cy="443198"/>
          </a:xfrm>
          <a:prstGeom prst="rect">
            <a:avLst/>
          </a:prstGeom>
        </p:spPr>
        <p:txBody>
          <a:bodyPr wrap="square" lIns="0" tIns="0" rIns="0" bIns="0">
            <a:spAutoFit/>
          </a:bodyPr>
          <a:lstStyle>
            <a:lvl1pPr marL="6350" indent="0">
              <a:spcBef>
                <a:spcPts val="0"/>
              </a:spcBef>
              <a:spcAft>
                <a:spcPts val="600"/>
              </a:spcAft>
              <a:buSzPct val="100000"/>
              <a:buFont typeface="+mj-lt"/>
              <a:buNone/>
              <a:tabLst/>
              <a:defRPr sz="2900" baseline="0">
                <a:solidFill>
                  <a:schemeClr val="accent5"/>
                </a:solidFill>
              </a:defRPr>
            </a:lvl1pPr>
            <a:lvl2pPr marL="288925" indent="0">
              <a:spcBef>
                <a:spcPts val="0"/>
              </a:spcBef>
              <a:spcAft>
                <a:spcPts val="600"/>
              </a:spcAft>
              <a:buSzPct val="100000"/>
              <a:buFont typeface="+mj-lt"/>
              <a:buNone/>
              <a:defRPr sz="2400" baseline="0">
                <a:solidFill>
                  <a:schemeClr val="accent5"/>
                </a:solidFill>
              </a:defRPr>
            </a:lvl2pPr>
            <a:lvl3pPr marL="512763" indent="0">
              <a:spcBef>
                <a:spcPts val="0"/>
              </a:spcBef>
              <a:spcAft>
                <a:spcPts val="600"/>
              </a:spcAft>
              <a:buSzPct val="100000"/>
              <a:buFont typeface="+mj-lt"/>
              <a:buNone/>
              <a:defRPr sz="2100" baseline="0">
                <a:solidFill>
                  <a:schemeClr val="accent5"/>
                </a:solidFill>
              </a:defRPr>
            </a:lvl3pPr>
            <a:lvl4pPr marL="741363" indent="0">
              <a:spcBef>
                <a:spcPts val="0"/>
              </a:spcBef>
              <a:spcAft>
                <a:spcPts val="600"/>
              </a:spcAft>
              <a:buSzPct val="100000"/>
              <a:buFont typeface="+mj-lt"/>
              <a:buNone/>
              <a:defRPr sz="1800" baseline="0">
                <a:solidFill>
                  <a:schemeClr val="accent5"/>
                </a:solidFill>
              </a:defRPr>
            </a:lvl4pPr>
            <a:lvl5pPr marL="2406650" indent="-342901">
              <a:buSzPct val="100000"/>
              <a:buFont typeface="+mj-lt"/>
              <a:buAutoNum type="arabicPeriod"/>
              <a:defRPr sz="1600">
                <a:solidFill>
                  <a:schemeClr val="accent5"/>
                </a:solidFill>
              </a:defRPr>
            </a:lvl5pPr>
          </a:lstStyle>
          <a:p>
            <a:r>
              <a:rPr lang="en-US" dirty="0" smtClean="0"/>
              <a:t>[Copy content] </a:t>
            </a:r>
            <a:endParaRPr lang="en-US" dirty="0"/>
          </a:p>
        </p:txBody>
      </p:sp>
    </p:spTree>
    <p:extLst>
      <p:ext uri="{BB962C8B-B14F-4D97-AF65-F5344CB8AC3E}">
        <p14:creationId xmlns:p14="http://schemas.microsoft.com/office/powerpoint/2010/main" val="1775634853"/>
      </p:ext>
    </p:extLst>
  </p:cSld>
  <p:clrMapOvr>
    <a:masterClrMapping/>
  </p:clrMapOvr>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Table">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686743" y="1813043"/>
            <a:ext cx="13273731" cy="5473582"/>
          </a:xfrm>
          <a:prstGeom prst="rect">
            <a:avLst/>
          </a:prstGeom>
        </p:spPr>
        <p:txBody>
          <a:bodyPr lIns="0" tIns="0" rIns="0" bIns="0"/>
          <a:lstStyle>
            <a:lvl1pPr marL="0" indent="0">
              <a:buSzPct val="120000"/>
              <a:buFontTx/>
              <a:buNone/>
              <a:defRPr sz="2900">
                <a:solidFill>
                  <a:schemeClr val="accent5"/>
                </a:solidFill>
              </a:defRPr>
            </a:lvl1pPr>
          </a:lstStyle>
          <a:p>
            <a:r>
              <a:rPr lang="en-US" smtClean="0"/>
              <a:t>Click icon to add table</a:t>
            </a:r>
            <a:endParaRPr lang="en-US" dirty="0"/>
          </a:p>
        </p:txBody>
      </p:sp>
      <p:sp>
        <p:nvSpPr>
          <p:cNvPr id="6" name="Text Placeholder 5"/>
          <p:cNvSpPr>
            <a:spLocks noGrp="1"/>
          </p:cNvSpPr>
          <p:nvPr>
            <p:ph type="body" sz="quarter" idx="12" hasCustomPrompt="1"/>
          </p:nvPr>
        </p:nvSpPr>
        <p:spPr>
          <a:xfrm>
            <a:off x="691381" y="381001"/>
            <a:ext cx="13269093" cy="634789"/>
          </a:xfrm>
          <a:prstGeom prst="rect">
            <a:avLst/>
          </a:prstGeom>
        </p:spPr>
        <p:txBody>
          <a:bodyPr wrap="square" lIns="0" tIns="0" rIns="0" bIns="0">
            <a:spAutoFit/>
          </a:bodyPr>
          <a:lstStyle>
            <a:lvl1pPr marL="0" indent="0">
              <a:lnSpc>
                <a:spcPct val="90000"/>
              </a:lnSpc>
              <a:buFontTx/>
              <a:buNone/>
              <a:defRPr sz="4500">
                <a:solidFill>
                  <a:schemeClr val="accent5"/>
                </a:solidFill>
              </a:defRPr>
            </a:lvl1pPr>
          </a:lstStyle>
          <a:p>
            <a:r>
              <a:rPr lang="en-US" dirty="0" smtClean="0"/>
              <a:t>[Title/Topic]</a:t>
            </a:r>
            <a:endParaRPr lang="en-US" dirty="0"/>
          </a:p>
        </p:txBody>
      </p:sp>
    </p:spTree>
    <p:extLst>
      <p:ext uri="{BB962C8B-B14F-4D97-AF65-F5344CB8AC3E}">
        <p14:creationId xmlns:p14="http://schemas.microsoft.com/office/powerpoint/2010/main" val="108252933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a:xfrm>
            <a:off x="731520" y="21946"/>
            <a:ext cx="4632960" cy="395021"/>
          </a:xfrm>
          <a:prstGeom prst="rect">
            <a:avLst/>
          </a:prstGeom>
        </p:spPr>
        <p:txBody>
          <a:bodyPr/>
          <a:lstStyle/>
          <a:p>
            <a:fld id="{1001973F-2397-4644-B3F4-B6973FB5688E}" type="datetimeFigureOut">
              <a:rPr lang="en-US" smtClean="0"/>
              <a:t>4/26/2016</a:t>
            </a:fld>
            <a:endParaRPr lang="en-US"/>
          </a:p>
        </p:txBody>
      </p:sp>
      <p:sp>
        <p:nvSpPr>
          <p:cNvPr id="4" name="Footer Placeholder 3"/>
          <p:cNvSpPr>
            <a:spLocks noGrp="1"/>
          </p:cNvSpPr>
          <p:nvPr>
            <p:ph type="ftr" sz="quarter" idx="11"/>
          </p:nvPr>
        </p:nvSpPr>
        <p:spPr>
          <a:xfrm>
            <a:off x="5486400" y="21946"/>
            <a:ext cx="6583680" cy="395021"/>
          </a:xfrm>
          <a:prstGeom prst="rect">
            <a:avLst/>
          </a:prstGeom>
        </p:spPr>
        <p:txBody>
          <a:bodyPr/>
          <a:lstStyle/>
          <a:p>
            <a:endParaRPr lang="en-US"/>
          </a:p>
        </p:txBody>
      </p:sp>
      <p:sp>
        <p:nvSpPr>
          <p:cNvPr id="5" name="Slide Number Placeholder 4"/>
          <p:cNvSpPr>
            <a:spLocks noGrp="1"/>
          </p:cNvSpPr>
          <p:nvPr>
            <p:ph type="sldNum" sz="quarter" idx="12"/>
          </p:nvPr>
        </p:nvSpPr>
        <p:spPr>
          <a:xfrm>
            <a:off x="12192000" y="21946"/>
            <a:ext cx="1706880" cy="395021"/>
          </a:xfrm>
          <a:prstGeom prst="rect">
            <a:avLst/>
          </a:prstGeom>
        </p:spPr>
        <p:txBody>
          <a:bodyPr/>
          <a:lstStyle/>
          <a:p>
            <a:fld id="{E9C8C19A-E8CF-406E-AFE4-36D67524D5F4}" type="slidenum">
              <a:rPr lang="en-US" smtClean="0"/>
              <a:t>‹#›</a:t>
            </a:fld>
            <a:endParaRPr lang="en-US"/>
          </a:p>
        </p:txBody>
      </p:sp>
    </p:spTree>
    <p:extLst>
      <p:ext uri="{BB962C8B-B14F-4D97-AF65-F5344CB8AC3E}">
        <p14:creationId xmlns:p14="http://schemas.microsoft.com/office/powerpoint/2010/main" val="339262794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Walkin">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87"/>
            <a:ext cx="14631668" cy="8230313"/>
          </a:xfrm>
          <a:prstGeom prst="rect">
            <a:avLst/>
          </a:prstGeom>
        </p:spPr>
      </p:pic>
      <p:sp>
        <p:nvSpPr>
          <p:cNvPr id="2" name="Rectangle 1"/>
          <p:cNvSpPr/>
          <p:nvPr/>
        </p:nvSpPr>
        <p:spPr bwMode="auto">
          <a:xfrm>
            <a:off x="323087" y="2493360"/>
            <a:ext cx="7529968" cy="323523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15142" tIns="172114" rIns="215142" bIns="172114" numCol="1" spcCol="0" rtlCol="0" fromWordArt="0" anchor="t" anchorCtr="0" forceAA="0" compatLnSpc="1">
            <a:prstTxWarp prst="textNoShape">
              <a:avLst/>
            </a:prstTxWarp>
            <a:noAutofit/>
          </a:bodyPr>
          <a:lstStyle/>
          <a:p>
            <a:pPr algn="ctr" defTabSz="1096960" fontAlgn="base">
              <a:lnSpc>
                <a:spcPct val="90000"/>
              </a:lnSpc>
              <a:spcBef>
                <a:spcPct val="0"/>
              </a:spcBef>
              <a:spcAft>
                <a:spcPct val="0"/>
              </a:spcAft>
            </a:pPr>
            <a:endParaRPr lang="en-US" sz="2823" dirty="0" err="1" smtClean="0">
              <a:gradFill>
                <a:gsLst>
                  <a:gs pos="0">
                    <a:srgbClr val="FFFFFF"/>
                  </a:gs>
                  <a:gs pos="100000">
                    <a:srgbClr val="FFFFFF"/>
                  </a:gs>
                </a:gsLst>
                <a:lin ang="5400000" scaled="0"/>
              </a:gradFill>
              <a:ea typeface="Segoe UI" pitchFamily="34" charset="0"/>
              <a:cs typeface="Arial" panose="020B0604020202020204" pitchFamily="34" charset="0"/>
            </a:endParaRPr>
          </a:p>
        </p:txBody>
      </p:sp>
    </p:spTree>
    <p:extLst>
      <p:ext uri="{BB962C8B-B14F-4D97-AF65-F5344CB8AC3E}">
        <p14:creationId xmlns:p14="http://schemas.microsoft.com/office/powerpoint/2010/main" val="265596271"/>
      </p:ext>
    </p:extLst>
  </p:cSld>
  <p:clrMapOvr>
    <a:masterClrMapping/>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p:cSld name="Welcom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p:cNvSpPr/>
          <p:nvPr/>
        </p:nvSpPr>
        <p:spPr bwMode="auto">
          <a:xfrm>
            <a:off x="323087" y="2493360"/>
            <a:ext cx="7529968" cy="323523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15142" tIns="172114" rIns="215142" bIns="172114" numCol="1" spcCol="0" rtlCol="0" fromWordArt="0" anchor="t" anchorCtr="0" forceAA="0" compatLnSpc="1">
            <a:prstTxWarp prst="textNoShape">
              <a:avLst/>
            </a:prstTxWarp>
            <a:noAutofit/>
          </a:bodyPr>
          <a:lstStyle/>
          <a:p>
            <a:pPr algn="ctr" defTabSz="1096960" fontAlgn="base">
              <a:lnSpc>
                <a:spcPct val="90000"/>
              </a:lnSpc>
              <a:spcBef>
                <a:spcPct val="0"/>
              </a:spcBef>
              <a:spcAft>
                <a:spcPct val="0"/>
              </a:spcAft>
            </a:pPr>
            <a:endParaRPr lang="en-US" sz="2823" dirty="0" err="1" smtClean="0">
              <a:gradFill>
                <a:gsLst>
                  <a:gs pos="0">
                    <a:srgbClr val="FFFFFF"/>
                  </a:gs>
                  <a:gs pos="100000">
                    <a:srgbClr val="FFFFFF"/>
                  </a:gs>
                </a:gsLst>
                <a:lin ang="5400000" scaled="0"/>
              </a:gradFill>
              <a:ea typeface="Segoe UI" pitchFamily="34" charset="0"/>
              <a:cs typeface="Arial" panose="020B0604020202020204" pitchFamily="34" charset="0"/>
            </a:endParaRPr>
          </a:p>
        </p:txBody>
      </p:sp>
    </p:spTree>
    <p:extLst>
      <p:ext uri="{BB962C8B-B14F-4D97-AF65-F5344CB8AC3E}">
        <p14:creationId xmlns:p14="http://schemas.microsoft.com/office/powerpoint/2010/main" val="1825605590"/>
      </p:ext>
    </p:extLst>
  </p:cSld>
  <p:clrMapOvr>
    <a:masterClrMapping/>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p:cSld name="Title Slide-Oran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1398588" y="2500313"/>
            <a:ext cx="9682162" cy="2877229"/>
          </a:xfrm>
          <a:noFill/>
        </p:spPr>
        <p:txBody>
          <a:bodyPr lIns="146304" tIns="91440" rIns="146304" bIns="91440" anchor="t" anchorCtr="0"/>
          <a:lstStyle>
            <a:lvl1pPr>
              <a:defRPr sz="6600" spc="-118" baseline="0">
                <a:gradFill>
                  <a:gsLst>
                    <a:gs pos="57576">
                      <a:schemeClr val="tx1"/>
                    </a:gs>
                    <a:gs pos="35000">
                      <a:schemeClr val="tx1"/>
                    </a:gs>
                  </a:gsLst>
                  <a:lin ang="5400000" scaled="0"/>
                </a:gradFill>
              </a:defRPr>
            </a:lvl1pPr>
          </a:lstStyle>
          <a:p>
            <a:r>
              <a:rPr lang="en-US" dirty="0" smtClean="0"/>
              <a:t>Presentation Title here</a:t>
            </a:r>
            <a:endParaRPr lang="en-US" dirty="0"/>
          </a:p>
        </p:txBody>
      </p:sp>
      <p:sp>
        <p:nvSpPr>
          <p:cNvPr id="3" name="Text Placeholder 2"/>
          <p:cNvSpPr>
            <a:spLocks noGrp="1"/>
          </p:cNvSpPr>
          <p:nvPr>
            <p:ph type="body" sz="quarter" idx="14" hasCustomPrompt="1"/>
          </p:nvPr>
        </p:nvSpPr>
        <p:spPr bwMode="auto">
          <a:xfrm>
            <a:off x="1396263" y="5377543"/>
            <a:ext cx="9684487" cy="1665514"/>
          </a:xfrm>
        </p:spPr>
        <p:txBody>
          <a:bodyPr tIns="109728" bIns="109728">
            <a:noAutofit/>
          </a:bodyPr>
          <a:lstStyle>
            <a:lvl1pPr marL="0" indent="0">
              <a:spcBef>
                <a:spcPts val="0"/>
              </a:spcBef>
              <a:buNone/>
              <a:defRPr sz="3500">
                <a:gradFill>
                  <a:gsLst>
                    <a:gs pos="57576">
                      <a:schemeClr val="tx1"/>
                    </a:gs>
                    <a:gs pos="35000">
                      <a:schemeClr val="tx1"/>
                    </a:gs>
                  </a:gsLst>
                  <a:lin ang="5400000" scaled="0"/>
                </a:gradFill>
                <a:latin typeface="+mn-lt"/>
              </a:defRPr>
            </a:lvl1pPr>
          </a:lstStyle>
          <a:p>
            <a:r>
              <a:rPr lang="en-US" dirty="0" smtClean="0"/>
              <a:t>Speaker Name</a:t>
            </a:r>
          </a:p>
          <a:p>
            <a:r>
              <a:rPr lang="en-US" dirty="0" smtClean="0"/>
              <a:t>Job Title</a:t>
            </a:r>
          </a:p>
          <a:p>
            <a:r>
              <a:rPr lang="en-US" dirty="0" smtClean="0"/>
              <a:t>Company/Org Name</a:t>
            </a:r>
            <a:endParaRPr lang="en-US" dirty="0"/>
          </a:p>
        </p:txBody>
      </p:sp>
      <p:sp>
        <p:nvSpPr>
          <p:cNvPr id="4" name="Text Placeholder 3"/>
          <p:cNvSpPr>
            <a:spLocks noGrp="1"/>
          </p:cNvSpPr>
          <p:nvPr>
            <p:ph type="body" sz="quarter" idx="15" hasCustomPrompt="1"/>
          </p:nvPr>
        </p:nvSpPr>
        <p:spPr>
          <a:xfrm>
            <a:off x="1398588" y="1447800"/>
            <a:ext cx="9682162" cy="517065"/>
          </a:xfrm>
        </p:spPr>
        <p:txBody>
          <a:bodyPr vert="horz" wrap="square" lIns="146304" tIns="91440" rIns="146304" bIns="91440" rtlCol="0">
            <a:spAutoFit/>
          </a:bodyPr>
          <a:lstStyle>
            <a:lvl1pPr>
              <a:defRPr lang="en-US" sz="2400" spc="600" dirty="0">
                <a:solidFill>
                  <a:schemeClr val="tx1"/>
                </a:solidFill>
              </a:defRPr>
            </a:lvl1pPr>
          </a:lstStyle>
          <a:p>
            <a:pPr marL="0" lvl="0" indent="0">
              <a:buNone/>
            </a:pPr>
            <a:r>
              <a:rPr lang="en-US" dirty="0" smtClean="0"/>
              <a:t># HASHTAG</a:t>
            </a:r>
            <a:endParaRPr lang="en-US" dirty="0"/>
          </a:p>
        </p:txBody>
      </p:sp>
    </p:spTree>
    <p:extLst>
      <p:ext uri="{BB962C8B-B14F-4D97-AF65-F5344CB8AC3E}">
        <p14:creationId xmlns:p14="http://schemas.microsoft.com/office/powerpoint/2010/main" val="1368165240"/>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Session Repeats-Oran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5" hasCustomPrompt="1"/>
          </p:nvPr>
        </p:nvSpPr>
        <p:spPr>
          <a:xfrm>
            <a:off x="1398588" y="1447800"/>
            <a:ext cx="9682162" cy="517065"/>
          </a:xfrm>
        </p:spPr>
        <p:txBody>
          <a:bodyPr vert="horz" wrap="square" lIns="146304" tIns="91440" rIns="146304" bIns="91440" rtlCol="0">
            <a:spAutoFit/>
          </a:bodyPr>
          <a:lstStyle>
            <a:lvl1pPr>
              <a:defRPr lang="en-US" sz="2400" spc="600" dirty="0"/>
            </a:lvl1pPr>
          </a:lstStyle>
          <a:p>
            <a:pPr marL="0" lvl="0" indent="0">
              <a:buNone/>
            </a:pPr>
            <a:r>
              <a:rPr lang="en-US" dirty="0" smtClean="0"/>
              <a:t>SESSION REPEATS</a:t>
            </a:r>
            <a:endParaRPr lang="en-US" dirty="0"/>
          </a:p>
        </p:txBody>
      </p:sp>
    </p:spTree>
    <p:extLst>
      <p:ext uri="{BB962C8B-B14F-4D97-AF65-F5344CB8AC3E}">
        <p14:creationId xmlns:p14="http://schemas.microsoft.com/office/powerpoint/2010/main" val="2883150462"/>
      </p:ext>
    </p:extLst>
  </p:cSld>
  <p:clrMapOvr>
    <a:masterClrMapping/>
  </p:clrMapOvr>
  <p:transition>
    <p:fade/>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p:cSld name="Session Repeats-Blu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5" hasCustomPrompt="1"/>
          </p:nvPr>
        </p:nvSpPr>
        <p:spPr>
          <a:xfrm>
            <a:off x="1398588" y="1447800"/>
            <a:ext cx="9682162" cy="517065"/>
          </a:xfrm>
        </p:spPr>
        <p:txBody>
          <a:bodyPr vert="horz" wrap="square" lIns="146304" tIns="91440" rIns="146304" bIns="91440" rtlCol="0">
            <a:spAutoFit/>
          </a:bodyPr>
          <a:lstStyle>
            <a:lvl1pPr>
              <a:defRPr lang="en-US" sz="2400" spc="600" baseline="0" dirty="0"/>
            </a:lvl1pPr>
          </a:lstStyle>
          <a:p>
            <a:pPr marL="0" lvl="0" indent="0">
              <a:buNone/>
            </a:pPr>
            <a:r>
              <a:rPr lang="en-US" dirty="0" smtClean="0"/>
              <a:t>SESSION REPEATS</a:t>
            </a:r>
            <a:endParaRPr lang="en-US" dirty="0"/>
          </a:p>
        </p:txBody>
      </p:sp>
    </p:spTree>
    <p:extLst>
      <p:ext uri="{BB962C8B-B14F-4D97-AF65-F5344CB8AC3E}">
        <p14:creationId xmlns:p14="http://schemas.microsoft.com/office/powerpoint/2010/main" val="520205916"/>
      </p:ext>
    </p:extLst>
  </p:cSld>
  <p:clrMapOvr>
    <a:masterClrMapping/>
  </p:clrMapOvr>
  <p:transition>
    <p:fade/>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p:cSld name="Session Repeats-Oran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5" hasCustomPrompt="1"/>
          </p:nvPr>
        </p:nvSpPr>
        <p:spPr>
          <a:xfrm>
            <a:off x="1398588" y="1447800"/>
            <a:ext cx="9682162" cy="517065"/>
          </a:xfrm>
        </p:spPr>
        <p:txBody>
          <a:bodyPr vert="horz" wrap="square" lIns="146304" tIns="91440" rIns="146304" bIns="91440" rtlCol="0">
            <a:spAutoFit/>
          </a:bodyPr>
          <a:lstStyle>
            <a:lvl1pPr>
              <a:defRPr lang="en-US" sz="2400" spc="600" dirty="0"/>
            </a:lvl1pPr>
          </a:lstStyle>
          <a:p>
            <a:pPr marL="0" lvl="0" indent="0">
              <a:buNone/>
            </a:pPr>
            <a:r>
              <a:rPr lang="en-US" dirty="0" smtClean="0"/>
              <a:t>SESSION REPEATS</a:t>
            </a:r>
            <a:endParaRPr lang="en-US" dirty="0"/>
          </a:p>
        </p:txBody>
      </p:sp>
    </p:spTree>
    <p:extLst>
      <p:ext uri="{BB962C8B-B14F-4D97-AF65-F5344CB8AC3E}">
        <p14:creationId xmlns:p14="http://schemas.microsoft.com/office/powerpoint/2010/main" val="2883150462"/>
      </p:ext>
    </p:extLst>
  </p:cSld>
  <p:clrMapOvr>
    <a:masterClrMapping/>
  </p:clrMapOvr>
  <p:transition>
    <p:fade/>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p:cSld name="Speaker Nam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1398588" y="2500314"/>
            <a:ext cx="9682162" cy="2152649"/>
          </a:xfrm>
          <a:noFill/>
        </p:spPr>
        <p:txBody>
          <a:bodyPr lIns="146304" tIns="91440" rIns="146304" bIns="91440" anchor="t" anchorCtr="0"/>
          <a:lstStyle>
            <a:lvl1pPr>
              <a:defRPr sz="6600" spc="-118" baseline="0">
                <a:gradFill>
                  <a:gsLst>
                    <a:gs pos="1250">
                      <a:schemeClr val="bg1"/>
                    </a:gs>
                    <a:gs pos="100000">
                      <a:schemeClr val="bg1"/>
                    </a:gs>
                  </a:gsLst>
                  <a:lin ang="5400000" scaled="0"/>
                </a:gradFill>
              </a:defRPr>
            </a:lvl1pPr>
          </a:lstStyle>
          <a:p>
            <a:r>
              <a:rPr lang="en-US" dirty="0" smtClean="0"/>
              <a:t>Speaker Name</a:t>
            </a:r>
            <a:endParaRPr lang="en-US" dirty="0"/>
          </a:p>
        </p:txBody>
      </p:sp>
      <p:sp>
        <p:nvSpPr>
          <p:cNvPr id="3" name="Text Placeholder 2"/>
          <p:cNvSpPr>
            <a:spLocks noGrp="1"/>
          </p:cNvSpPr>
          <p:nvPr>
            <p:ph type="body" sz="quarter" idx="14" hasCustomPrompt="1"/>
          </p:nvPr>
        </p:nvSpPr>
        <p:spPr bwMode="auto">
          <a:xfrm>
            <a:off x="1396263" y="4652963"/>
            <a:ext cx="9684487" cy="2170401"/>
          </a:xfrm>
        </p:spPr>
        <p:txBody>
          <a:bodyPr tIns="109728" bIns="109728">
            <a:noAutofit/>
          </a:bodyPr>
          <a:lstStyle>
            <a:lvl1pPr marL="0" indent="0">
              <a:spcBef>
                <a:spcPts val="0"/>
              </a:spcBef>
              <a:spcAft>
                <a:spcPts val="2400"/>
              </a:spcAft>
              <a:buNone/>
              <a:defRPr sz="4000">
                <a:gradFill>
                  <a:gsLst>
                    <a:gs pos="1250">
                      <a:schemeClr val="bg1"/>
                    </a:gs>
                    <a:gs pos="100000">
                      <a:schemeClr val="bg1"/>
                    </a:gs>
                  </a:gsLst>
                  <a:lin ang="5400000" scaled="0"/>
                </a:gradFill>
                <a:latin typeface="+mn-lt"/>
              </a:defRPr>
            </a:lvl1pPr>
          </a:lstStyle>
          <a:p>
            <a:pPr lvl="0"/>
            <a:r>
              <a:rPr lang="en-US" dirty="0" smtClean="0"/>
              <a:t>Email</a:t>
            </a:r>
          </a:p>
          <a:p>
            <a:pPr lvl="0"/>
            <a:r>
              <a:rPr lang="en-US" dirty="0" smtClean="0"/>
              <a:t>@</a:t>
            </a:r>
            <a:r>
              <a:rPr lang="en-US" dirty="0" err="1" smtClean="0"/>
              <a:t>Twitterhandle</a:t>
            </a:r>
            <a:endParaRPr lang="en-US" dirty="0" smtClean="0"/>
          </a:p>
        </p:txBody>
      </p:sp>
      <p:sp>
        <p:nvSpPr>
          <p:cNvPr id="4" name="Text Placeholder 3"/>
          <p:cNvSpPr>
            <a:spLocks noGrp="1"/>
          </p:cNvSpPr>
          <p:nvPr>
            <p:ph type="body" sz="quarter" idx="15" hasCustomPrompt="1"/>
          </p:nvPr>
        </p:nvSpPr>
        <p:spPr>
          <a:xfrm>
            <a:off x="1398588" y="1447800"/>
            <a:ext cx="9682162" cy="517065"/>
          </a:xfrm>
        </p:spPr>
        <p:txBody>
          <a:bodyPr vert="horz" wrap="square" lIns="146304" tIns="91440" rIns="146304" bIns="91440" rtlCol="0">
            <a:spAutoFit/>
          </a:bodyPr>
          <a:lstStyle>
            <a:lvl1pPr>
              <a:defRPr lang="en-US" sz="2400" spc="600" baseline="0" dirty="0">
                <a:gradFill>
                  <a:gsLst>
                    <a:gs pos="1250">
                      <a:schemeClr val="bg1"/>
                    </a:gs>
                    <a:gs pos="100000">
                      <a:schemeClr val="bg1"/>
                    </a:gs>
                  </a:gsLst>
                  <a:lin ang="5400000" scaled="0"/>
                </a:gradFill>
              </a:defRPr>
            </a:lvl1pPr>
          </a:lstStyle>
          <a:p>
            <a:pPr marL="0" lvl="0" indent="0">
              <a:buNone/>
            </a:pPr>
            <a:r>
              <a:rPr lang="en-US" dirty="0" smtClean="0"/>
              <a:t># HASHTAG</a:t>
            </a:r>
            <a:endParaRPr lang="en-US" dirty="0"/>
          </a:p>
        </p:txBody>
      </p:sp>
    </p:spTree>
    <p:extLst>
      <p:ext uri="{BB962C8B-B14F-4D97-AF65-F5344CB8AC3E}">
        <p14:creationId xmlns:p14="http://schemas.microsoft.com/office/powerpoint/2010/main" val="3091179011"/>
      </p:ext>
    </p:extLst>
  </p:cSld>
  <p:clrMapOvr>
    <a:masterClrMapping/>
  </p:clrMapOvr>
  <p:transition>
    <p:fade/>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p:cSld name="Dem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3088" y="5413473"/>
            <a:ext cx="12908725" cy="1357744"/>
          </a:xfrm>
          <a:noFill/>
        </p:spPr>
        <p:txBody>
          <a:bodyPr wrap="square" tIns="91440" bIns="91440" anchor="t" anchorCtr="0">
            <a:spAutoFit/>
          </a:bodyPr>
          <a:lstStyle>
            <a:lvl1pPr>
              <a:defRPr sz="8470" spc="-118" baseline="0">
                <a:gradFill>
                  <a:gsLst>
                    <a:gs pos="0">
                      <a:schemeClr val="tx1"/>
                    </a:gs>
                    <a:gs pos="100000">
                      <a:schemeClr val="tx1"/>
                    </a:gs>
                  </a:gsLst>
                  <a:lin ang="5400000" scaled="0"/>
                </a:gradFill>
              </a:defRPr>
            </a:lvl1pPr>
          </a:lstStyle>
          <a:p>
            <a:r>
              <a:rPr lang="en-US" dirty="0" smtClean="0"/>
              <a:t>Demo</a:t>
            </a:r>
            <a:endParaRPr lang="en-US" dirty="0"/>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p:cSld name="Vide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3088" y="5413473"/>
            <a:ext cx="12908725" cy="1390552"/>
          </a:xfrm>
          <a:noFill/>
        </p:spPr>
        <p:txBody>
          <a:bodyPr wrap="square" tIns="91440" bIns="91440" anchor="t" anchorCtr="0">
            <a:spAutoFit/>
          </a:bodyPr>
          <a:lstStyle>
            <a:lvl1pPr>
              <a:defRPr sz="8470" spc="-118" baseline="0">
                <a:gradFill>
                  <a:gsLst>
                    <a:gs pos="0">
                      <a:schemeClr val="tx1"/>
                    </a:gs>
                    <a:gs pos="100000">
                      <a:schemeClr val="tx1"/>
                    </a:gs>
                  </a:gsLst>
                  <a:lin ang="5400000" scaled="0"/>
                </a:gradFill>
              </a:defRPr>
            </a:lvl1pPr>
          </a:lstStyle>
          <a:p>
            <a:r>
              <a:rPr lang="en-US" dirty="0" smtClean="0"/>
              <a:t>Video</a:t>
            </a:r>
            <a:endParaRPr lang="en-US" dirty="0"/>
          </a:p>
        </p:txBody>
      </p:sp>
    </p:spTree>
    <p:extLst>
      <p:ext uri="{BB962C8B-B14F-4D97-AF65-F5344CB8AC3E}">
        <p14:creationId xmlns:p14="http://schemas.microsoft.com/office/powerpoint/2010/main" val="421829666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p:cSld name="Sec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3088" y="4652963"/>
            <a:ext cx="12908725" cy="1357744"/>
          </a:xfrm>
          <a:noFill/>
        </p:spPr>
        <p:txBody>
          <a:bodyPr wrap="square" tIns="91440" bIns="91440" anchor="t" anchorCtr="0">
            <a:spAutoFit/>
          </a:bodyPr>
          <a:lstStyle>
            <a:lvl1pPr>
              <a:defRPr sz="8470" spc="-118" baseline="0">
                <a:gradFill>
                  <a:gsLst>
                    <a:gs pos="0">
                      <a:schemeClr val="tx1"/>
                    </a:gs>
                    <a:gs pos="100000">
                      <a:schemeClr val="tx1"/>
                    </a:gs>
                  </a:gsLst>
                  <a:lin ang="5400000" scaled="0"/>
                </a:gradFill>
              </a:defRPr>
            </a:lvl1pPr>
          </a:lstStyle>
          <a:p>
            <a:r>
              <a:rPr lang="en-US" dirty="0" smtClean="0"/>
              <a:t>Section</a:t>
            </a:r>
            <a:endParaRPr lang="en-US" dirty="0"/>
          </a:p>
        </p:txBody>
      </p:sp>
    </p:spTree>
    <p:extLst>
      <p:ext uri="{BB962C8B-B14F-4D97-AF65-F5344CB8AC3E}">
        <p14:creationId xmlns:p14="http://schemas.microsoft.com/office/powerpoint/2010/main" val="289290185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Content Simp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323087" y="1427012"/>
            <a:ext cx="13984227" cy="2265236"/>
          </a:xfrm>
        </p:spPr>
        <p:txBody>
          <a:bodyPr/>
          <a:lstStyle>
            <a:lvl1pPr marL="0" indent="0">
              <a:spcBef>
                <a:spcPts val="1200"/>
              </a:spcBef>
              <a:buNone/>
              <a:defRPr>
                <a:gradFill>
                  <a:gsLst>
                    <a:gs pos="57576">
                      <a:schemeClr val="tx1"/>
                    </a:gs>
                    <a:gs pos="35000">
                      <a:schemeClr val="tx1"/>
                    </a:gs>
                  </a:gsLst>
                  <a:lin ang="5400000" scaled="0"/>
                </a:gradFill>
                <a:latin typeface="+mj-lt"/>
              </a:defRPr>
            </a:lvl1pPr>
            <a:lvl2pPr marL="0" indent="0">
              <a:spcBef>
                <a:spcPts val="600"/>
              </a:spcBef>
              <a:buFontTx/>
              <a:buNone/>
              <a:defRPr sz="2400">
                <a:gradFill>
                  <a:gsLst>
                    <a:gs pos="57576">
                      <a:schemeClr val="tx1"/>
                    </a:gs>
                    <a:gs pos="35000">
                      <a:schemeClr val="tx1"/>
                    </a:gs>
                  </a:gsLst>
                  <a:lin ang="5400000" scaled="0"/>
                </a:gradFill>
              </a:defRPr>
            </a:lvl2pPr>
            <a:lvl3pPr marL="268925" indent="0">
              <a:spcBef>
                <a:spcPts val="600"/>
              </a:spcBef>
              <a:buNone/>
              <a:defRPr sz="2400">
                <a:gradFill>
                  <a:gsLst>
                    <a:gs pos="57576">
                      <a:schemeClr val="tx1"/>
                    </a:gs>
                    <a:gs pos="35000">
                      <a:schemeClr val="tx1"/>
                    </a:gs>
                  </a:gsLst>
                  <a:lin ang="5400000" scaled="0"/>
                </a:gradFill>
              </a:defRPr>
            </a:lvl3pPr>
            <a:lvl4pPr marL="537850" indent="0">
              <a:spcBef>
                <a:spcPts val="600"/>
              </a:spcBef>
              <a:buNone/>
              <a:defRPr sz="2000">
                <a:gradFill>
                  <a:gsLst>
                    <a:gs pos="57576">
                      <a:schemeClr val="tx1"/>
                    </a:gs>
                    <a:gs pos="35000">
                      <a:schemeClr val="tx1"/>
                    </a:gs>
                  </a:gsLst>
                  <a:lin ang="5400000" scaled="0"/>
                </a:gradFill>
              </a:defRPr>
            </a:lvl4pPr>
            <a:lvl5pPr marL="806775" indent="0">
              <a:spcBef>
                <a:spcPts val="600"/>
              </a:spcBef>
              <a:buNone/>
              <a:defRPr sz="2000">
                <a:gradFill>
                  <a:gsLst>
                    <a:gs pos="57576">
                      <a:schemeClr val="tx1"/>
                    </a:gs>
                    <a:gs pos="35000">
                      <a:schemeClr val="tx1"/>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061056257"/>
      </p:ext>
    </p:extLst>
  </p:cSld>
  <p:clrMapOvr>
    <a:masterClrMapping/>
  </p:clrMapOvr>
  <p:transition>
    <p:fade/>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Content Simple with Sub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323087" y="1981200"/>
            <a:ext cx="13984227" cy="2265236"/>
          </a:xfrm>
        </p:spPr>
        <p:txBody>
          <a:bodyPr/>
          <a:lstStyle>
            <a:lvl1pPr marL="0" indent="0">
              <a:spcBef>
                <a:spcPts val="1200"/>
              </a:spcBef>
              <a:buNone/>
              <a:defRPr>
                <a:gradFill>
                  <a:gsLst>
                    <a:gs pos="57576">
                      <a:schemeClr val="tx1"/>
                    </a:gs>
                    <a:gs pos="35000">
                      <a:schemeClr val="tx1"/>
                    </a:gs>
                  </a:gsLst>
                  <a:lin ang="5400000" scaled="0"/>
                </a:gradFill>
                <a:latin typeface="+mj-lt"/>
              </a:defRPr>
            </a:lvl1pPr>
            <a:lvl2pPr marL="0" indent="0">
              <a:spcBef>
                <a:spcPts val="600"/>
              </a:spcBef>
              <a:buFontTx/>
              <a:buNone/>
              <a:defRPr sz="2400">
                <a:gradFill>
                  <a:gsLst>
                    <a:gs pos="57576">
                      <a:schemeClr val="tx1"/>
                    </a:gs>
                    <a:gs pos="35000">
                      <a:schemeClr val="tx1"/>
                    </a:gs>
                  </a:gsLst>
                  <a:lin ang="5400000" scaled="0"/>
                </a:gradFill>
              </a:defRPr>
            </a:lvl2pPr>
            <a:lvl3pPr marL="268925" indent="0">
              <a:spcBef>
                <a:spcPts val="600"/>
              </a:spcBef>
              <a:buNone/>
              <a:defRPr sz="2400">
                <a:gradFill>
                  <a:gsLst>
                    <a:gs pos="57576">
                      <a:schemeClr val="tx1"/>
                    </a:gs>
                    <a:gs pos="35000">
                      <a:schemeClr val="tx1"/>
                    </a:gs>
                  </a:gsLst>
                  <a:lin ang="5400000" scaled="0"/>
                </a:gradFill>
              </a:defRPr>
            </a:lvl3pPr>
            <a:lvl4pPr marL="537850" indent="0">
              <a:spcBef>
                <a:spcPts val="600"/>
              </a:spcBef>
              <a:buNone/>
              <a:defRPr sz="2000">
                <a:gradFill>
                  <a:gsLst>
                    <a:gs pos="57576">
                      <a:schemeClr val="tx1"/>
                    </a:gs>
                    <a:gs pos="35000">
                      <a:schemeClr val="tx1"/>
                    </a:gs>
                  </a:gsLst>
                  <a:lin ang="5400000" scaled="0"/>
                </a:gradFill>
              </a:defRPr>
            </a:lvl4pPr>
            <a:lvl5pPr marL="806775" indent="0">
              <a:spcBef>
                <a:spcPts val="600"/>
              </a:spcBef>
              <a:buNone/>
              <a:defRPr sz="2000">
                <a:gradFill>
                  <a:gsLst>
                    <a:gs pos="57576">
                      <a:schemeClr val="tx1"/>
                    </a:gs>
                    <a:gs pos="35000">
                      <a:schemeClr val="tx1"/>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307414051"/>
      </p:ext>
    </p:extLst>
  </p:cSld>
  <p:clrMapOvr>
    <a:masterClrMapping/>
  </p:clrMapOvr>
  <p:transition>
    <p:fade/>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Content Simple 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464777504"/>
      </p:ext>
    </p:extLst>
  </p:cSld>
  <p:clrMapOvr>
    <a:masterClrMapping/>
  </p:clrMapOvr>
  <p:transition>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p:cSld name="Content Slide-Blu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90601" y="1059766"/>
            <a:ext cx="10090149" cy="1079598"/>
          </a:xfrm>
        </p:spPr>
        <p:txBody>
          <a:bodyPr/>
          <a:lstStyle>
            <a:lvl1pPr>
              <a:defRPr sz="4800"/>
            </a:lvl1p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990600" y="2147454"/>
            <a:ext cx="10090150" cy="2265236"/>
          </a:xfrm>
        </p:spPr>
        <p:txBody>
          <a:bodyPr/>
          <a:lstStyle>
            <a:lvl1pPr marL="0" indent="0">
              <a:buNone/>
              <a:defRPr sz="3600">
                <a:gradFill>
                  <a:gsLst>
                    <a:gs pos="57576">
                      <a:schemeClr val="tx1"/>
                    </a:gs>
                    <a:gs pos="35000">
                      <a:schemeClr val="tx1"/>
                    </a:gs>
                  </a:gsLst>
                  <a:lin ang="5400000" scaled="0"/>
                </a:gradFill>
                <a:latin typeface="+mj-lt"/>
              </a:defRPr>
            </a:lvl1pPr>
            <a:lvl2pPr marL="0" indent="0">
              <a:spcBef>
                <a:spcPts val="600"/>
              </a:spcBef>
              <a:buFontTx/>
              <a:buNone/>
              <a:defRPr sz="2400">
                <a:gradFill>
                  <a:gsLst>
                    <a:gs pos="57576">
                      <a:schemeClr val="tx1"/>
                    </a:gs>
                    <a:gs pos="35000">
                      <a:schemeClr val="tx1"/>
                    </a:gs>
                  </a:gsLst>
                  <a:lin ang="5400000" scaled="0"/>
                </a:gradFill>
              </a:defRPr>
            </a:lvl2pPr>
            <a:lvl3pPr marL="268925" indent="0">
              <a:spcBef>
                <a:spcPts val="600"/>
              </a:spcBef>
              <a:buNone/>
              <a:defRPr sz="2400">
                <a:gradFill>
                  <a:gsLst>
                    <a:gs pos="57576">
                      <a:schemeClr val="tx1"/>
                    </a:gs>
                    <a:gs pos="35000">
                      <a:schemeClr val="tx1"/>
                    </a:gs>
                  </a:gsLst>
                  <a:lin ang="5400000" scaled="0"/>
                </a:gradFill>
              </a:defRPr>
            </a:lvl3pPr>
            <a:lvl4pPr marL="537850" indent="0">
              <a:spcBef>
                <a:spcPts val="600"/>
              </a:spcBef>
              <a:buNone/>
              <a:defRPr>
                <a:gradFill>
                  <a:gsLst>
                    <a:gs pos="57576">
                      <a:schemeClr val="tx1"/>
                    </a:gs>
                    <a:gs pos="35000">
                      <a:schemeClr val="tx1"/>
                    </a:gs>
                  </a:gsLst>
                  <a:lin ang="5400000" scaled="0"/>
                </a:gradFill>
              </a:defRPr>
            </a:lvl4pPr>
            <a:lvl5pPr marL="806775" indent="0">
              <a:spcBef>
                <a:spcPts val="600"/>
              </a:spcBef>
              <a:buNone/>
              <a:defRPr>
                <a:gradFill>
                  <a:gsLst>
                    <a:gs pos="57576">
                      <a:schemeClr val="tx1"/>
                    </a:gs>
                    <a:gs pos="35000">
                      <a:schemeClr val="tx1"/>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76497059"/>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Speaker Nam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1398588" y="2500314"/>
            <a:ext cx="9682162" cy="2152649"/>
          </a:xfrm>
          <a:noFill/>
        </p:spPr>
        <p:txBody>
          <a:bodyPr lIns="146304" tIns="91440" rIns="146304" bIns="91440" anchor="t" anchorCtr="0"/>
          <a:lstStyle>
            <a:lvl1pPr>
              <a:defRPr sz="6600" spc="-118" baseline="0">
                <a:gradFill>
                  <a:gsLst>
                    <a:gs pos="1250">
                      <a:schemeClr val="bg1"/>
                    </a:gs>
                    <a:gs pos="100000">
                      <a:schemeClr val="bg1"/>
                    </a:gs>
                  </a:gsLst>
                  <a:lin ang="5400000" scaled="0"/>
                </a:gradFill>
              </a:defRPr>
            </a:lvl1pPr>
          </a:lstStyle>
          <a:p>
            <a:r>
              <a:rPr lang="en-US" dirty="0" smtClean="0"/>
              <a:t>Speaker Name</a:t>
            </a:r>
            <a:endParaRPr lang="en-US" dirty="0"/>
          </a:p>
        </p:txBody>
      </p:sp>
      <p:sp>
        <p:nvSpPr>
          <p:cNvPr id="3" name="Text Placeholder 2"/>
          <p:cNvSpPr>
            <a:spLocks noGrp="1"/>
          </p:cNvSpPr>
          <p:nvPr>
            <p:ph type="body" sz="quarter" idx="14" hasCustomPrompt="1"/>
          </p:nvPr>
        </p:nvSpPr>
        <p:spPr bwMode="auto">
          <a:xfrm>
            <a:off x="1396263" y="4652963"/>
            <a:ext cx="9684487" cy="2170401"/>
          </a:xfrm>
        </p:spPr>
        <p:txBody>
          <a:bodyPr tIns="109728" bIns="109728">
            <a:noAutofit/>
          </a:bodyPr>
          <a:lstStyle>
            <a:lvl1pPr marL="0" indent="0">
              <a:spcBef>
                <a:spcPts val="0"/>
              </a:spcBef>
              <a:spcAft>
                <a:spcPts val="2400"/>
              </a:spcAft>
              <a:buNone/>
              <a:defRPr sz="4000">
                <a:gradFill>
                  <a:gsLst>
                    <a:gs pos="1250">
                      <a:schemeClr val="bg1"/>
                    </a:gs>
                    <a:gs pos="100000">
                      <a:schemeClr val="bg1"/>
                    </a:gs>
                  </a:gsLst>
                  <a:lin ang="5400000" scaled="0"/>
                </a:gradFill>
                <a:latin typeface="+mn-lt"/>
              </a:defRPr>
            </a:lvl1pPr>
          </a:lstStyle>
          <a:p>
            <a:pPr lvl="0"/>
            <a:r>
              <a:rPr lang="en-US" dirty="0" smtClean="0"/>
              <a:t>Email</a:t>
            </a:r>
          </a:p>
          <a:p>
            <a:pPr lvl="0"/>
            <a:r>
              <a:rPr lang="en-US" dirty="0" smtClean="0"/>
              <a:t>@</a:t>
            </a:r>
            <a:r>
              <a:rPr lang="en-US" dirty="0" err="1" smtClean="0"/>
              <a:t>Twitterhandle</a:t>
            </a:r>
            <a:endParaRPr lang="en-US" dirty="0" smtClean="0"/>
          </a:p>
        </p:txBody>
      </p:sp>
      <p:sp>
        <p:nvSpPr>
          <p:cNvPr id="4" name="Text Placeholder 3"/>
          <p:cNvSpPr>
            <a:spLocks noGrp="1"/>
          </p:cNvSpPr>
          <p:nvPr>
            <p:ph type="body" sz="quarter" idx="15" hasCustomPrompt="1"/>
          </p:nvPr>
        </p:nvSpPr>
        <p:spPr>
          <a:xfrm>
            <a:off x="1398588" y="1447800"/>
            <a:ext cx="9682162" cy="517065"/>
          </a:xfrm>
        </p:spPr>
        <p:txBody>
          <a:bodyPr vert="horz" wrap="square" lIns="146304" tIns="91440" rIns="146304" bIns="91440" rtlCol="0">
            <a:spAutoFit/>
          </a:bodyPr>
          <a:lstStyle>
            <a:lvl1pPr>
              <a:defRPr lang="en-US" sz="2400" spc="600" baseline="0" dirty="0">
                <a:gradFill>
                  <a:gsLst>
                    <a:gs pos="1250">
                      <a:schemeClr val="bg1"/>
                    </a:gs>
                    <a:gs pos="100000">
                      <a:schemeClr val="bg1"/>
                    </a:gs>
                  </a:gsLst>
                  <a:lin ang="5400000" scaled="0"/>
                </a:gradFill>
              </a:defRPr>
            </a:lvl1pPr>
          </a:lstStyle>
          <a:p>
            <a:pPr marL="0" lvl="0" indent="0">
              <a:buNone/>
            </a:pPr>
            <a:r>
              <a:rPr lang="en-US" dirty="0" smtClean="0"/>
              <a:t># HASHTAG</a:t>
            </a:r>
            <a:endParaRPr lang="en-US" dirty="0"/>
          </a:p>
        </p:txBody>
      </p:sp>
    </p:spTree>
    <p:extLst>
      <p:ext uri="{BB962C8B-B14F-4D97-AF65-F5344CB8AC3E}">
        <p14:creationId xmlns:p14="http://schemas.microsoft.com/office/powerpoint/2010/main" val="3091179011"/>
      </p:ext>
    </p:extLst>
  </p:cSld>
  <p:clrMapOvr>
    <a:masterClrMapping/>
  </p:clrMapOvr>
  <p:transition>
    <p:fade/>
  </p:transition>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p:cSld name="Content Slide-Oran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90601" y="1059766"/>
            <a:ext cx="10090149" cy="1079598"/>
          </a:xfrm>
        </p:spPr>
        <p:txBody>
          <a:bodyPr/>
          <a:lstStyle>
            <a:lvl1pPr>
              <a:defRPr sz="4800">
                <a:gradFill>
                  <a:gsLst>
                    <a:gs pos="57576">
                      <a:schemeClr val="tx2"/>
                    </a:gs>
                    <a:gs pos="35000">
                      <a:schemeClr val="tx2"/>
                    </a:gs>
                  </a:gsLst>
                  <a:lin ang="5400000" scaled="0"/>
                </a:gradFill>
              </a:defRPr>
            </a:lvl1p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990601" y="2146291"/>
            <a:ext cx="10090150" cy="2209836"/>
          </a:xfrm>
        </p:spPr>
        <p:txBody>
          <a:bodyPr/>
          <a:lstStyle>
            <a:lvl1pPr marL="0" indent="0">
              <a:buNone/>
              <a:defRPr sz="3600">
                <a:gradFill>
                  <a:gsLst>
                    <a:gs pos="57576">
                      <a:schemeClr val="tx1"/>
                    </a:gs>
                    <a:gs pos="35000">
                      <a:schemeClr val="tx1"/>
                    </a:gs>
                  </a:gsLst>
                  <a:lin ang="5400000" scaled="0"/>
                </a:gradFill>
                <a:latin typeface="+mj-lt"/>
              </a:defRPr>
            </a:lvl1pPr>
            <a:lvl2pPr marL="0" indent="0">
              <a:spcBef>
                <a:spcPts val="600"/>
              </a:spcBef>
              <a:buFontTx/>
              <a:buNone/>
              <a:defRPr sz="2400">
                <a:gradFill>
                  <a:gsLst>
                    <a:gs pos="57576">
                      <a:schemeClr val="tx1"/>
                    </a:gs>
                    <a:gs pos="35000">
                      <a:schemeClr val="tx1"/>
                    </a:gs>
                  </a:gsLst>
                  <a:lin ang="5400000" scaled="0"/>
                </a:gradFill>
              </a:defRPr>
            </a:lvl2pPr>
            <a:lvl3pPr marL="268925" indent="0">
              <a:spcBef>
                <a:spcPts val="600"/>
              </a:spcBef>
              <a:buNone/>
              <a:defRPr sz="2400">
                <a:gradFill>
                  <a:gsLst>
                    <a:gs pos="57576">
                      <a:schemeClr val="tx1"/>
                    </a:gs>
                    <a:gs pos="35000">
                      <a:schemeClr val="tx1"/>
                    </a:gs>
                  </a:gsLst>
                  <a:lin ang="5400000" scaled="0"/>
                </a:gradFill>
              </a:defRPr>
            </a:lvl3pPr>
            <a:lvl4pPr marL="537850" indent="0">
              <a:spcBef>
                <a:spcPts val="600"/>
              </a:spcBef>
              <a:buNone/>
              <a:defRPr>
                <a:gradFill>
                  <a:gsLst>
                    <a:gs pos="57576">
                      <a:schemeClr val="tx1"/>
                    </a:gs>
                    <a:gs pos="35000">
                      <a:schemeClr val="tx1"/>
                    </a:gs>
                  </a:gsLst>
                  <a:lin ang="5400000" scaled="0"/>
                </a:gradFill>
              </a:defRPr>
            </a:lvl4pPr>
            <a:lvl5pPr marL="806775" indent="0">
              <a:spcBef>
                <a:spcPts val="600"/>
              </a:spcBef>
              <a:buNone/>
              <a:defRPr>
                <a:gradFill>
                  <a:gsLst>
                    <a:gs pos="57576">
                      <a:schemeClr val="tx1"/>
                    </a:gs>
                    <a:gs pos="35000">
                      <a:schemeClr val="tx1"/>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15957440"/>
      </p:ext>
    </p:extLst>
  </p:cSld>
  <p:clrMapOvr>
    <a:masterClrMapping/>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Image &amp; Cop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7489372" y="1427012"/>
            <a:ext cx="6817942" cy="5377013"/>
          </a:xfrm>
        </p:spPr>
        <p:txBody>
          <a:bodyPr>
            <a:normAutofit/>
          </a:bodyPr>
          <a:lstStyle>
            <a:lvl1pPr marL="0" indent="0">
              <a:spcBef>
                <a:spcPts val="1200"/>
              </a:spcBef>
              <a:buNone/>
              <a:defRPr>
                <a:gradFill>
                  <a:gsLst>
                    <a:gs pos="57576">
                      <a:schemeClr val="tx1"/>
                    </a:gs>
                    <a:gs pos="35000">
                      <a:schemeClr val="tx1"/>
                    </a:gs>
                  </a:gsLst>
                  <a:lin ang="5400000" scaled="0"/>
                </a:gradFill>
                <a:latin typeface="+mj-lt"/>
              </a:defRPr>
            </a:lvl1pPr>
            <a:lvl2pPr marL="0" indent="0">
              <a:spcBef>
                <a:spcPts val="600"/>
              </a:spcBef>
              <a:buFontTx/>
              <a:buNone/>
              <a:defRPr sz="2400">
                <a:gradFill>
                  <a:gsLst>
                    <a:gs pos="57576">
                      <a:schemeClr val="tx1"/>
                    </a:gs>
                    <a:gs pos="35000">
                      <a:schemeClr val="tx1"/>
                    </a:gs>
                  </a:gsLst>
                  <a:lin ang="5400000" scaled="0"/>
                </a:gradFill>
              </a:defRPr>
            </a:lvl2pPr>
            <a:lvl3pPr marL="268925" indent="0">
              <a:spcBef>
                <a:spcPts val="600"/>
              </a:spcBef>
              <a:buNone/>
              <a:defRPr sz="2400">
                <a:gradFill>
                  <a:gsLst>
                    <a:gs pos="57576">
                      <a:schemeClr val="tx1"/>
                    </a:gs>
                    <a:gs pos="35000">
                      <a:schemeClr val="tx1"/>
                    </a:gs>
                  </a:gsLst>
                  <a:lin ang="5400000" scaled="0"/>
                </a:gradFill>
              </a:defRPr>
            </a:lvl3pPr>
            <a:lvl4pPr marL="537850" indent="0">
              <a:spcBef>
                <a:spcPts val="600"/>
              </a:spcBef>
              <a:buNone/>
              <a:defRPr sz="2000">
                <a:gradFill>
                  <a:gsLst>
                    <a:gs pos="57576">
                      <a:schemeClr val="tx1"/>
                    </a:gs>
                    <a:gs pos="35000">
                      <a:schemeClr val="tx1"/>
                    </a:gs>
                  </a:gsLst>
                  <a:lin ang="5400000" scaled="0"/>
                </a:gradFill>
              </a:defRPr>
            </a:lvl4pPr>
            <a:lvl5pPr marL="806775" indent="0">
              <a:spcBef>
                <a:spcPts val="600"/>
              </a:spcBef>
              <a:buNone/>
              <a:defRPr sz="2000">
                <a:gradFill>
                  <a:gsLst>
                    <a:gs pos="57576">
                      <a:schemeClr val="tx1"/>
                    </a:gs>
                    <a:gs pos="35000">
                      <a:schemeClr val="tx1"/>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686495591"/>
      </p:ext>
    </p:extLst>
  </p:cSld>
  <p:clrMapOvr>
    <a:masterClrMapping/>
  </p:clrMapOvr>
  <p:transition>
    <p:fade/>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2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5" name="Text Placeholder 2"/>
          <p:cNvSpPr>
            <a:spLocks noGrp="1"/>
          </p:cNvSpPr>
          <p:nvPr>
            <p:ph type="body" sz="quarter" idx="16"/>
          </p:nvPr>
        </p:nvSpPr>
        <p:spPr>
          <a:xfrm>
            <a:off x="323088" y="3283095"/>
            <a:ext cx="6825384" cy="4937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0" tIns="0" bIns="0" rtlCol="0" anchor="ctr" anchorCtr="0">
            <a:normAutofit/>
          </a:bodyPr>
          <a:lstStyle>
            <a:lvl1pPr marL="0" indent="0">
              <a:buNone/>
              <a:defRPr lang="en-US" sz="2000" dirty="0" smtClean="0">
                <a:gradFill>
                  <a:gsLst>
                    <a:gs pos="57576">
                      <a:schemeClr val="tx1"/>
                    </a:gs>
                    <a:gs pos="35000">
                      <a:schemeClr val="tx1"/>
                    </a:gs>
                  </a:gsLst>
                  <a:lin ang="5400000" scaled="0"/>
                </a:gradFill>
              </a:defRPr>
            </a:lvl1pPr>
          </a:lstStyle>
          <a:p>
            <a:pPr marL="0" lvl="0">
              <a:lnSpc>
                <a:spcPct val="150000"/>
              </a:lnSpc>
            </a:pPr>
            <a:r>
              <a:rPr lang="en-US" dirty="0" smtClean="0"/>
              <a:t>Click to edit Master text styles</a:t>
            </a:r>
          </a:p>
        </p:txBody>
      </p:sp>
      <p:sp>
        <p:nvSpPr>
          <p:cNvPr id="7" name="Text Placeholder 2"/>
          <p:cNvSpPr>
            <a:spLocks noGrp="1"/>
          </p:cNvSpPr>
          <p:nvPr>
            <p:ph type="body" sz="quarter" idx="13"/>
          </p:nvPr>
        </p:nvSpPr>
        <p:spPr>
          <a:xfrm>
            <a:off x="325117" y="1427011"/>
            <a:ext cx="6825384" cy="97296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0" tIns="0" bIns="0" rtlCol="0" anchor="ctr">
            <a:normAutofit/>
          </a:bodyPr>
          <a:lstStyle>
            <a:lvl1pPr marL="0" indent="0">
              <a:buNone/>
              <a:defRPr lang="en-US" sz="3200" smtClean="0">
                <a:solidFill>
                  <a:schemeClr val="bg1"/>
                </a:solidFill>
                <a:latin typeface="+mj-lt"/>
              </a:defRPr>
            </a:lvl1pPr>
            <a:lvl2pPr marL="244916" indent="0">
              <a:buNone/>
              <a:defRPr lang="en-US" sz="2600" smtClean="0">
                <a:solidFill>
                  <a:schemeClr val="lt1"/>
                </a:solidFill>
              </a:defRPr>
            </a:lvl2pPr>
            <a:lvl3pPr marL="979665" indent="0">
              <a:buNone/>
              <a:defRPr lang="en-US" sz="2600" smtClean="0">
                <a:solidFill>
                  <a:schemeClr val="lt1"/>
                </a:solidFill>
              </a:defRPr>
            </a:lvl3pPr>
            <a:lvl4pPr marL="1632776" indent="0">
              <a:buNone/>
              <a:defRPr lang="en-US" sz="2600" smtClean="0">
                <a:solidFill>
                  <a:schemeClr val="lt1"/>
                </a:solidFill>
              </a:defRPr>
            </a:lvl4pPr>
            <a:lvl5pPr marL="2285886" indent="0">
              <a:buNone/>
              <a:defRPr lang="en-US" sz="2600">
                <a:solidFill>
                  <a:schemeClr val="lt1"/>
                </a:solidFill>
              </a:defRPr>
            </a:lvl5pPr>
          </a:lstStyle>
          <a:p>
            <a:pPr marL="0" lvl="0"/>
            <a:r>
              <a:rPr lang="en-US" dirty="0" smtClean="0"/>
              <a:t>Click to edit Master text styles</a:t>
            </a:r>
          </a:p>
        </p:txBody>
      </p:sp>
      <p:sp>
        <p:nvSpPr>
          <p:cNvPr id="8" name="Text Placeholder 2"/>
          <p:cNvSpPr>
            <a:spLocks noGrp="1"/>
          </p:cNvSpPr>
          <p:nvPr>
            <p:ph type="body" sz="quarter" idx="15"/>
          </p:nvPr>
        </p:nvSpPr>
        <p:spPr>
          <a:xfrm>
            <a:off x="323088" y="2514599"/>
            <a:ext cx="6825384" cy="65079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0" tIns="0" bIns="0" rtlCol="0" anchor="ctr">
            <a:normAutofit/>
          </a:bodyPr>
          <a:lstStyle>
            <a:lvl1pPr marL="0" indent="0">
              <a:buNone/>
              <a:defRPr lang="en-US" sz="2800" dirty="0" smtClean="0">
                <a:solidFill>
                  <a:srgbClr val="013B4E"/>
                </a:solidFill>
              </a:defRPr>
            </a:lvl1pPr>
          </a:lstStyle>
          <a:p>
            <a:pPr marL="0" lvl="0"/>
            <a:r>
              <a:rPr lang="en-US" dirty="0" smtClean="0"/>
              <a:t>Click to edit Master text styles</a:t>
            </a:r>
          </a:p>
        </p:txBody>
      </p:sp>
      <p:sp>
        <p:nvSpPr>
          <p:cNvPr id="9" name="Text Placeholder 2"/>
          <p:cNvSpPr>
            <a:spLocks noGrp="1"/>
          </p:cNvSpPr>
          <p:nvPr>
            <p:ph type="body" sz="quarter" idx="17"/>
          </p:nvPr>
        </p:nvSpPr>
        <p:spPr>
          <a:xfrm>
            <a:off x="323088" y="3894576"/>
            <a:ext cx="6825384" cy="4937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0" tIns="0" bIns="0" rtlCol="0" anchor="ctr" anchorCtr="0">
            <a:normAutofit/>
          </a:bodyPr>
          <a:lstStyle>
            <a:lvl1pPr marL="0" indent="0">
              <a:buNone/>
              <a:defRPr lang="en-US" sz="2000" dirty="0" smtClean="0">
                <a:gradFill>
                  <a:gsLst>
                    <a:gs pos="57576">
                      <a:schemeClr val="tx1"/>
                    </a:gs>
                    <a:gs pos="35000">
                      <a:schemeClr val="tx1"/>
                    </a:gs>
                  </a:gsLst>
                  <a:lin ang="5400000" scaled="0"/>
                </a:gradFill>
              </a:defRPr>
            </a:lvl1pPr>
          </a:lstStyle>
          <a:p>
            <a:pPr marL="0" lvl="0">
              <a:lnSpc>
                <a:spcPct val="150000"/>
              </a:lnSpc>
            </a:pPr>
            <a:r>
              <a:rPr lang="en-US" dirty="0" smtClean="0"/>
              <a:t>Click to edit Master text styles</a:t>
            </a:r>
          </a:p>
        </p:txBody>
      </p:sp>
      <p:sp>
        <p:nvSpPr>
          <p:cNvPr id="10" name="Text Placeholder 2"/>
          <p:cNvSpPr>
            <a:spLocks noGrp="1"/>
          </p:cNvSpPr>
          <p:nvPr>
            <p:ph type="body" sz="quarter" idx="18"/>
          </p:nvPr>
        </p:nvSpPr>
        <p:spPr>
          <a:xfrm>
            <a:off x="323088" y="4506057"/>
            <a:ext cx="6825384" cy="4937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0" tIns="0" bIns="0" rtlCol="0" anchor="ctr" anchorCtr="0">
            <a:normAutofit/>
          </a:bodyPr>
          <a:lstStyle>
            <a:lvl1pPr marL="0" indent="0">
              <a:buNone/>
              <a:defRPr lang="en-US" sz="2000" dirty="0" smtClean="0">
                <a:gradFill>
                  <a:gsLst>
                    <a:gs pos="57576">
                      <a:schemeClr val="tx1"/>
                    </a:gs>
                    <a:gs pos="35000">
                      <a:schemeClr val="tx1"/>
                    </a:gs>
                  </a:gsLst>
                  <a:lin ang="5400000" scaled="0"/>
                </a:gradFill>
              </a:defRPr>
            </a:lvl1pPr>
          </a:lstStyle>
          <a:p>
            <a:pPr marL="0" lvl="0">
              <a:lnSpc>
                <a:spcPct val="150000"/>
              </a:lnSpc>
            </a:pPr>
            <a:r>
              <a:rPr lang="en-US" dirty="0" smtClean="0"/>
              <a:t>Click to edit Master text styles</a:t>
            </a:r>
          </a:p>
        </p:txBody>
      </p:sp>
      <p:sp>
        <p:nvSpPr>
          <p:cNvPr id="11" name="Text Placeholder 2"/>
          <p:cNvSpPr>
            <a:spLocks noGrp="1"/>
          </p:cNvSpPr>
          <p:nvPr>
            <p:ph type="body" sz="quarter" idx="19"/>
          </p:nvPr>
        </p:nvSpPr>
        <p:spPr>
          <a:xfrm>
            <a:off x="323088" y="5117538"/>
            <a:ext cx="6825384" cy="4937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0" tIns="0" bIns="0" rtlCol="0" anchor="ctr" anchorCtr="0">
            <a:normAutofit/>
          </a:bodyPr>
          <a:lstStyle>
            <a:lvl1pPr marL="0" indent="0">
              <a:buNone/>
              <a:defRPr lang="en-US" sz="2000" dirty="0" smtClean="0">
                <a:gradFill>
                  <a:gsLst>
                    <a:gs pos="57576">
                      <a:schemeClr val="tx1"/>
                    </a:gs>
                    <a:gs pos="35000">
                      <a:schemeClr val="tx1"/>
                    </a:gs>
                  </a:gsLst>
                  <a:lin ang="5400000" scaled="0"/>
                </a:gradFill>
              </a:defRPr>
            </a:lvl1pPr>
          </a:lstStyle>
          <a:p>
            <a:pPr marL="0" lvl="0">
              <a:lnSpc>
                <a:spcPct val="150000"/>
              </a:lnSpc>
            </a:pPr>
            <a:r>
              <a:rPr lang="en-US" dirty="0" smtClean="0"/>
              <a:t>Click to edit Master text styles</a:t>
            </a:r>
          </a:p>
        </p:txBody>
      </p:sp>
      <p:sp>
        <p:nvSpPr>
          <p:cNvPr id="12" name="Text Placeholder 2"/>
          <p:cNvSpPr>
            <a:spLocks noGrp="1"/>
          </p:cNvSpPr>
          <p:nvPr>
            <p:ph type="body" sz="quarter" idx="20"/>
          </p:nvPr>
        </p:nvSpPr>
        <p:spPr>
          <a:xfrm>
            <a:off x="323088" y="5729019"/>
            <a:ext cx="6825384" cy="4937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0" tIns="0" bIns="0" rtlCol="0" anchor="ctr" anchorCtr="0">
            <a:normAutofit/>
          </a:bodyPr>
          <a:lstStyle>
            <a:lvl1pPr marL="0" indent="0">
              <a:buNone/>
              <a:defRPr lang="en-US" sz="2000" dirty="0" smtClean="0">
                <a:gradFill>
                  <a:gsLst>
                    <a:gs pos="57576">
                      <a:schemeClr val="tx1"/>
                    </a:gs>
                    <a:gs pos="35000">
                      <a:schemeClr val="tx1"/>
                    </a:gs>
                  </a:gsLst>
                  <a:lin ang="5400000" scaled="0"/>
                </a:gradFill>
              </a:defRPr>
            </a:lvl1pPr>
          </a:lstStyle>
          <a:p>
            <a:pPr marL="0" lvl="0">
              <a:lnSpc>
                <a:spcPct val="150000"/>
              </a:lnSpc>
            </a:pPr>
            <a:r>
              <a:rPr lang="en-US" dirty="0" smtClean="0"/>
              <a:t>Click to edit Master text styles</a:t>
            </a:r>
          </a:p>
        </p:txBody>
      </p:sp>
      <p:sp>
        <p:nvSpPr>
          <p:cNvPr id="13" name="Text Placeholder 2"/>
          <p:cNvSpPr>
            <a:spLocks noGrp="1"/>
          </p:cNvSpPr>
          <p:nvPr>
            <p:ph type="body" sz="quarter" idx="21"/>
          </p:nvPr>
        </p:nvSpPr>
        <p:spPr>
          <a:xfrm>
            <a:off x="323088" y="6340498"/>
            <a:ext cx="6825384" cy="4937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0" tIns="0" bIns="0" rtlCol="0" anchor="ctr" anchorCtr="0">
            <a:normAutofit/>
          </a:bodyPr>
          <a:lstStyle>
            <a:lvl1pPr marL="0" indent="0">
              <a:buNone/>
              <a:defRPr lang="en-US" sz="2000" dirty="0" smtClean="0">
                <a:gradFill>
                  <a:gsLst>
                    <a:gs pos="57576">
                      <a:schemeClr val="tx1"/>
                    </a:gs>
                    <a:gs pos="35000">
                      <a:schemeClr val="tx1"/>
                    </a:gs>
                  </a:gsLst>
                  <a:lin ang="5400000" scaled="0"/>
                </a:gradFill>
              </a:defRPr>
            </a:lvl1pPr>
          </a:lstStyle>
          <a:p>
            <a:pPr marL="0" lvl="0">
              <a:lnSpc>
                <a:spcPct val="150000"/>
              </a:lnSpc>
            </a:pPr>
            <a:r>
              <a:rPr lang="en-US" dirty="0" smtClean="0"/>
              <a:t>Click to edit Master text styles</a:t>
            </a:r>
          </a:p>
        </p:txBody>
      </p:sp>
      <p:sp>
        <p:nvSpPr>
          <p:cNvPr id="15" name="Text Placeholder 2"/>
          <p:cNvSpPr>
            <a:spLocks noGrp="1"/>
          </p:cNvSpPr>
          <p:nvPr>
            <p:ph type="body" sz="quarter" idx="14"/>
          </p:nvPr>
        </p:nvSpPr>
        <p:spPr>
          <a:xfrm>
            <a:off x="7481427" y="1427011"/>
            <a:ext cx="6821424" cy="97296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0" rIns="146304" bIns="0" rtlCol="0" anchor="ctr">
            <a:normAutofit/>
          </a:bodyPr>
          <a:lstStyle>
            <a:lvl1pPr>
              <a:defRPr lang="en-US" sz="3200" dirty="0" smtClean="0">
                <a:solidFill>
                  <a:schemeClr val="bg1"/>
                </a:solidFill>
                <a:latin typeface="+mj-lt"/>
              </a:defRPr>
            </a:lvl1pPr>
          </a:lstStyle>
          <a:p>
            <a:pPr marL="0" lvl="0" indent="0">
              <a:buNone/>
            </a:pPr>
            <a:r>
              <a:rPr lang="en-US" dirty="0" smtClean="0"/>
              <a:t>Click to edit Master text styles</a:t>
            </a:r>
          </a:p>
        </p:txBody>
      </p:sp>
      <p:sp>
        <p:nvSpPr>
          <p:cNvPr id="14" name="Content Placeholder 39"/>
          <p:cNvSpPr>
            <a:spLocks noGrp="1"/>
          </p:cNvSpPr>
          <p:nvPr>
            <p:ph sz="quarter" idx="22" hasCustomPrompt="1"/>
          </p:nvPr>
        </p:nvSpPr>
        <p:spPr>
          <a:xfrm>
            <a:off x="7481427" y="2514598"/>
            <a:ext cx="6821424" cy="4319676"/>
          </a:xfrm>
          <a:prstGeom prst="rect">
            <a:avLst/>
          </a:prstGeom>
          <a:noFill/>
        </p:spPr>
        <p:txBody>
          <a:bodyPr lIns="182880" tIns="137160" bIns="0"/>
          <a:lstStyle>
            <a:lvl1pPr marL="0" indent="0">
              <a:buFont typeface="Arial"/>
              <a:buNone/>
              <a:defRPr sz="2800">
                <a:gradFill>
                  <a:gsLst>
                    <a:gs pos="1250">
                      <a:srgbClr val="FFFFFF"/>
                    </a:gs>
                    <a:gs pos="100000">
                      <a:srgbClr val="FFFFFF"/>
                    </a:gs>
                  </a:gsLst>
                  <a:lin ang="5400000" scaled="0"/>
                </a:gradFill>
                <a:latin typeface="+mn-lt"/>
              </a:defRPr>
            </a:lvl1pPr>
            <a:lvl2pPr marL="996010" indent="-342900">
              <a:buFont typeface="Arial"/>
              <a:buChar char="•"/>
              <a:defRPr sz="2400">
                <a:solidFill>
                  <a:srgbClr val="013B4E"/>
                </a:solidFill>
              </a:defRPr>
            </a:lvl2pPr>
            <a:lvl3pPr marL="1649121" indent="-342900">
              <a:buFont typeface="Arial"/>
              <a:buChar char="•"/>
              <a:defRPr sz="2400">
                <a:solidFill>
                  <a:srgbClr val="013B4E"/>
                </a:solidFill>
              </a:defRPr>
            </a:lvl3pPr>
            <a:lvl4pPr marL="2302231" indent="-342900">
              <a:buFont typeface="Arial"/>
              <a:buChar char="•"/>
              <a:defRPr sz="2400">
                <a:solidFill>
                  <a:srgbClr val="013B4E"/>
                </a:solidFill>
              </a:defRPr>
            </a:lvl4pPr>
            <a:lvl5pPr marL="2955341" indent="-342900">
              <a:buFont typeface="Arial"/>
              <a:buChar char="•"/>
              <a:defRPr sz="2400">
                <a:solidFill>
                  <a:srgbClr val="013B4E"/>
                </a:solidFill>
              </a:defRPr>
            </a:lvl5pPr>
          </a:lstStyle>
          <a:p>
            <a:pPr lvl="0"/>
            <a:r>
              <a:rPr lang="en-US" dirty="0" smtClean="0"/>
              <a:t>Tap icon to add content</a:t>
            </a:r>
          </a:p>
        </p:txBody>
      </p:sp>
    </p:spTree>
    <p:extLst>
      <p:ext uri="{BB962C8B-B14F-4D97-AF65-F5344CB8AC3E}">
        <p14:creationId xmlns:p14="http://schemas.microsoft.com/office/powerpoint/2010/main" val="3496617711"/>
      </p:ext>
    </p:extLst>
  </p:cSld>
  <p:clrMapOvr>
    <a:masterClrMapping/>
  </p:clrMapOvr>
  <p:transition>
    <p:fade/>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Full-Bleed Image">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0" y="0"/>
            <a:ext cx="14630400" cy="8229600"/>
          </a:xfrm>
          <a:blipFill>
            <a:blip r:embed="rId2"/>
            <a:srcRect/>
            <a:stretch>
              <a:fillRect l="-16331" t="-4865" r="-10685" b="-527"/>
            </a:stretch>
          </a:blipFill>
        </p:spPr>
        <p:txBody>
          <a:bodyPr lIns="548640" tIns="548640" rIns="548640" bIns="548640"/>
          <a:lstStyle>
            <a:lvl1pPr marL="0" indent="0">
              <a:buNone/>
              <a:defRPr>
                <a:gradFill>
                  <a:gsLst>
                    <a:gs pos="1250">
                      <a:schemeClr val="bg1"/>
                    </a:gs>
                    <a:gs pos="100000">
                      <a:schemeClr val="bg1"/>
                    </a:gs>
                  </a:gsLst>
                  <a:lin ang="5400000" scaled="0"/>
                </a:gradFill>
                <a:latin typeface="+mn-lt"/>
              </a:defRPr>
            </a:lvl1pPr>
          </a:lstStyle>
          <a:p>
            <a:r>
              <a:rPr lang="en-US" dirty="0" smtClean="0"/>
              <a:t>Tap Icon to Add Picture</a:t>
            </a:r>
            <a:endParaRPr lang="en-US" dirty="0"/>
          </a:p>
        </p:txBody>
      </p:sp>
    </p:spTree>
    <p:extLst>
      <p:ext uri="{BB962C8B-B14F-4D97-AF65-F5344CB8AC3E}">
        <p14:creationId xmlns:p14="http://schemas.microsoft.com/office/powerpoint/2010/main" val="1578195015"/>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Code White">
    <p:spTree>
      <p:nvGrpSpPr>
        <p:cNvPr id="1" name=""/>
        <p:cNvGrpSpPr/>
        <p:nvPr/>
      </p:nvGrpSpPr>
      <p:grpSpPr>
        <a:xfrm>
          <a:off x="0" y="0"/>
          <a:ext cx="0" cy="0"/>
          <a:chOff x="0" y="0"/>
          <a:chExt cx="0" cy="0"/>
        </a:xfrm>
      </p:grpSpPr>
      <p:sp>
        <p:nvSpPr>
          <p:cNvPr id="2" name="Title 1"/>
          <p:cNvSpPr>
            <a:spLocks noGrp="1"/>
          </p:cNvSpPr>
          <p:nvPr>
            <p:ph type="title"/>
          </p:nvPr>
        </p:nvSpPr>
        <p:spPr>
          <a:xfrm>
            <a:off x="323850" y="349249"/>
            <a:ext cx="13986246" cy="1077761"/>
          </a:xfrm>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323087" y="1427012"/>
            <a:ext cx="13984227" cy="2209836"/>
          </a:xfrm>
        </p:spPr>
        <p:txBody>
          <a:bodyPr/>
          <a:lstStyle>
            <a:lvl1pPr marL="0" indent="0">
              <a:buNone/>
              <a:defRPr>
                <a:gradFill>
                  <a:gsLst>
                    <a:gs pos="57576">
                      <a:schemeClr val="tx1"/>
                    </a:gs>
                    <a:gs pos="35000">
                      <a:schemeClr val="tx1"/>
                    </a:gs>
                  </a:gsLst>
                  <a:lin ang="5400000" scaled="0"/>
                </a:gradFill>
                <a:latin typeface="Consolas" panose="020B0609020204030204" pitchFamily="49" charset="0"/>
                <a:cs typeface="Consolas" panose="020B0609020204030204" pitchFamily="49" charset="0"/>
              </a:defRPr>
            </a:lvl1pPr>
            <a:lvl2pPr marL="0" indent="0">
              <a:spcBef>
                <a:spcPts val="600"/>
              </a:spcBef>
              <a:buFontTx/>
              <a:buNone/>
              <a:defRPr sz="2400">
                <a:gradFill>
                  <a:gsLst>
                    <a:gs pos="57576">
                      <a:schemeClr val="tx1"/>
                    </a:gs>
                    <a:gs pos="35000">
                      <a:schemeClr val="tx1"/>
                    </a:gs>
                  </a:gsLst>
                  <a:lin ang="5400000" scaled="0"/>
                </a:gradFill>
                <a:latin typeface="Consolas" panose="020B0609020204030204" pitchFamily="49" charset="0"/>
                <a:cs typeface="Consolas" panose="020B0609020204030204" pitchFamily="49" charset="0"/>
              </a:defRPr>
            </a:lvl2pPr>
            <a:lvl3pPr marL="268925" indent="0">
              <a:spcBef>
                <a:spcPts val="600"/>
              </a:spcBef>
              <a:buNone/>
              <a:defRPr sz="2400">
                <a:gradFill>
                  <a:gsLst>
                    <a:gs pos="57576">
                      <a:schemeClr val="tx1"/>
                    </a:gs>
                    <a:gs pos="35000">
                      <a:schemeClr val="tx1"/>
                    </a:gs>
                  </a:gsLst>
                  <a:lin ang="5400000" scaled="0"/>
                </a:gradFill>
                <a:latin typeface="Consolas" panose="020B0609020204030204" pitchFamily="49" charset="0"/>
                <a:cs typeface="Consolas" panose="020B0609020204030204" pitchFamily="49" charset="0"/>
              </a:defRPr>
            </a:lvl3pPr>
            <a:lvl4pPr marL="537850" indent="0">
              <a:spcBef>
                <a:spcPts val="600"/>
              </a:spcBef>
              <a:buNone/>
              <a:defRPr sz="2000">
                <a:gradFill>
                  <a:gsLst>
                    <a:gs pos="57576">
                      <a:schemeClr val="tx1"/>
                    </a:gs>
                    <a:gs pos="35000">
                      <a:schemeClr val="tx1"/>
                    </a:gs>
                  </a:gsLst>
                  <a:lin ang="5400000" scaled="0"/>
                </a:gradFill>
                <a:latin typeface="Consolas" panose="020B0609020204030204" pitchFamily="49" charset="0"/>
                <a:cs typeface="Consolas" panose="020B0609020204030204" pitchFamily="49" charset="0"/>
              </a:defRPr>
            </a:lvl4pPr>
            <a:lvl5pPr marL="806775" indent="0">
              <a:spcBef>
                <a:spcPts val="600"/>
              </a:spcBef>
              <a:buNone/>
              <a:defRPr sz="2000">
                <a:gradFill>
                  <a:gsLst>
                    <a:gs pos="57576">
                      <a:schemeClr val="tx1"/>
                    </a:gs>
                    <a:gs pos="35000">
                      <a:schemeClr val="tx1"/>
                    </a:gs>
                  </a:gsLst>
                  <a:lin ang="5400000" scaled="0"/>
                </a:gradFill>
                <a:latin typeface="Consolas" panose="020B0609020204030204" pitchFamily="49" charset="0"/>
                <a:cs typeface="Consolas" panose="020B0609020204030204" pitchFamily="49"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Cod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23850" y="349249"/>
            <a:ext cx="13986246" cy="1077761"/>
          </a:xfrm>
        </p:spPr>
        <p:txBody>
          <a:bodyPr/>
          <a:lstStyle>
            <a:lvl1pPr>
              <a:defRPr>
                <a:gradFill>
                  <a:gsLst>
                    <a:gs pos="1250">
                      <a:schemeClr val="bg1"/>
                    </a:gs>
                    <a:gs pos="100000">
                      <a:schemeClr val="bg1"/>
                    </a:gs>
                  </a:gsLst>
                  <a:lin ang="5400000" scaled="0"/>
                </a:gradFill>
              </a:defRPr>
            </a:lvl1p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323087" y="1427012"/>
            <a:ext cx="13984227" cy="2209836"/>
          </a:xfrm>
        </p:spPr>
        <p:txBody>
          <a:bodyPr/>
          <a:lstStyle>
            <a:lvl1pPr marL="0" indent="0">
              <a:buNone/>
              <a:defRPr>
                <a:gradFill>
                  <a:gsLst>
                    <a:gs pos="1250">
                      <a:schemeClr val="bg1"/>
                    </a:gs>
                    <a:gs pos="100000">
                      <a:schemeClr val="bg1"/>
                    </a:gs>
                  </a:gsLst>
                  <a:lin ang="5400000" scaled="0"/>
                </a:gradFill>
                <a:latin typeface="Consolas" panose="020B0609020204030204" pitchFamily="49" charset="0"/>
                <a:cs typeface="Consolas" panose="020B0609020204030204" pitchFamily="49" charset="0"/>
              </a:defRPr>
            </a:lvl1pPr>
            <a:lvl2pPr marL="0" indent="0">
              <a:spcBef>
                <a:spcPts val="600"/>
              </a:spcBef>
              <a:buFontTx/>
              <a:buNone/>
              <a:defRPr sz="2400">
                <a:gradFill>
                  <a:gsLst>
                    <a:gs pos="1250">
                      <a:schemeClr val="bg1"/>
                    </a:gs>
                    <a:gs pos="100000">
                      <a:schemeClr val="bg1"/>
                    </a:gs>
                  </a:gsLst>
                  <a:lin ang="5400000" scaled="0"/>
                </a:gradFill>
                <a:latin typeface="Consolas" panose="020B0609020204030204" pitchFamily="49" charset="0"/>
                <a:cs typeface="Consolas" panose="020B0609020204030204" pitchFamily="49" charset="0"/>
              </a:defRPr>
            </a:lvl2pPr>
            <a:lvl3pPr marL="268925" indent="0">
              <a:spcBef>
                <a:spcPts val="600"/>
              </a:spcBef>
              <a:buNone/>
              <a:defRPr sz="2400">
                <a:gradFill>
                  <a:gsLst>
                    <a:gs pos="1250">
                      <a:schemeClr val="bg1"/>
                    </a:gs>
                    <a:gs pos="100000">
                      <a:schemeClr val="bg1"/>
                    </a:gs>
                  </a:gsLst>
                  <a:lin ang="5400000" scaled="0"/>
                </a:gradFill>
                <a:latin typeface="Consolas" panose="020B0609020204030204" pitchFamily="49" charset="0"/>
                <a:cs typeface="Consolas" panose="020B0609020204030204" pitchFamily="49" charset="0"/>
              </a:defRPr>
            </a:lvl3pPr>
            <a:lvl4pPr marL="537850" indent="0">
              <a:spcBef>
                <a:spcPts val="600"/>
              </a:spcBef>
              <a:buNone/>
              <a:defRPr sz="2000">
                <a:gradFill>
                  <a:gsLst>
                    <a:gs pos="1250">
                      <a:schemeClr val="bg1"/>
                    </a:gs>
                    <a:gs pos="100000">
                      <a:schemeClr val="bg1"/>
                    </a:gs>
                  </a:gsLst>
                  <a:lin ang="5400000" scaled="0"/>
                </a:gradFill>
                <a:latin typeface="Consolas" panose="020B0609020204030204" pitchFamily="49" charset="0"/>
                <a:cs typeface="Consolas" panose="020B0609020204030204" pitchFamily="49" charset="0"/>
              </a:defRPr>
            </a:lvl4pPr>
            <a:lvl5pPr marL="806775" indent="0">
              <a:spcBef>
                <a:spcPts val="600"/>
              </a:spcBef>
              <a:buNone/>
              <a:defRPr sz="2000">
                <a:gradFill>
                  <a:gsLst>
                    <a:gs pos="1250">
                      <a:schemeClr val="bg1"/>
                    </a:gs>
                    <a:gs pos="100000">
                      <a:schemeClr val="bg1"/>
                    </a:gs>
                  </a:gsLst>
                  <a:lin ang="5400000" scaled="0"/>
                </a:gradFill>
                <a:latin typeface="Consolas" panose="020B0609020204030204" pitchFamily="49" charset="0"/>
                <a:cs typeface="Consolas" panose="020B0609020204030204" pitchFamily="49"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128954913"/>
      </p:ext>
    </p:extLst>
  </p:cSld>
  <p:clrMapOvr>
    <a:masterClrMapping/>
  </p:clrMapOvr>
  <p:transition>
    <p:fade/>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p:cSld name="Quote White">
    <p:bg>
      <p:bgPr>
        <a:solidFill>
          <a:schemeClr val="bg1"/>
        </a:solidFill>
        <a:effectLst/>
      </p:bgPr>
    </p:bg>
    <p:spTree>
      <p:nvGrpSpPr>
        <p:cNvPr id="1" name=""/>
        <p:cNvGrpSpPr/>
        <p:nvPr/>
      </p:nvGrpSpPr>
      <p:grpSpPr>
        <a:xfrm>
          <a:off x="0" y="0"/>
          <a:ext cx="0" cy="0"/>
          <a:chOff x="0" y="0"/>
          <a:chExt cx="0" cy="0"/>
        </a:xfrm>
      </p:grpSpPr>
      <p:sp>
        <p:nvSpPr>
          <p:cNvPr id="3"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solidFill>
                <a:schemeClr val="accent1"/>
              </a:solidFill>
            </a:endParaRPr>
          </a:p>
        </p:txBody>
      </p:sp>
      <p:sp>
        <p:nvSpPr>
          <p:cNvPr id="5" name="Title 4"/>
          <p:cNvSpPr>
            <a:spLocks noGrp="1"/>
          </p:cNvSpPr>
          <p:nvPr>
            <p:ph type="title"/>
          </p:nvPr>
        </p:nvSpPr>
        <p:spPr>
          <a:xfrm>
            <a:off x="1398588" y="3036839"/>
            <a:ext cx="11836008" cy="1079598"/>
          </a:xfrm>
        </p:spPr>
        <p:txBody>
          <a:bodyPr/>
          <a:lstStyle>
            <a:lvl1pPr algn="ctr">
              <a:defRPr sz="6600">
                <a:gradFill>
                  <a:gsLst>
                    <a:gs pos="1250">
                      <a:schemeClr val="tx2"/>
                    </a:gs>
                    <a:gs pos="100000">
                      <a:schemeClr val="tx2"/>
                    </a:gs>
                  </a:gsLst>
                  <a:lin ang="5400000" scaled="0"/>
                </a:gradFill>
              </a:defRPr>
            </a:lvl1pPr>
          </a:lstStyle>
          <a:p>
            <a:r>
              <a:rPr lang="en-US" dirty="0" smtClean="0"/>
              <a:t>Click to edit Master title style</a:t>
            </a:r>
            <a:endParaRPr lang="en-US" dirty="0"/>
          </a:p>
        </p:txBody>
      </p:sp>
      <p:sp>
        <p:nvSpPr>
          <p:cNvPr id="7" name="Text Placeholder 6"/>
          <p:cNvSpPr>
            <a:spLocks noGrp="1"/>
          </p:cNvSpPr>
          <p:nvPr>
            <p:ph type="body" sz="quarter" idx="10"/>
          </p:nvPr>
        </p:nvSpPr>
        <p:spPr>
          <a:xfrm>
            <a:off x="1398588" y="5729288"/>
            <a:ext cx="11836400" cy="517065"/>
          </a:xfrm>
        </p:spPr>
        <p:txBody>
          <a:bodyPr/>
          <a:lstStyle>
            <a:lvl1pPr marL="0" indent="0">
              <a:buNone/>
              <a:defRPr sz="2400">
                <a:gradFill>
                  <a:gsLst>
                    <a:gs pos="1250">
                      <a:schemeClr val="tx2"/>
                    </a:gs>
                    <a:gs pos="100000">
                      <a:schemeClr val="tx2"/>
                    </a:gs>
                  </a:gsLst>
                  <a:lin ang="5400000" scaled="0"/>
                </a:gradFill>
                <a:latin typeface="+mn-lt"/>
              </a:defRPr>
            </a:lvl1pPr>
            <a:lvl2pPr marL="403388" indent="0">
              <a:buNone/>
              <a:defRPr>
                <a:gradFill>
                  <a:gsLst>
                    <a:gs pos="1250">
                      <a:schemeClr val="bg1"/>
                    </a:gs>
                    <a:gs pos="100000">
                      <a:schemeClr val="bg1"/>
                    </a:gs>
                  </a:gsLst>
                  <a:lin ang="5400000" scaled="0"/>
                </a:gradFill>
              </a:defRPr>
            </a:lvl2pPr>
            <a:lvl3pPr marL="672313" indent="0">
              <a:buNone/>
              <a:defRPr>
                <a:gradFill>
                  <a:gsLst>
                    <a:gs pos="1250">
                      <a:schemeClr val="bg1"/>
                    </a:gs>
                    <a:gs pos="100000">
                      <a:schemeClr val="bg1"/>
                    </a:gs>
                  </a:gsLst>
                  <a:lin ang="5400000" scaled="0"/>
                </a:gradFill>
              </a:defRPr>
            </a:lvl3pPr>
            <a:lvl4pPr marL="941238" indent="0">
              <a:buNone/>
              <a:defRPr>
                <a:gradFill>
                  <a:gsLst>
                    <a:gs pos="1250">
                      <a:schemeClr val="bg1"/>
                    </a:gs>
                    <a:gs pos="100000">
                      <a:schemeClr val="bg1"/>
                    </a:gs>
                  </a:gsLst>
                  <a:lin ang="5400000" scaled="0"/>
                </a:gradFill>
              </a:defRPr>
            </a:lvl4pPr>
            <a:lvl5pPr marL="1210163" indent="0">
              <a:buNone/>
              <a:defRPr>
                <a:gradFill>
                  <a:gsLst>
                    <a:gs pos="1250">
                      <a:schemeClr val="bg1"/>
                    </a:gs>
                    <a:gs pos="100000">
                      <a:schemeClr val="bg1"/>
                    </a:gs>
                  </a:gsLst>
                  <a:lin ang="5400000" scaled="0"/>
                </a:gradFill>
              </a:defRPr>
            </a:lvl5pPr>
          </a:lstStyle>
          <a:p>
            <a:pPr lvl="0"/>
            <a:r>
              <a:rPr lang="en-US" dirty="0" smtClean="0"/>
              <a:t>Click to edit Master text styles</a:t>
            </a:r>
          </a:p>
        </p:txBody>
      </p:sp>
    </p:spTree>
    <p:extLst>
      <p:ext uri="{BB962C8B-B14F-4D97-AF65-F5344CB8AC3E}">
        <p14:creationId xmlns:p14="http://schemas.microsoft.com/office/powerpoint/2010/main" val="636352743"/>
      </p:ext>
    </p:extLst>
  </p:cSld>
  <p:clrMapOvr>
    <a:masterClrMapping/>
  </p:clrMapOvr>
  <p:transition>
    <p:fade/>
  </p:transition>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p:cSld name="Quote Blue">
    <p:bg>
      <p:bgPr>
        <a:solidFill>
          <a:schemeClr val="accent1"/>
        </a:solidFill>
        <a:effectLst/>
      </p:bgPr>
    </p:bg>
    <p:spTree>
      <p:nvGrpSpPr>
        <p:cNvPr id="1" name=""/>
        <p:cNvGrpSpPr/>
        <p:nvPr/>
      </p:nvGrpSpPr>
      <p:grpSpPr>
        <a:xfrm>
          <a:off x="0" y="0"/>
          <a:ext cx="0" cy="0"/>
          <a:chOff x="0" y="0"/>
          <a:chExt cx="0" cy="0"/>
        </a:xfrm>
      </p:grpSpPr>
      <p:sp>
        <p:nvSpPr>
          <p:cNvPr id="3"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5" name="Title 4"/>
          <p:cNvSpPr>
            <a:spLocks noGrp="1"/>
          </p:cNvSpPr>
          <p:nvPr>
            <p:ph type="title"/>
          </p:nvPr>
        </p:nvSpPr>
        <p:spPr>
          <a:xfrm>
            <a:off x="1398588" y="3036839"/>
            <a:ext cx="11836008" cy="1079598"/>
          </a:xfrm>
        </p:spPr>
        <p:txBody>
          <a:bodyPr/>
          <a:lstStyle>
            <a:lvl1pPr algn="ctr">
              <a:defRPr sz="6600">
                <a:gradFill>
                  <a:gsLst>
                    <a:gs pos="1250">
                      <a:srgbClr val="FFFFFF"/>
                    </a:gs>
                    <a:gs pos="100000">
                      <a:srgbClr val="FFFFFF"/>
                    </a:gs>
                  </a:gsLst>
                  <a:lin ang="5400000" scaled="0"/>
                </a:gradFill>
              </a:defRPr>
            </a:lvl1pPr>
          </a:lstStyle>
          <a:p>
            <a:r>
              <a:rPr lang="en-US" dirty="0" smtClean="0"/>
              <a:t>Click to edit Master title style</a:t>
            </a:r>
            <a:endParaRPr lang="en-US" dirty="0"/>
          </a:p>
        </p:txBody>
      </p:sp>
      <p:sp>
        <p:nvSpPr>
          <p:cNvPr id="7" name="Text Placeholder 6"/>
          <p:cNvSpPr>
            <a:spLocks noGrp="1"/>
          </p:cNvSpPr>
          <p:nvPr>
            <p:ph type="body" sz="quarter" idx="10"/>
          </p:nvPr>
        </p:nvSpPr>
        <p:spPr>
          <a:xfrm>
            <a:off x="1398588" y="5729288"/>
            <a:ext cx="11836400" cy="517065"/>
          </a:xfrm>
        </p:spPr>
        <p:txBody>
          <a:bodyPr/>
          <a:lstStyle>
            <a:lvl1pPr marL="0" indent="0">
              <a:buNone/>
              <a:defRPr sz="2400">
                <a:gradFill>
                  <a:gsLst>
                    <a:gs pos="1250">
                      <a:schemeClr val="bg1"/>
                    </a:gs>
                    <a:gs pos="100000">
                      <a:schemeClr val="bg1"/>
                    </a:gs>
                  </a:gsLst>
                  <a:lin ang="5400000" scaled="0"/>
                </a:gradFill>
                <a:latin typeface="+mn-lt"/>
              </a:defRPr>
            </a:lvl1pPr>
            <a:lvl2pPr marL="403388" indent="0">
              <a:buNone/>
              <a:defRPr>
                <a:gradFill>
                  <a:gsLst>
                    <a:gs pos="1250">
                      <a:schemeClr val="bg1"/>
                    </a:gs>
                    <a:gs pos="100000">
                      <a:schemeClr val="bg1"/>
                    </a:gs>
                  </a:gsLst>
                  <a:lin ang="5400000" scaled="0"/>
                </a:gradFill>
              </a:defRPr>
            </a:lvl2pPr>
            <a:lvl3pPr marL="672313" indent="0">
              <a:buNone/>
              <a:defRPr>
                <a:gradFill>
                  <a:gsLst>
                    <a:gs pos="1250">
                      <a:schemeClr val="bg1"/>
                    </a:gs>
                    <a:gs pos="100000">
                      <a:schemeClr val="bg1"/>
                    </a:gs>
                  </a:gsLst>
                  <a:lin ang="5400000" scaled="0"/>
                </a:gradFill>
              </a:defRPr>
            </a:lvl3pPr>
            <a:lvl4pPr marL="941238" indent="0">
              <a:buNone/>
              <a:defRPr>
                <a:gradFill>
                  <a:gsLst>
                    <a:gs pos="1250">
                      <a:schemeClr val="bg1"/>
                    </a:gs>
                    <a:gs pos="100000">
                      <a:schemeClr val="bg1"/>
                    </a:gs>
                  </a:gsLst>
                  <a:lin ang="5400000" scaled="0"/>
                </a:gradFill>
              </a:defRPr>
            </a:lvl4pPr>
            <a:lvl5pPr marL="1210163" indent="0">
              <a:buNone/>
              <a:defRPr>
                <a:gradFill>
                  <a:gsLst>
                    <a:gs pos="1250">
                      <a:schemeClr val="bg1"/>
                    </a:gs>
                    <a:gs pos="100000">
                      <a:schemeClr val="bg1"/>
                    </a:gs>
                  </a:gsLst>
                  <a:lin ang="5400000" scaled="0"/>
                </a:gradFill>
              </a:defRPr>
            </a:lvl5pPr>
          </a:lstStyle>
          <a:p>
            <a:pPr lvl="0"/>
            <a:r>
              <a:rPr lang="en-US" dirty="0" smtClean="0"/>
              <a:t>Click to edit Master text styles</a:t>
            </a:r>
          </a:p>
        </p:txBody>
      </p:sp>
    </p:spTree>
    <p:extLst>
      <p:ext uri="{BB962C8B-B14F-4D97-AF65-F5344CB8AC3E}">
        <p14:creationId xmlns:p14="http://schemas.microsoft.com/office/powerpoint/2010/main" val="3531638504"/>
      </p:ext>
    </p:extLst>
  </p:cSld>
  <p:clrMapOvr>
    <a:masterClrMapping/>
  </p:clrMapOvr>
  <p:transition>
    <p:fade/>
  </p:transition>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p:cSld name="Quote Orange">
    <p:bg>
      <p:bgPr>
        <a:solidFill>
          <a:schemeClr val="accent2"/>
        </a:solidFill>
        <a:effectLst/>
      </p:bgPr>
    </p:bg>
    <p:spTree>
      <p:nvGrpSpPr>
        <p:cNvPr id="1" name=""/>
        <p:cNvGrpSpPr/>
        <p:nvPr/>
      </p:nvGrpSpPr>
      <p:grpSpPr>
        <a:xfrm>
          <a:off x="0" y="0"/>
          <a:ext cx="0" cy="0"/>
          <a:chOff x="0" y="0"/>
          <a:chExt cx="0" cy="0"/>
        </a:xfrm>
      </p:grpSpPr>
      <p:sp>
        <p:nvSpPr>
          <p:cNvPr id="3"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5" name="Title 4"/>
          <p:cNvSpPr>
            <a:spLocks noGrp="1"/>
          </p:cNvSpPr>
          <p:nvPr>
            <p:ph type="title"/>
          </p:nvPr>
        </p:nvSpPr>
        <p:spPr>
          <a:xfrm>
            <a:off x="1398588" y="3036839"/>
            <a:ext cx="11836008" cy="1079598"/>
          </a:xfrm>
        </p:spPr>
        <p:txBody>
          <a:bodyPr/>
          <a:lstStyle>
            <a:lvl1pPr algn="ctr">
              <a:defRPr sz="6600">
                <a:gradFill>
                  <a:gsLst>
                    <a:gs pos="1250">
                      <a:srgbClr val="FFFFFF"/>
                    </a:gs>
                    <a:gs pos="100000">
                      <a:srgbClr val="FFFFFF"/>
                    </a:gs>
                  </a:gsLst>
                  <a:lin ang="5400000" scaled="0"/>
                </a:gradFill>
              </a:defRPr>
            </a:lvl1pPr>
          </a:lstStyle>
          <a:p>
            <a:r>
              <a:rPr lang="en-US" dirty="0" smtClean="0"/>
              <a:t>Click to edit Master title style</a:t>
            </a:r>
            <a:endParaRPr lang="en-US" dirty="0"/>
          </a:p>
        </p:txBody>
      </p:sp>
      <p:sp>
        <p:nvSpPr>
          <p:cNvPr id="7" name="Text Placeholder 6"/>
          <p:cNvSpPr>
            <a:spLocks noGrp="1"/>
          </p:cNvSpPr>
          <p:nvPr>
            <p:ph type="body" sz="quarter" idx="10"/>
          </p:nvPr>
        </p:nvSpPr>
        <p:spPr>
          <a:xfrm>
            <a:off x="1398588" y="5729288"/>
            <a:ext cx="11836400" cy="517065"/>
          </a:xfrm>
        </p:spPr>
        <p:txBody>
          <a:bodyPr/>
          <a:lstStyle>
            <a:lvl1pPr marL="0" indent="0">
              <a:buNone/>
              <a:defRPr sz="2400">
                <a:gradFill>
                  <a:gsLst>
                    <a:gs pos="1250">
                      <a:schemeClr val="bg1"/>
                    </a:gs>
                    <a:gs pos="100000">
                      <a:schemeClr val="bg1"/>
                    </a:gs>
                  </a:gsLst>
                  <a:lin ang="5400000" scaled="0"/>
                </a:gradFill>
                <a:latin typeface="+mn-lt"/>
              </a:defRPr>
            </a:lvl1pPr>
            <a:lvl2pPr marL="403388" indent="0">
              <a:buNone/>
              <a:defRPr>
                <a:gradFill>
                  <a:gsLst>
                    <a:gs pos="1250">
                      <a:schemeClr val="bg1"/>
                    </a:gs>
                    <a:gs pos="100000">
                      <a:schemeClr val="bg1"/>
                    </a:gs>
                  </a:gsLst>
                  <a:lin ang="5400000" scaled="0"/>
                </a:gradFill>
              </a:defRPr>
            </a:lvl2pPr>
            <a:lvl3pPr marL="672313" indent="0">
              <a:buNone/>
              <a:defRPr>
                <a:gradFill>
                  <a:gsLst>
                    <a:gs pos="1250">
                      <a:schemeClr val="bg1"/>
                    </a:gs>
                    <a:gs pos="100000">
                      <a:schemeClr val="bg1"/>
                    </a:gs>
                  </a:gsLst>
                  <a:lin ang="5400000" scaled="0"/>
                </a:gradFill>
              </a:defRPr>
            </a:lvl3pPr>
            <a:lvl4pPr marL="941238" indent="0">
              <a:buNone/>
              <a:defRPr>
                <a:gradFill>
                  <a:gsLst>
                    <a:gs pos="1250">
                      <a:schemeClr val="bg1"/>
                    </a:gs>
                    <a:gs pos="100000">
                      <a:schemeClr val="bg1"/>
                    </a:gs>
                  </a:gsLst>
                  <a:lin ang="5400000" scaled="0"/>
                </a:gradFill>
              </a:defRPr>
            </a:lvl4pPr>
            <a:lvl5pPr marL="1210163" indent="0">
              <a:buNone/>
              <a:defRPr>
                <a:gradFill>
                  <a:gsLst>
                    <a:gs pos="1250">
                      <a:schemeClr val="bg1"/>
                    </a:gs>
                    <a:gs pos="100000">
                      <a:schemeClr val="bg1"/>
                    </a:gs>
                  </a:gsLst>
                  <a:lin ang="5400000" scaled="0"/>
                </a:gradFill>
              </a:defRPr>
            </a:lvl5pPr>
          </a:lstStyle>
          <a:p>
            <a:pPr lvl="0"/>
            <a:r>
              <a:rPr lang="en-US" dirty="0" smtClean="0"/>
              <a:t>Click to edit Master text styles</a:t>
            </a:r>
          </a:p>
        </p:txBody>
      </p:sp>
    </p:spTree>
    <p:extLst>
      <p:ext uri="{BB962C8B-B14F-4D97-AF65-F5344CB8AC3E}">
        <p14:creationId xmlns:p14="http://schemas.microsoft.com/office/powerpoint/2010/main" val="4216603598"/>
      </p:ext>
    </p:extLst>
  </p:cSld>
  <p:clrMapOvr>
    <a:masterClrMapping/>
  </p:clrMapOvr>
  <p:transition>
    <p:fade/>
  </p:transition>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p:cSld name="Quote Yellow">
    <p:bg>
      <p:bgPr>
        <a:solidFill>
          <a:schemeClr val="accent3"/>
        </a:solidFill>
        <a:effectLst/>
      </p:bgPr>
    </p:bg>
    <p:spTree>
      <p:nvGrpSpPr>
        <p:cNvPr id="1" name=""/>
        <p:cNvGrpSpPr/>
        <p:nvPr/>
      </p:nvGrpSpPr>
      <p:grpSpPr>
        <a:xfrm>
          <a:off x="0" y="0"/>
          <a:ext cx="0" cy="0"/>
          <a:chOff x="0" y="0"/>
          <a:chExt cx="0" cy="0"/>
        </a:xfrm>
      </p:grpSpPr>
      <p:sp>
        <p:nvSpPr>
          <p:cNvPr id="3"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5" name="Title 4"/>
          <p:cNvSpPr>
            <a:spLocks noGrp="1"/>
          </p:cNvSpPr>
          <p:nvPr>
            <p:ph type="title"/>
          </p:nvPr>
        </p:nvSpPr>
        <p:spPr>
          <a:xfrm>
            <a:off x="1398588" y="3036839"/>
            <a:ext cx="11836008" cy="1079598"/>
          </a:xfrm>
        </p:spPr>
        <p:txBody>
          <a:bodyPr/>
          <a:lstStyle>
            <a:lvl1pPr algn="ctr">
              <a:defRPr sz="6600">
                <a:gradFill>
                  <a:gsLst>
                    <a:gs pos="1250">
                      <a:schemeClr val="tx2"/>
                    </a:gs>
                    <a:gs pos="100000">
                      <a:schemeClr val="tx2"/>
                    </a:gs>
                  </a:gsLst>
                  <a:lin ang="5400000" scaled="0"/>
                </a:gradFill>
              </a:defRPr>
            </a:lvl1pPr>
          </a:lstStyle>
          <a:p>
            <a:r>
              <a:rPr lang="en-US" dirty="0" smtClean="0"/>
              <a:t>Click to edit Master title style</a:t>
            </a:r>
            <a:endParaRPr lang="en-US" dirty="0"/>
          </a:p>
        </p:txBody>
      </p:sp>
      <p:sp>
        <p:nvSpPr>
          <p:cNvPr id="7" name="Text Placeholder 6"/>
          <p:cNvSpPr>
            <a:spLocks noGrp="1"/>
          </p:cNvSpPr>
          <p:nvPr>
            <p:ph type="body" sz="quarter" idx="10"/>
          </p:nvPr>
        </p:nvSpPr>
        <p:spPr>
          <a:xfrm>
            <a:off x="1398588" y="5729288"/>
            <a:ext cx="11836400" cy="517065"/>
          </a:xfrm>
        </p:spPr>
        <p:txBody>
          <a:bodyPr/>
          <a:lstStyle>
            <a:lvl1pPr marL="0" indent="0">
              <a:buNone/>
              <a:defRPr sz="2400">
                <a:gradFill>
                  <a:gsLst>
                    <a:gs pos="1250">
                      <a:schemeClr val="tx2"/>
                    </a:gs>
                    <a:gs pos="100000">
                      <a:schemeClr val="tx2"/>
                    </a:gs>
                  </a:gsLst>
                  <a:lin ang="5400000" scaled="0"/>
                </a:gradFill>
                <a:latin typeface="+mn-lt"/>
              </a:defRPr>
            </a:lvl1pPr>
            <a:lvl2pPr marL="403388" indent="0">
              <a:buNone/>
              <a:defRPr>
                <a:gradFill>
                  <a:gsLst>
                    <a:gs pos="1250">
                      <a:schemeClr val="bg1"/>
                    </a:gs>
                    <a:gs pos="100000">
                      <a:schemeClr val="bg1"/>
                    </a:gs>
                  </a:gsLst>
                  <a:lin ang="5400000" scaled="0"/>
                </a:gradFill>
              </a:defRPr>
            </a:lvl2pPr>
            <a:lvl3pPr marL="672313" indent="0">
              <a:buNone/>
              <a:defRPr>
                <a:gradFill>
                  <a:gsLst>
                    <a:gs pos="1250">
                      <a:schemeClr val="bg1"/>
                    </a:gs>
                    <a:gs pos="100000">
                      <a:schemeClr val="bg1"/>
                    </a:gs>
                  </a:gsLst>
                  <a:lin ang="5400000" scaled="0"/>
                </a:gradFill>
              </a:defRPr>
            </a:lvl3pPr>
            <a:lvl4pPr marL="941238" indent="0">
              <a:buNone/>
              <a:defRPr>
                <a:gradFill>
                  <a:gsLst>
                    <a:gs pos="1250">
                      <a:schemeClr val="bg1"/>
                    </a:gs>
                    <a:gs pos="100000">
                      <a:schemeClr val="bg1"/>
                    </a:gs>
                  </a:gsLst>
                  <a:lin ang="5400000" scaled="0"/>
                </a:gradFill>
              </a:defRPr>
            </a:lvl4pPr>
            <a:lvl5pPr marL="1210163" indent="0">
              <a:buNone/>
              <a:defRPr>
                <a:gradFill>
                  <a:gsLst>
                    <a:gs pos="1250">
                      <a:schemeClr val="bg1"/>
                    </a:gs>
                    <a:gs pos="100000">
                      <a:schemeClr val="bg1"/>
                    </a:gs>
                  </a:gsLst>
                  <a:lin ang="5400000" scaled="0"/>
                </a:gradFill>
              </a:defRPr>
            </a:lvl5pPr>
          </a:lstStyle>
          <a:p>
            <a:pPr lvl="0"/>
            <a:r>
              <a:rPr lang="en-US" dirty="0" smtClean="0"/>
              <a:t>Click to edit Master text styles</a:t>
            </a:r>
          </a:p>
        </p:txBody>
      </p:sp>
    </p:spTree>
    <p:extLst>
      <p:ext uri="{BB962C8B-B14F-4D97-AF65-F5344CB8AC3E}">
        <p14:creationId xmlns:p14="http://schemas.microsoft.com/office/powerpoint/2010/main" val="3151486338"/>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Dem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3088" y="5413473"/>
            <a:ext cx="12908725" cy="1357744"/>
          </a:xfrm>
          <a:noFill/>
        </p:spPr>
        <p:txBody>
          <a:bodyPr wrap="square" tIns="91440" bIns="91440" anchor="t" anchorCtr="0">
            <a:spAutoFit/>
          </a:bodyPr>
          <a:lstStyle>
            <a:lvl1pPr>
              <a:defRPr sz="8470" spc="-118" baseline="0">
                <a:gradFill>
                  <a:gsLst>
                    <a:gs pos="0">
                      <a:schemeClr val="tx1"/>
                    </a:gs>
                    <a:gs pos="100000">
                      <a:schemeClr val="tx1"/>
                    </a:gs>
                  </a:gsLst>
                  <a:lin ang="5400000" scaled="0"/>
                </a:gradFill>
              </a:defRPr>
            </a:lvl1pPr>
          </a:lstStyle>
          <a:p>
            <a:r>
              <a:rPr lang="en-US" dirty="0" smtClean="0"/>
              <a:t>Demo</a:t>
            </a:r>
            <a:endParaRPr lang="en-US" dirty="0"/>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p:cSld name="Quote Mint">
    <p:bg>
      <p:bgPr>
        <a:solidFill>
          <a:schemeClr val="accent4"/>
        </a:solidFill>
        <a:effectLst/>
      </p:bgPr>
    </p:bg>
    <p:spTree>
      <p:nvGrpSpPr>
        <p:cNvPr id="1" name=""/>
        <p:cNvGrpSpPr/>
        <p:nvPr/>
      </p:nvGrpSpPr>
      <p:grpSpPr>
        <a:xfrm>
          <a:off x="0" y="0"/>
          <a:ext cx="0" cy="0"/>
          <a:chOff x="0" y="0"/>
          <a:chExt cx="0" cy="0"/>
        </a:xfrm>
      </p:grpSpPr>
      <p:sp>
        <p:nvSpPr>
          <p:cNvPr id="3"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solidFill>
                <a:schemeClr val="accent1"/>
              </a:solidFill>
            </a:endParaRPr>
          </a:p>
        </p:txBody>
      </p:sp>
      <p:sp>
        <p:nvSpPr>
          <p:cNvPr id="5" name="Title 4"/>
          <p:cNvSpPr>
            <a:spLocks noGrp="1"/>
          </p:cNvSpPr>
          <p:nvPr>
            <p:ph type="title"/>
          </p:nvPr>
        </p:nvSpPr>
        <p:spPr>
          <a:xfrm>
            <a:off x="1398588" y="3036839"/>
            <a:ext cx="11836008" cy="1079598"/>
          </a:xfrm>
        </p:spPr>
        <p:txBody>
          <a:bodyPr/>
          <a:lstStyle>
            <a:lvl1pPr algn="ctr">
              <a:defRPr sz="6600">
                <a:gradFill>
                  <a:gsLst>
                    <a:gs pos="1250">
                      <a:schemeClr val="tx2"/>
                    </a:gs>
                    <a:gs pos="100000">
                      <a:schemeClr val="tx2"/>
                    </a:gs>
                  </a:gsLst>
                  <a:lin ang="5400000" scaled="0"/>
                </a:gradFill>
              </a:defRPr>
            </a:lvl1pPr>
          </a:lstStyle>
          <a:p>
            <a:r>
              <a:rPr lang="en-US" dirty="0" smtClean="0"/>
              <a:t>Click to edit Master title style</a:t>
            </a:r>
            <a:endParaRPr lang="en-US" dirty="0"/>
          </a:p>
        </p:txBody>
      </p:sp>
      <p:sp>
        <p:nvSpPr>
          <p:cNvPr id="7" name="Text Placeholder 6"/>
          <p:cNvSpPr>
            <a:spLocks noGrp="1"/>
          </p:cNvSpPr>
          <p:nvPr>
            <p:ph type="body" sz="quarter" idx="10"/>
          </p:nvPr>
        </p:nvSpPr>
        <p:spPr>
          <a:xfrm>
            <a:off x="1398588" y="5729288"/>
            <a:ext cx="11836400" cy="517065"/>
          </a:xfrm>
        </p:spPr>
        <p:txBody>
          <a:bodyPr/>
          <a:lstStyle>
            <a:lvl1pPr marL="0" indent="0">
              <a:buNone/>
              <a:defRPr sz="2400">
                <a:gradFill>
                  <a:gsLst>
                    <a:gs pos="1250">
                      <a:schemeClr val="tx2"/>
                    </a:gs>
                    <a:gs pos="100000">
                      <a:schemeClr val="tx2"/>
                    </a:gs>
                  </a:gsLst>
                  <a:lin ang="5400000" scaled="0"/>
                </a:gradFill>
                <a:latin typeface="+mn-lt"/>
              </a:defRPr>
            </a:lvl1pPr>
            <a:lvl2pPr marL="403388" indent="0">
              <a:buNone/>
              <a:defRPr>
                <a:gradFill>
                  <a:gsLst>
                    <a:gs pos="1250">
                      <a:schemeClr val="bg1"/>
                    </a:gs>
                    <a:gs pos="100000">
                      <a:schemeClr val="bg1"/>
                    </a:gs>
                  </a:gsLst>
                  <a:lin ang="5400000" scaled="0"/>
                </a:gradFill>
              </a:defRPr>
            </a:lvl2pPr>
            <a:lvl3pPr marL="672313" indent="0">
              <a:buNone/>
              <a:defRPr>
                <a:gradFill>
                  <a:gsLst>
                    <a:gs pos="1250">
                      <a:schemeClr val="bg1"/>
                    </a:gs>
                    <a:gs pos="100000">
                      <a:schemeClr val="bg1"/>
                    </a:gs>
                  </a:gsLst>
                  <a:lin ang="5400000" scaled="0"/>
                </a:gradFill>
              </a:defRPr>
            </a:lvl3pPr>
            <a:lvl4pPr marL="941238" indent="0">
              <a:buNone/>
              <a:defRPr>
                <a:gradFill>
                  <a:gsLst>
                    <a:gs pos="1250">
                      <a:schemeClr val="bg1"/>
                    </a:gs>
                    <a:gs pos="100000">
                      <a:schemeClr val="bg1"/>
                    </a:gs>
                  </a:gsLst>
                  <a:lin ang="5400000" scaled="0"/>
                </a:gradFill>
              </a:defRPr>
            </a:lvl4pPr>
            <a:lvl5pPr marL="1210163" indent="0">
              <a:buNone/>
              <a:defRPr>
                <a:gradFill>
                  <a:gsLst>
                    <a:gs pos="1250">
                      <a:schemeClr val="bg1"/>
                    </a:gs>
                    <a:gs pos="100000">
                      <a:schemeClr val="bg1"/>
                    </a:gs>
                  </a:gsLst>
                  <a:lin ang="5400000" scaled="0"/>
                </a:gradFill>
              </a:defRPr>
            </a:lvl5pPr>
          </a:lstStyle>
          <a:p>
            <a:pPr lvl="0"/>
            <a:r>
              <a:rPr lang="en-US" dirty="0" smtClean="0"/>
              <a:t>Click to edit Master text styles</a:t>
            </a:r>
          </a:p>
        </p:txBody>
      </p:sp>
    </p:spTree>
    <p:extLst>
      <p:ext uri="{BB962C8B-B14F-4D97-AF65-F5344CB8AC3E}">
        <p14:creationId xmlns:p14="http://schemas.microsoft.com/office/powerpoint/2010/main" val="3377303812"/>
      </p:ext>
    </p:extLst>
  </p:cSld>
  <p:clrMapOvr>
    <a:masterClrMapping/>
  </p:clrMapOvr>
  <p:transition>
    <p:fade/>
  </p:transition>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p:cSld name="Quote Med Blue">
    <p:bg>
      <p:bgPr>
        <a:solidFill>
          <a:schemeClr val="accent5"/>
        </a:solidFill>
        <a:effectLst/>
      </p:bgPr>
    </p:bg>
    <p:spTree>
      <p:nvGrpSpPr>
        <p:cNvPr id="1" name=""/>
        <p:cNvGrpSpPr/>
        <p:nvPr/>
      </p:nvGrpSpPr>
      <p:grpSpPr>
        <a:xfrm>
          <a:off x="0" y="0"/>
          <a:ext cx="0" cy="0"/>
          <a:chOff x="0" y="0"/>
          <a:chExt cx="0" cy="0"/>
        </a:xfrm>
      </p:grpSpPr>
      <p:sp>
        <p:nvSpPr>
          <p:cNvPr id="3"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5" name="Title 4"/>
          <p:cNvSpPr>
            <a:spLocks noGrp="1"/>
          </p:cNvSpPr>
          <p:nvPr>
            <p:ph type="title"/>
          </p:nvPr>
        </p:nvSpPr>
        <p:spPr>
          <a:xfrm>
            <a:off x="1398588" y="3036839"/>
            <a:ext cx="11836008" cy="1079598"/>
          </a:xfrm>
        </p:spPr>
        <p:txBody>
          <a:bodyPr/>
          <a:lstStyle>
            <a:lvl1pPr algn="ctr">
              <a:defRPr sz="6600">
                <a:gradFill>
                  <a:gsLst>
                    <a:gs pos="1250">
                      <a:srgbClr val="FFFFFF"/>
                    </a:gs>
                    <a:gs pos="100000">
                      <a:srgbClr val="FFFFFF"/>
                    </a:gs>
                  </a:gsLst>
                  <a:lin ang="5400000" scaled="0"/>
                </a:gradFill>
              </a:defRPr>
            </a:lvl1pPr>
          </a:lstStyle>
          <a:p>
            <a:r>
              <a:rPr lang="en-US" dirty="0" smtClean="0"/>
              <a:t>Click to edit Master title style</a:t>
            </a:r>
            <a:endParaRPr lang="en-US" dirty="0"/>
          </a:p>
        </p:txBody>
      </p:sp>
      <p:sp>
        <p:nvSpPr>
          <p:cNvPr id="7" name="Text Placeholder 6"/>
          <p:cNvSpPr>
            <a:spLocks noGrp="1"/>
          </p:cNvSpPr>
          <p:nvPr>
            <p:ph type="body" sz="quarter" idx="10"/>
          </p:nvPr>
        </p:nvSpPr>
        <p:spPr>
          <a:xfrm>
            <a:off x="1398588" y="5729288"/>
            <a:ext cx="11836400" cy="517065"/>
          </a:xfrm>
        </p:spPr>
        <p:txBody>
          <a:bodyPr/>
          <a:lstStyle>
            <a:lvl1pPr marL="0" indent="0">
              <a:buNone/>
              <a:defRPr sz="2400">
                <a:gradFill>
                  <a:gsLst>
                    <a:gs pos="1250">
                      <a:schemeClr val="bg1"/>
                    </a:gs>
                    <a:gs pos="100000">
                      <a:schemeClr val="bg1"/>
                    </a:gs>
                  </a:gsLst>
                  <a:lin ang="5400000" scaled="0"/>
                </a:gradFill>
                <a:latin typeface="+mn-lt"/>
              </a:defRPr>
            </a:lvl1pPr>
            <a:lvl2pPr marL="403388" indent="0">
              <a:buNone/>
              <a:defRPr>
                <a:gradFill>
                  <a:gsLst>
                    <a:gs pos="1250">
                      <a:schemeClr val="bg1"/>
                    </a:gs>
                    <a:gs pos="100000">
                      <a:schemeClr val="bg1"/>
                    </a:gs>
                  </a:gsLst>
                  <a:lin ang="5400000" scaled="0"/>
                </a:gradFill>
              </a:defRPr>
            </a:lvl2pPr>
            <a:lvl3pPr marL="672313" indent="0">
              <a:buNone/>
              <a:defRPr>
                <a:gradFill>
                  <a:gsLst>
                    <a:gs pos="1250">
                      <a:schemeClr val="bg1"/>
                    </a:gs>
                    <a:gs pos="100000">
                      <a:schemeClr val="bg1"/>
                    </a:gs>
                  </a:gsLst>
                  <a:lin ang="5400000" scaled="0"/>
                </a:gradFill>
              </a:defRPr>
            </a:lvl3pPr>
            <a:lvl4pPr marL="941238" indent="0">
              <a:buNone/>
              <a:defRPr>
                <a:gradFill>
                  <a:gsLst>
                    <a:gs pos="1250">
                      <a:schemeClr val="bg1"/>
                    </a:gs>
                    <a:gs pos="100000">
                      <a:schemeClr val="bg1"/>
                    </a:gs>
                  </a:gsLst>
                  <a:lin ang="5400000" scaled="0"/>
                </a:gradFill>
              </a:defRPr>
            </a:lvl4pPr>
            <a:lvl5pPr marL="1210163" indent="0">
              <a:buNone/>
              <a:defRPr>
                <a:gradFill>
                  <a:gsLst>
                    <a:gs pos="1250">
                      <a:schemeClr val="bg1"/>
                    </a:gs>
                    <a:gs pos="100000">
                      <a:schemeClr val="bg1"/>
                    </a:gs>
                  </a:gsLst>
                  <a:lin ang="5400000" scaled="0"/>
                </a:gradFill>
              </a:defRPr>
            </a:lvl5pPr>
          </a:lstStyle>
          <a:p>
            <a:pPr lvl="0"/>
            <a:r>
              <a:rPr lang="en-US" dirty="0" smtClean="0"/>
              <a:t>Click to edit Master text styles</a:t>
            </a:r>
          </a:p>
        </p:txBody>
      </p:sp>
    </p:spTree>
    <p:extLst>
      <p:ext uri="{BB962C8B-B14F-4D97-AF65-F5344CB8AC3E}">
        <p14:creationId xmlns:p14="http://schemas.microsoft.com/office/powerpoint/2010/main" val="2799246981"/>
      </p:ext>
    </p:extLst>
  </p:cSld>
  <p:clrMapOvr>
    <a:masterClrMapping/>
  </p:clrMapOvr>
  <p:transition>
    <p:fade/>
  </p:transition>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p:cSld name="Quote Light Blue">
    <p:bg>
      <p:bgPr>
        <a:solidFill>
          <a:schemeClr val="accent6"/>
        </a:solidFill>
        <a:effectLst/>
      </p:bgPr>
    </p:bg>
    <p:spTree>
      <p:nvGrpSpPr>
        <p:cNvPr id="1" name=""/>
        <p:cNvGrpSpPr/>
        <p:nvPr/>
      </p:nvGrpSpPr>
      <p:grpSpPr>
        <a:xfrm>
          <a:off x="0" y="0"/>
          <a:ext cx="0" cy="0"/>
          <a:chOff x="0" y="0"/>
          <a:chExt cx="0" cy="0"/>
        </a:xfrm>
      </p:grpSpPr>
      <p:sp>
        <p:nvSpPr>
          <p:cNvPr id="3"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5" name="Title 4"/>
          <p:cNvSpPr>
            <a:spLocks noGrp="1"/>
          </p:cNvSpPr>
          <p:nvPr>
            <p:ph type="title"/>
          </p:nvPr>
        </p:nvSpPr>
        <p:spPr>
          <a:xfrm>
            <a:off x="1398588" y="3036839"/>
            <a:ext cx="11836008" cy="1079598"/>
          </a:xfrm>
        </p:spPr>
        <p:txBody>
          <a:bodyPr/>
          <a:lstStyle>
            <a:lvl1pPr algn="ctr">
              <a:defRPr sz="6600">
                <a:gradFill>
                  <a:gsLst>
                    <a:gs pos="1250">
                      <a:schemeClr val="tx2"/>
                    </a:gs>
                    <a:gs pos="100000">
                      <a:schemeClr val="tx2"/>
                    </a:gs>
                  </a:gsLst>
                  <a:lin ang="5400000" scaled="0"/>
                </a:gradFill>
              </a:defRPr>
            </a:lvl1pPr>
          </a:lstStyle>
          <a:p>
            <a:r>
              <a:rPr lang="en-US" dirty="0" smtClean="0"/>
              <a:t>Click to edit Master title style</a:t>
            </a:r>
            <a:endParaRPr lang="en-US" dirty="0"/>
          </a:p>
        </p:txBody>
      </p:sp>
      <p:sp>
        <p:nvSpPr>
          <p:cNvPr id="7" name="Text Placeholder 6"/>
          <p:cNvSpPr>
            <a:spLocks noGrp="1"/>
          </p:cNvSpPr>
          <p:nvPr>
            <p:ph type="body" sz="quarter" idx="10"/>
          </p:nvPr>
        </p:nvSpPr>
        <p:spPr>
          <a:xfrm>
            <a:off x="1398588" y="5729288"/>
            <a:ext cx="11836400" cy="517065"/>
          </a:xfrm>
        </p:spPr>
        <p:txBody>
          <a:bodyPr/>
          <a:lstStyle>
            <a:lvl1pPr marL="0" indent="0">
              <a:buNone/>
              <a:defRPr sz="2400">
                <a:gradFill>
                  <a:gsLst>
                    <a:gs pos="1250">
                      <a:schemeClr val="tx2"/>
                    </a:gs>
                    <a:gs pos="100000">
                      <a:schemeClr val="tx2"/>
                    </a:gs>
                  </a:gsLst>
                  <a:lin ang="5400000" scaled="0"/>
                </a:gradFill>
                <a:latin typeface="+mn-lt"/>
              </a:defRPr>
            </a:lvl1pPr>
            <a:lvl2pPr marL="403388" indent="0">
              <a:buNone/>
              <a:defRPr>
                <a:gradFill>
                  <a:gsLst>
                    <a:gs pos="1250">
                      <a:schemeClr val="bg1"/>
                    </a:gs>
                    <a:gs pos="100000">
                      <a:schemeClr val="bg1"/>
                    </a:gs>
                  </a:gsLst>
                  <a:lin ang="5400000" scaled="0"/>
                </a:gradFill>
              </a:defRPr>
            </a:lvl2pPr>
            <a:lvl3pPr marL="672313" indent="0">
              <a:buNone/>
              <a:defRPr>
                <a:gradFill>
                  <a:gsLst>
                    <a:gs pos="1250">
                      <a:schemeClr val="bg1"/>
                    </a:gs>
                    <a:gs pos="100000">
                      <a:schemeClr val="bg1"/>
                    </a:gs>
                  </a:gsLst>
                  <a:lin ang="5400000" scaled="0"/>
                </a:gradFill>
              </a:defRPr>
            </a:lvl3pPr>
            <a:lvl4pPr marL="941238" indent="0">
              <a:buNone/>
              <a:defRPr>
                <a:gradFill>
                  <a:gsLst>
                    <a:gs pos="1250">
                      <a:schemeClr val="bg1"/>
                    </a:gs>
                    <a:gs pos="100000">
                      <a:schemeClr val="bg1"/>
                    </a:gs>
                  </a:gsLst>
                  <a:lin ang="5400000" scaled="0"/>
                </a:gradFill>
              </a:defRPr>
            </a:lvl4pPr>
            <a:lvl5pPr marL="1210163" indent="0">
              <a:buNone/>
              <a:defRPr>
                <a:gradFill>
                  <a:gsLst>
                    <a:gs pos="1250">
                      <a:schemeClr val="bg1"/>
                    </a:gs>
                    <a:gs pos="100000">
                      <a:schemeClr val="bg1"/>
                    </a:gs>
                  </a:gsLst>
                  <a:lin ang="5400000" scaled="0"/>
                </a:gradFill>
              </a:defRPr>
            </a:lvl5pPr>
          </a:lstStyle>
          <a:p>
            <a:pPr lvl="0"/>
            <a:r>
              <a:rPr lang="en-US" dirty="0" smtClean="0"/>
              <a:t>Click to edit Master text styles</a:t>
            </a:r>
          </a:p>
        </p:txBody>
      </p:sp>
    </p:spTree>
    <p:extLst>
      <p:ext uri="{BB962C8B-B14F-4D97-AF65-F5344CB8AC3E}">
        <p14:creationId xmlns:p14="http://schemas.microsoft.com/office/powerpoint/2010/main" val="1580631650"/>
      </p:ext>
    </p:extLst>
  </p:cSld>
  <p:clrMapOvr>
    <a:masterClrMapping/>
  </p:clrMapOvr>
  <p:transition>
    <p:fade/>
  </p:transition>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p:cSld name="Blank White">
    <p:spTree>
      <p:nvGrpSpPr>
        <p:cNvPr id="1" name=""/>
        <p:cNvGrpSpPr/>
        <p:nvPr/>
      </p:nvGrpSpPr>
      <p:grpSpPr>
        <a:xfrm>
          <a:off x="0" y="0"/>
          <a:ext cx="0" cy="0"/>
          <a:chOff x="0" y="0"/>
          <a:chExt cx="0" cy="0"/>
        </a:xfrm>
      </p:grpSpPr>
      <p:sp>
        <p:nvSpPr>
          <p:cNvPr id="2"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311556723"/>
      </p:ext>
    </p:extLst>
  </p:cSld>
  <p:clrMapOvr>
    <a:masterClrMapping/>
  </p:clrMapOvr>
  <p:transition>
    <p:fade/>
  </p:transition>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p:cSld name="Blank Blue">
    <p:bg>
      <p:bgPr>
        <a:solidFill>
          <a:schemeClr val="accent1"/>
        </a:solidFill>
        <a:effectLst/>
      </p:bgPr>
    </p:bg>
    <p:spTree>
      <p:nvGrpSpPr>
        <p:cNvPr id="1" name=""/>
        <p:cNvGrpSpPr/>
        <p:nvPr/>
      </p:nvGrpSpPr>
      <p:grpSpPr>
        <a:xfrm>
          <a:off x="0" y="0"/>
          <a:ext cx="0" cy="0"/>
          <a:chOff x="0" y="0"/>
          <a:chExt cx="0" cy="0"/>
        </a:xfrm>
      </p:grpSpPr>
      <p:sp>
        <p:nvSpPr>
          <p:cNvPr id="3"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177939101"/>
      </p:ext>
    </p:extLst>
  </p:cSld>
  <p:clrMapOvr>
    <a:masterClrMapping/>
  </p:clrMapOvr>
  <p:transition>
    <p:fade/>
  </p:transition>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p:cSld name="Blank Orange">
    <p:bg>
      <p:bgPr>
        <a:solidFill>
          <a:schemeClr val="accent2"/>
        </a:solidFill>
        <a:effectLst/>
      </p:bgPr>
    </p:bg>
    <p:spTree>
      <p:nvGrpSpPr>
        <p:cNvPr id="1" name=""/>
        <p:cNvGrpSpPr/>
        <p:nvPr/>
      </p:nvGrpSpPr>
      <p:grpSpPr>
        <a:xfrm>
          <a:off x="0" y="0"/>
          <a:ext cx="0" cy="0"/>
          <a:chOff x="0" y="0"/>
          <a:chExt cx="0" cy="0"/>
        </a:xfrm>
      </p:grpSpPr>
      <p:sp>
        <p:nvSpPr>
          <p:cNvPr id="4"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50570928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p:cSld name="Blank Yellow">
    <p:bg>
      <p:bgPr>
        <a:solidFill>
          <a:schemeClr val="accent3"/>
        </a:solidFill>
        <a:effectLst/>
      </p:bgPr>
    </p:bg>
    <p:spTree>
      <p:nvGrpSpPr>
        <p:cNvPr id="1" name=""/>
        <p:cNvGrpSpPr/>
        <p:nvPr/>
      </p:nvGrpSpPr>
      <p:grpSpPr>
        <a:xfrm>
          <a:off x="0" y="0"/>
          <a:ext cx="0" cy="0"/>
          <a:chOff x="0" y="0"/>
          <a:chExt cx="0" cy="0"/>
        </a:xfrm>
      </p:grpSpPr>
      <p:sp>
        <p:nvSpPr>
          <p:cNvPr id="3"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92499769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p:cSld name="Blank Mint">
    <p:bg>
      <p:bgPr>
        <a:solidFill>
          <a:schemeClr val="accent4"/>
        </a:solidFill>
        <a:effectLst/>
      </p:bgPr>
    </p:bg>
    <p:spTree>
      <p:nvGrpSpPr>
        <p:cNvPr id="1" name=""/>
        <p:cNvGrpSpPr/>
        <p:nvPr/>
      </p:nvGrpSpPr>
      <p:grpSpPr>
        <a:xfrm>
          <a:off x="0" y="0"/>
          <a:ext cx="0" cy="0"/>
          <a:chOff x="0" y="0"/>
          <a:chExt cx="0" cy="0"/>
        </a:xfrm>
      </p:grpSpPr>
      <p:sp>
        <p:nvSpPr>
          <p:cNvPr id="3"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423008169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p:cSld name="Blank Med Blue">
    <p:bg>
      <p:bgPr>
        <a:solidFill>
          <a:schemeClr val="accent5"/>
        </a:solidFill>
        <a:effectLst/>
      </p:bgPr>
    </p:bg>
    <p:spTree>
      <p:nvGrpSpPr>
        <p:cNvPr id="1" name=""/>
        <p:cNvGrpSpPr/>
        <p:nvPr/>
      </p:nvGrpSpPr>
      <p:grpSpPr>
        <a:xfrm>
          <a:off x="0" y="0"/>
          <a:ext cx="0" cy="0"/>
          <a:chOff x="0" y="0"/>
          <a:chExt cx="0" cy="0"/>
        </a:xfrm>
      </p:grpSpPr>
      <p:sp>
        <p:nvSpPr>
          <p:cNvPr id="2"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55906250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p:cSld name="Blank Light Blue">
    <p:bg>
      <p:bgPr>
        <a:solidFill>
          <a:schemeClr val="accent6"/>
        </a:solidFill>
        <a:effectLst/>
      </p:bgPr>
    </p:bg>
    <p:spTree>
      <p:nvGrpSpPr>
        <p:cNvPr id="1" name=""/>
        <p:cNvGrpSpPr/>
        <p:nvPr/>
      </p:nvGrpSpPr>
      <p:grpSpPr>
        <a:xfrm>
          <a:off x="0" y="0"/>
          <a:ext cx="0" cy="0"/>
          <a:chOff x="0" y="0"/>
          <a:chExt cx="0" cy="0"/>
        </a:xfrm>
      </p:grpSpPr>
      <p:sp>
        <p:nvSpPr>
          <p:cNvPr id="2"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78102646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Vide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3088" y="5413473"/>
            <a:ext cx="12908725" cy="1390552"/>
          </a:xfrm>
          <a:noFill/>
        </p:spPr>
        <p:txBody>
          <a:bodyPr wrap="square" tIns="91440" bIns="91440" anchor="t" anchorCtr="0">
            <a:spAutoFit/>
          </a:bodyPr>
          <a:lstStyle>
            <a:lvl1pPr>
              <a:defRPr sz="8470" spc="-118" baseline="0">
                <a:gradFill>
                  <a:gsLst>
                    <a:gs pos="0">
                      <a:schemeClr val="tx1"/>
                    </a:gs>
                    <a:gs pos="100000">
                      <a:schemeClr val="tx1"/>
                    </a:gs>
                  </a:gsLst>
                  <a:lin ang="5400000" scaled="0"/>
                </a:gradFill>
              </a:defRPr>
            </a:lvl1pPr>
          </a:lstStyle>
          <a:p>
            <a:r>
              <a:rPr lang="en-US" dirty="0" smtClean="0"/>
              <a:t>Video</a:t>
            </a:r>
            <a:endParaRPr lang="en-US" dirty="0"/>
          </a:p>
        </p:txBody>
      </p:sp>
    </p:spTree>
    <p:extLst>
      <p:ext uri="{BB962C8B-B14F-4D97-AF65-F5344CB8AC3E}">
        <p14:creationId xmlns:p14="http://schemas.microsoft.com/office/powerpoint/2010/main" val="421829666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preserve="1">
  <p:cSld name="Full-Color Logo Bumper">
    <p:bg>
      <p:bgPr>
        <a:solidFill>
          <a:srgbClr val="FFFFFF"/>
        </a:solidFill>
        <a:effectLst/>
      </p:bgPr>
    </p:bg>
    <p:spTree>
      <p:nvGrpSpPr>
        <p:cNvPr id="1" name=""/>
        <p:cNvGrpSpPr/>
        <p:nvPr/>
      </p:nvGrpSpPr>
      <p:grpSpPr>
        <a:xfrm>
          <a:off x="0" y="0"/>
          <a:ext cx="0" cy="0"/>
          <a:chOff x="0" y="0"/>
          <a:chExt cx="0" cy="0"/>
        </a:xfrm>
      </p:grpSpPr>
      <p:grpSp>
        <p:nvGrpSpPr>
          <p:cNvPr id="3" name="Tableau Conference Logo Full-Color"/>
          <p:cNvGrpSpPr>
            <a:grpSpLocks noChangeAspect="1"/>
          </p:cNvGrpSpPr>
          <p:nvPr/>
        </p:nvGrpSpPr>
        <p:grpSpPr bwMode="auto">
          <a:xfrm>
            <a:off x="3141795" y="2744787"/>
            <a:ext cx="8346810" cy="2740026"/>
            <a:chOff x="-15709" y="-4079"/>
            <a:chExt cx="40637" cy="13340"/>
          </a:xfrm>
        </p:grpSpPr>
        <p:sp>
          <p:nvSpPr>
            <p:cNvPr id="4" name="Word Mark"/>
            <p:cNvSpPr>
              <a:spLocks noEditPoints="1"/>
            </p:cNvSpPr>
            <p:nvPr userDrawn="1"/>
          </p:nvSpPr>
          <p:spPr bwMode="auto">
            <a:xfrm>
              <a:off x="-3527" y="-1219"/>
              <a:ext cx="28455" cy="10480"/>
            </a:xfrm>
            <a:custGeom>
              <a:avLst/>
              <a:gdLst>
                <a:gd name="T0" fmla="*/ 10258 w 28455"/>
                <a:gd name="T1" fmla="*/ 10456 h 10480"/>
                <a:gd name="T2" fmla="*/ 22045 w 28455"/>
                <a:gd name="T3" fmla="*/ 9026 h 10480"/>
                <a:gd name="T4" fmla="*/ 5573 w 28455"/>
                <a:gd name="T5" fmla="*/ 10430 h 10480"/>
                <a:gd name="T6" fmla="*/ 4512 w 28455"/>
                <a:gd name="T7" fmla="*/ 9740 h 10480"/>
                <a:gd name="T8" fmla="*/ 5573 w 28455"/>
                <a:gd name="T9" fmla="*/ 9050 h 10480"/>
                <a:gd name="T10" fmla="*/ 5400 w 28455"/>
                <a:gd name="T11" fmla="*/ 9395 h 10480"/>
                <a:gd name="T12" fmla="*/ 5006 w 28455"/>
                <a:gd name="T13" fmla="*/ 9986 h 10480"/>
                <a:gd name="T14" fmla="*/ 5599 w 28455"/>
                <a:gd name="T15" fmla="*/ 9740 h 10480"/>
                <a:gd name="T16" fmla="*/ 6804 w 28455"/>
                <a:gd name="T17" fmla="*/ 6363 h 10480"/>
                <a:gd name="T18" fmla="*/ 5474 w 28455"/>
                <a:gd name="T19" fmla="*/ 5129 h 10480"/>
                <a:gd name="T20" fmla="*/ 5769 w 28455"/>
                <a:gd name="T21" fmla="*/ 3207 h 10480"/>
                <a:gd name="T22" fmla="*/ 7446 w 28455"/>
                <a:gd name="T23" fmla="*/ 2564 h 10480"/>
                <a:gd name="T24" fmla="*/ 7101 w 28455"/>
                <a:gd name="T25" fmla="*/ 3304 h 10480"/>
                <a:gd name="T26" fmla="*/ 6409 w 28455"/>
                <a:gd name="T27" fmla="*/ 5228 h 10480"/>
                <a:gd name="T28" fmla="*/ 8382 w 28455"/>
                <a:gd name="T29" fmla="*/ 9889 h 10480"/>
                <a:gd name="T30" fmla="*/ 8382 w 28455"/>
                <a:gd name="T31" fmla="*/ 9889 h 10480"/>
                <a:gd name="T32" fmla="*/ 0 w 28455"/>
                <a:gd name="T33" fmla="*/ 3330 h 10480"/>
                <a:gd name="T34" fmla="*/ 27297 w 28455"/>
                <a:gd name="T35" fmla="*/ 5772 h 10480"/>
                <a:gd name="T36" fmla="*/ 25990 w 28455"/>
                <a:gd name="T37" fmla="*/ 5254 h 10480"/>
                <a:gd name="T38" fmla="*/ 25423 w 28455"/>
                <a:gd name="T39" fmla="*/ 5918 h 10480"/>
                <a:gd name="T40" fmla="*/ 28010 w 28455"/>
                <a:gd name="T41" fmla="*/ 6117 h 10480"/>
                <a:gd name="T42" fmla="*/ 27665 w 28455"/>
                <a:gd name="T43" fmla="*/ 2689 h 10480"/>
                <a:gd name="T44" fmla="*/ 2194 w 28455"/>
                <a:gd name="T45" fmla="*/ 9740 h 10480"/>
                <a:gd name="T46" fmla="*/ 2837 w 28455"/>
                <a:gd name="T47" fmla="*/ 9568 h 10480"/>
                <a:gd name="T48" fmla="*/ 2072 w 28455"/>
                <a:gd name="T49" fmla="*/ 9100 h 10480"/>
                <a:gd name="T50" fmla="*/ 2072 w 28455"/>
                <a:gd name="T51" fmla="*/ 10357 h 10480"/>
                <a:gd name="T52" fmla="*/ 2811 w 28455"/>
                <a:gd name="T53" fmla="*/ 9889 h 10480"/>
                <a:gd name="T54" fmla="*/ 26680 w 28455"/>
                <a:gd name="T55" fmla="*/ 9395 h 10480"/>
                <a:gd name="T56" fmla="*/ 19160 w 28455"/>
                <a:gd name="T57" fmla="*/ 9863 h 10480"/>
                <a:gd name="T58" fmla="*/ 16249 w 28455"/>
                <a:gd name="T59" fmla="*/ 10456 h 10480"/>
                <a:gd name="T60" fmla="*/ 16521 w 28455"/>
                <a:gd name="T61" fmla="*/ 9149 h 10480"/>
                <a:gd name="T62" fmla="*/ 16200 w 28455"/>
                <a:gd name="T63" fmla="*/ 9421 h 10480"/>
                <a:gd name="T64" fmla="*/ 16249 w 28455"/>
                <a:gd name="T65" fmla="*/ 9468 h 10480"/>
                <a:gd name="T66" fmla="*/ 17509 w 28455"/>
                <a:gd name="T67" fmla="*/ 5523 h 10480"/>
                <a:gd name="T68" fmla="*/ 19578 w 28455"/>
                <a:gd name="T69" fmla="*/ 6166 h 10480"/>
                <a:gd name="T70" fmla="*/ 17015 w 28455"/>
                <a:gd name="T71" fmla="*/ 6117 h 10480"/>
                <a:gd name="T72" fmla="*/ 16200 w 28455"/>
                <a:gd name="T73" fmla="*/ 4611 h 10480"/>
                <a:gd name="T74" fmla="*/ 16842 w 28455"/>
                <a:gd name="T75" fmla="*/ 2959 h 10480"/>
                <a:gd name="T76" fmla="*/ 18617 w 28455"/>
                <a:gd name="T77" fmla="*/ 2640 h 10480"/>
                <a:gd name="T78" fmla="*/ 19725 w 28455"/>
                <a:gd name="T79" fmla="*/ 3971 h 10480"/>
                <a:gd name="T80" fmla="*/ 17976 w 28455"/>
                <a:gd name="T81" fmla="*/ 3280 h 10480"/>
                <a:gd name="T82" fmla="*/ 23474 w 28455"/>
                <a:gd name="T83" fmla="*/ 6386 h 10480"/>
                <a:gd name="T84" fmla="*/ 21133 w 28455"/>
                <a:gd name="T85" fmla="*/ 5944 h 10480"/>
                <a:gd name="T86" fmla="*/ 20615 w 28455"/>
                <a:gd name="T87" fmla="*/ 4070 h 10480"/>
                <a:gd name="T88" fmla="*/ 21650 w 28455"/>
                <a:gd name="T89" fmla="*/ 2713 h 10480"/>
                <a:gd name="T90" fmla="*/ 24140 w 28455"/>
                <a:gd name="T91" fmla="*/ 2541 h 10480"/>
                <a:gd name="T92" fmla="*/ 21896 w 28455"/>
                <a:gd name="T93" fmla="*/ 3477 h 10480"/>
                <a:gd name="T94" fmla="*/ 21922 w 28455"/>
                <a:gd name="T95" fmla="*/ 5523 h 10480"/>
                <a:gd name="T96" fmla="*/ 12625 w 28455"/>
                <a:gd name="T97" fmla="*/ 6166 h 10480"/>
                <a:gd name="T98" fmla="*/ 9963 w 28455"/>
                <a:gd name="T99" fmla="*/ 6190 h 10480"/>
                <a:gd name="T100" fmla="*/ 12231 w 28455"/>
                <a:gd name="T101" fmla="*/ 2640 h 10480"/>
                <a:gd name="T102" fmla="*/ 13388 w 28455"/>
                <a:gd name="T103" fmla="*/ 3897 h 10480"/>
                <a:gd name="T104" fmla="*/ 13043 w 28455"/>
                <a:gd name="T105" fmla="*/ 5795 h 10480"/>
                <a:gd name="T106" fmla="*/ 11515 w 28455"/>
                <a:gd name="T107" fmla="*/ 3304 h 10480"/>
                <a:gd name="T108" fmla="*/ 11711 w 28455"/>
                <a:gd name="T109" fmla="*/ 5696 h 10480"/>
                <a:gd name="T110" fmla="*/ 24091 w 28455"/>
                <a:gd name="T111" fmla="*/ 9371 h 10480"/>
                <a:gd name="T112" fmla="*/ 24658 w 28455"/>
                <a:gd name="T113" fmla="*/ 9123 h 10480"/>
                <a:gd name="T114" fmla="*/ 23500 w 28455"/>
                <a:gd name="T115" fmla="*/ 9568 h 10480"/>
                <a:gd name="T116" fmla="*/ 24339 w 28455"/>
                <a:gd name="T117" fmla="*/ 10480 h 10480"/>
                <a:gd name="T118" fmla="*/ 24216 w 28455"/>
                <a:gd name="T119" fmla="*/ 10135 h 10480"/>
                <a:gd name="T120" fmla="*/ 15238 w 28455"/>
                <a:gd name="T121" fmla="*/ 7126 h 10480"/>
                <a:gd name="T122" fmla="*/ 13858 w 28455"/>
                <a:gd name="T123" fmla="*/ 9544 h 10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8455" h="10480">
                  <a:moveTo>
                    <a:pt x="10258" y="9026"/>
                  </a:moveTo>
                  <a:lnTo>
                    <a:pt x="11416" y="9026"/>
                  </a:lnTo>
                  <a:lnTo>
                    <a:pt x="11416" y="9395"/>
                  </a:lnTo>
                  <a:lnTo>
                    <a:pt x="10676" y="9395"/>
                  </a:lnTo>
                  <a:lnTo>
                    <a:pt x="10676" y="9594"/>
                  </a:lnTo>
                  <a:lnTo>
                    <a:pt x="11293" y="9594"/>
                  </a:lnTo>
                  <a:lnTo>
                    <a:pt x="11293" y="9913"/>
                  </a:lnTo>
                  <a:lnTo>
                    <a:pt x="10676" y="9913"/>
                  </a:lnTo>
                  <a:lnTo>
                    <a:pt x="10676" y="10456"/>
                  </a:lnTo>
                  <a:lnTo>
                    <a:pt x="10258" y="10456"/>
                  </a:lnTo>
                  <a:lnTo>
                    <a:pt x="10258" y="9026"/>
                  </a:lnTo>
                  <a:close/>
                  <a:moveTo>
                    <a:pt x="21650" y="9889"/>
                  </a:moveTo>
                  <a:lnTo>
                    <a:pt x="21256" y="9026"/>
                  </a:lnTo>
                  <a:lnTo>
                    <a:pt x="20712" y="9026"/>
                  </a:lnTo>
                  <a:lnTo>
                    <a:pt x="20712" y="10456"/>
                  </a:lnTo>
                  <a:lnTo>
                    <a:pt x="21107" y="10456"/>
                  </a:lnTo>
                  <a:lnTo>
                    <a:pt x="21107" y="9568"/>
                  </a:lnTo>
                  <a:lnTo>
                    <a:pt x="21551" y="10456"/>
                  </a:lnTo>
                  <a:lnTo>
                    <a:pt x="22045" y="10456"/>
                  </a:lnTo>
                  <a:lnTo>
                    <a:pt x="22045" y="9026"/>
                  </a:lnTo>
                  <a:lnTo>
                    <a:pt x="21650" y="9026"/>
                  </a:lnTo>
                  <a:lnTo>
                    <a:pt x="21650" y="9889"/>
                  </a:lnTo>
                  <a:close/>
                  <a:moveTo>
                    <a:pt x="5993" y="9594"/>
                  </a:moveTo>
                  <a:lnTo>
                    <a:pt x="6017" y="9740"/>
                  </a:lnTo>
                  <a:lnTo>
                    <a:pt x="5993" y="9889"/>
                  </a:lnTo>
                  <a:lnTo>
                    <a:pt x="5967" y="10036"/>
                  </a:lnTo>
                  <a:lnTo>
                    <a:pt x="5894" y="10161"/>
                  </a:lnTo>
                  <a:lnTo>
                    <a:pt x="5819" y="10258"/>
                  </a:lnTo>
                  <a:lnTo>
                    <a:pt x="5696" y="10357"/>
                  </a:lnTo>
                  <a:lnTo>
                    <a:pt x="5573" y="10430"/>
                  </a:lnTo>
                  <a:lnTo>
                    <a:pt x="5424" y="10456"/>
                  </a:lnTo>
                  <a:lnTo>
                    <a:pt x="5252" y="10480"/>
                  </a:lnTo>
                  <a:lnTo>
                    <a:pt x="5079" y="10456"/>
                  </a:lnTo>
                  <a:lnTo>
                    <a:pt x="4933" y="10430"/>
                  </a:lnTo>
                  <a:lnTo>
                    <a:pt x="4810" y="10357"/>
                  </a:lnTo>
                  <a:lnTo>
                    <a:pt x="4711" y="10258"/>
                  </a:lnTo>
                  <a:lnTo>
                    <a:pt x="4611" y="10161"/>
                  </a:lnTo>
                  <a:lnTo>
                    <a:pt x="4562" y="10036"/>
                  </a:lnTo>
                  <a:lnTo>
                    <a:pt x="4512" y="9889"/>
                  </a:lnTo>
                  <a:lnTo>
                    <a:pt x="4512" y="9740"/>
                  </a:lnTo>
                  <a:lnTo>
                    <a:pt x="4512" y="9594"/>
                  </a:lnTo>
                  <a:lnTo>
                    <a:pt x="4562" y="9445"/>
                  </a:lnTo>
                  <a:lnTo>
                    <a:pt x="4611" y="9322"/>
                  </a:lnTo>
                  <a:lnTo>
                    <a:pt x="4711" y="9222"/>
                  </a:lnTo>
                  <a:lnTo>
                    <a:pt x="4810" y="9123"/>
                  </a:lnTo>
                  <a:lnTo>
                    <a:pt x="4933" y="9050"/>
                  </a:lnTo>
                  <a:lnTo>
                    <a:pt x="5079" y="9000"/>
                  </a:lnTo>
                  <a:lnTo>
                    <a:pt x="5252" y="9000"/>
                  </a:lnTo>
                  <a:lnTo>
                    <a:pt x="5424" y="9000"/>
                  </a:lnTo>
                  <a:lnTo>
                    <a:pt x="5573" y="9050"/>
                  </a:lnTo>
                  <a:lnTo>
                    <a:pt x="5696" y="9123"/>
                  </a:lnTo>
                  <a:lnTo>
                    <a:pt x="5819" y="9222"/>
                  </a:lnTo>
                  <a:lnTo>
                    <a:pt x="5894" y="9322"/>
                  </a:lnTo>
                  <a:lnTo>
                    <a:pt x="5967" y="9445"/>
                  </a:lnTo>
                  <a:lnTo>
                    <a:pt x="5993" y="9594"/>
                  </a:lnTo>
                  <a:close/>
                  <a:moveTo>
                    <a:pt x="5599" y="9740"/>
                  </a:moveTo>
                  <a:lnTo>
                    <a:pt x="5573" y="9594"/>
                  </a:lnTo>
                  <a:lnTo>
                    <a:pt x="5500" y="9468"/>
                  </a:lnTo>
                  <a:lnTo>
                    <a:pt x="5450" y="9421"/>
                  </a:lnTo>
                  <a:lnTo>
                    <a:pt x="5400" y="9395"/>
                  </a:lnTo>
                  <a:lnTo>
                    <a:pt x="5327" y="9371"/>
                  </a:lnTo>
                  <a:lnTo>
                    <a:pt x="5252" y="9371"/>
                  </a:lnTo>
                  <a:lnTo>
                    <a:pt x="5178" y="9371"/>
                  </a:lnTo>
                  <a:lnTo>
                    <a:pt x="5105" y="9395"/>
                  </a:lnTo>
                  <a:lnTo>
                    <a:pt x="5055" y="9421"/>
                  </a:lnTo>
                  <a:lnTo>
                    <a:pt x="5006" y="9468"/>
                  </a:lnTo>
                  <a:lnTo>
                    <a:pt x="4956" y="9594"/>
                  </a:lnTo>
                  <a:lnTo>
                    <a:pt x="4933" y="9740"/>
                  </a:lnTo>
                  <a:lnTo>
                    <a:pt x="4956" y="9889"/>
                  </a:lnTo>
                  <a:lnTo>
                    <a:pt x="5006" y="9986"/>
                  </a:lnTo>
                  <a:lnTo>
                    <a:pt x="5055" y="10036"/>
                  </a:lnTo>
                  <a:lnTo>
                    <a:pt x="5105" y="10085"/>
                  </a:lnTo>
                  <a:lnTo>
                    <a:pt x="5178" y="10111"/>
                  </a:lnTo>
                  <a:lnTo>
                    <a:pt x="5252" y="10111"/>
                  </a:lnTo>
                  <a:lnTo>
                    <a:pt x="5327" y="10111"/>
                  </a:lnTo>
                  <a:lnTo>
                    <a:pt x="5400" y="10085"/>
                  </a:lnTo>
                  <a:lnTo>
                    <a:pt x="5450" y="10036"/>
                  </a:lnTo>
                  <a:lnTo>
                    <a:pt x="5500" y="9986"/>
                  </a:lnTo>
                  <a:lnTo>
                    <a:pt x="5573" y="9889"/>
                  </a:lnTo>
                  <a:lnTo>
                    <a:pt x="5599" y="9740"/>
                  </a:lnTo>
                  <a:close/>
                  <a:moveTo>
                    <a:pt x="8113" y="2541"/>
                  </a:moveTo>
                  <a:lnTo>
                    <a:pt x="8925" y="2541"/>
                  </a:lnTo>
                  <a:lnTo>
                    <a:pt x="8902" y="6190"/>
                  </a:lnTo>
                  <a:lnTo>
                    <a:pt x="8604" y="6289"/>
                  </a:lnTo>
                  <a:lnTo>
                    <a:pt x="8259" y="6363"/>
                  </a:lnTo>
                  <a:lnTo>
                    <a:pt x="7891" y="6412"/>
                  </a:lnTo>
                  <a:lnTo>
                    <a:pt x="7496" y="6436"/>
                  </a:lnTo>
                  <a:lnTo>
                    <a:pt x="7248" y="6436"/>
                  </a:lnTo>
                  <a:lnTo>
                    <a:pt x="7026" y="6412"/>
                  </a:lnTo>
                  <a:lnTo>
                    <a:pt x="6804" y="6363"/>
                  </a:lnTo>
                  <a:lnTo>
                    <a:pt x="6608" y="6313"/>
                  </a:lnTo>
                  <a:lnTo>
                    <a:pt x="6409" y="6240"/>
                  </a:lnTo>
                  <a:lnTo>
                    <a:pt x="6237" y="6140"/>
                  </a:lnTo>
                  <a:lnTo>
                    <a:pt x="6090" y="6041"/>
                  </a:lnTo>
                  <a:lnTo>
                    <a:pt x="5941" y="5918"/>
                  </a:lnTo>
                  <a:lnTo>
                    <a:pt x="5819" y="5795"/>
                  </a:lnTo>
                  <a:lnTo>
                    <a:pt x="5696" y="5646"/>
                  </a:lnTo>
                  <a:lnTo>
                    <a:pt x="5599" y="5500"/>
                  </a:lnTo>
                  <a:lnTo>
                    <a:pt x="5523" y="5327"/>
                  </a:lnTo>
                  <a:lnTo>
                    <a:pt x="5474" y="5129"/>
                  </a:lnTo>
                  <a:lnTo>
                    <a:pt x="5424" y="4933"/>
                  </a:lnTo>
                  <a:lnTo>
                    <a:pt x="5400" y="4710"/>
                  </a:lnTo>
                  <a:lnTo>
                    <a:pt x="5400" y="4488"/>
                  </a:lnTo>
                  <a:lnTo>
                    <a:pt x="5400" y="4266"/>
                  </a:lnTo>
                  <a:lnTo>
                    <a:pt x="5424" y="4070"/>
                  </a:lnTo>
                  <a:lnTo>
                    <a:pt x="5474" y="3871"/>
                  </a:lnTo>
                  <a:lnTo>
                    <a:pt x="5523" y="3699"/>
                  </a:lnTo>
                  <a:lnTo>
                    <a:pt x="5599" y="3526"/>
                  </a:lnTo>
                  <a:lnTo>
                    <a:pt x="5672" y="3354"/>
                  </a:lnTo>
                  <a:lnTo>
                    <a:pt x="5769" y="3207"/>
                  </a:lnTo>
                  <a:lnTo>
                    <a:pt x="5892" y="3084"/>
                  </a:lnTo>
                  <a:lnTo>
                    <a:pt x="6015" y="2959"/>
                  </a:lnTo>
                  <a:lnTo>
                    <a:pt x="6140" y="2862"/>
                  </a:lnTo>
                  <a:lnTo>
                    <a:pt x="6286" y="2763"/>
                  </a:lnTo>
                  <a:lnTo>
                    <a:pt x="6459" y="2689"/>
                  </a:lnTo>
                  <a:lnTo>
                    <a:pt x="6631" y="2640"/>
                  </a:lnTo>
                  <a:lnTo>
                    <a:pt x="6804" y="2590"/>
                  </a:lnTo>
                  <a:lnTo>
                    <a:pt x="7002" y="2564"/>
                  </a:lnTo>
                  <a:lnTo>
                    <a:pt x="7198" y="2564"/>
                  </a:lnTo>
                  <a:lnTo>
                    <a:pt x="7446" y="2564"/>
                  </a:lnTo>
                  <a:lnTo>
                    <a:pt x="7692" y="2614"/>
                  </a:lnTo>
                  <a:lnTo>
                    <a:pt x="7914" y="2689"/>
                  </a:lnTo>
                  <a:lnTo>
                    <a:pt x="8113" y="2812"/>
                  </a:lnTo>
                  <a:lnTo>
                    <a:pt x="8113" y="2541"/>
                  </a:lnTo>
                  <a:close/>
                  <a:moveTo>
                    <a:pt x="8113" y="3552"/>
                  </a:moveTo>
                  <a:lnTo>
                    <a:pt x="7940" y="3429"/>
                  </a:lnTo>
                  <a:lnTo>
                    <a:pt x="7742" y="3354"/>
                  </a:lnTo>
                  <a:lnTo>
                    <a:pt x="7546" y="3304"/>
                  </a:lnTo>
                  <a:lnTo>
                    <a:pt x="7347" y="3304"/>
                  </a:lnTo>
                  <a:lnTo>
                    <a:pt x="7101" y="3304"/>
                  </a:lnTo>
                  <a:lnTo>
                    <a:pt x="6879" y="3380"/>
                  </a:lnTo>
                  <a:lnTo>
                    <a:pt x="6707" y="3477"/>
                  </a:lnTo>
                  <a:lnTo>
                    <a:pt x="6534" y="3625"/>
                  </a:lnTo>
                  <a:lnTo>
                    <a:pt x="6409" y="3798"/>
                  </a:lnTo>
                  <a:lnTo>
                    <a:pt x="6312" y="3994"/>
                  </a:lnTo>
                  <a:lnTo>
                    <a:pt x="6263" y="4242"/>
                  </a:lnTo>
                  <a:lnTo>
                    <a:pt x="6237" y="4488"/>
                  </a:lnTo>
                  <a:lnTo>
                    <a:pt x="6263" y="4784"/>
                  </a:lnTo>
                  <a:lnTo>
                    <a:pt x="6312" y="5006"/>
                  </a:lnTo>
                  <a:lnTo>
                    <a:pt x="6409" y="5228"/>
                  </a:lnTo>
                  <a:lnTo>
                    <a:pt x="6534" y="5401"/>
                  </a:lnTo>
                  <a:lnTo>
                    <a:pt x="6707" y="5523"/>
                  </a:lnTo>
                  <a:lnTo>
                    <a:pt x="6929" y="5623"/>
                  </a:lnTo>
                  <a:lnTo>
                    <a:pt x="7151" y="5672"/>
                  </a:lnTo>
                  <a:lnTo>
                    <a:pt x="7420" y="5696"/>
                  </a:lnTo>
                  <a:lnTo>
                    <a:pt x="7718" y="5672"/>
                  </a:lnTo>
                  <a:lnTo>
                    <a:pt x="7914" y="5646"/>
                  </a:lnTo>
                  <a:lnTo>
                    <a:pt x="8113" y="5623"/>
                  </a:lnTo>
                  <a:lnTo>
                    <a:pt x="8113" y="3552"/>
                  </a:lnTo>
                  <a:close/>
                  <a:moveTo>
                    <a:pt x="8382" y="9889"/>
                  </a:moveTo>
                  <a:lnTo>
                    <a:pt x="7964" y="9026"/>
                  </a:lnTo>
                  <a:lnTo>
                    <a:pt x="7446" y="9026"/>
                  </a:lnTo>
                  <a:lnTo>
                    <a:pt x="7446" y="10456"/>
                  </a:lnTo>
                  <a:lnTo>
                    <a:pt x="7841" y="10456"/>
                  </a:lnTo>
                  <a:lnTo>
                    <a:pt x="7841" y="9568"/>
                  </a:lnTo>
                  <a:lnTo>
                    <a:pt x="8259" y="10456"/>
                  </a:lnTo>
                  <a:lnTo>
                    <a:pt x="8753" y="10456"/>
                  </a:lnTo>
                  <a:lnTo>
                    <a:pt x="8753" y="9026"/>
                  </a:lnTo>
                  <a:lnTo>
                    <a:pt x="8382" y="9026"/>
                  </a:lnTo>
                  <a:lnTo>
                    <a:pt x="8382" y="9889"/>
                  </a:lnTo>
                  <a:close/>
                  <a:moveTo>
                    <a:pt x="1998" y="6412"/>
                  </a:moveTo>
                  <a:lnTo>
                    <a:pt x="2787" y="6412"/>
                  </a:lnTo>
                  <a:lnTo>
                    <a:pt x="2787" y="4119"/>
                  </a:lnTo>
                  <a:lnTo>
                    <a:pt x="4807" y="4119"/>
                  </a:lnTo>
                  <a:lnTo>
                    <a:pt x="4807" y="3330"/>
                  </a:lnTo>
                  <a:lnTo>
                    <a:pt x="2787" y="3330"/>
                  </a:lnTo>
                  <a:lnTo>
                    <a:pt x="2787" y="1111"/>
                  </a:lnTo>
                  <a:lnTo>
                    <a:pt x="1998" y="1111"/>
                  </a:lnTo>
                  <a:lnTo>
                    <a:pt x="1998" y="3330"/>
                  </a:lnTo>
                  <a:lnTo>
                    <a:pt x="0" y="3330"/>
                  </a:lnTo>
                  <a:lnTo>
                    <a:pt x="0" y="4119"/>
                  </a:lnTo>
                  <a:lnTo>
                    <a:pt x="1998" y="4119"/>
                  </a:lnTo>
                  <a:lnTo>
                    <a:pt x="1998" y="6412"/>
                  </a:lnTo>
                  <a:close/>
                  <a:moveTo>
                    <a:pt x="27665" y="2689"/>
                  </a:moveTo>
                  <a:lnTo>
                    <a:pt x="27665" y="5055"/>
                  </a:lnTo>
                  <a:lnTo>
                    <a:pt x="27642" y="5254"/>
                  </a:lnTo>
                  <a:lnTo>
                    <a:pt x="27592" y="5427"/>
                  </a:lnTo>
                  <a:lnTo>
                    <a:pt x="27519" y="5573"/>
                  </a:lnTo>
                  <a:lnTo>
                    <a:pt x="27420" y="5672"/>
                  </a:lnTo>
                  <a:lnTo>
                    <a:pt x="27297" y="5772"/>
                  </a:lnTo>
                  <a:lnTo>
                    <a:pt x="27150" y="5819"/>
                  </a:lnTo>
                  <a:lnTo>
                    <a:pt x="27002" y="5869"/>
                  </a:lnTo>
                  <a:lnTo>
                    <a:pt x="26803" y="5869"/>
                  </a:lnTo>
                  <a:lnTo>
                    <a:pt x="26631" y="5869"/>
                  </a:lnTo>
                  <a:lnTo>
                    <a:pt x="26458" y="5819"/>
                  </a:lnTo>
                  <a:lnTo>
                    <a:pt x="26312" y="5772"/>
                  </a:lnTo>
                  <a:lnTo>
                    <a:pt x="26186" y="5672"/>
                  </a:lnTo>
                  <a:lnTo>
                    <a:pt x="26090" y="5573"/>
                  </a:lnTo>
                  <a:lnTo>
                    <a:pt x="26014" y="5427"/>
                  </a:lnTo>
                  <a:lnTo>
                    <a:pt x="25990" y="5254"/>
                  </a:lnTo>
                  <a:lnTo>
                    <a:pt x="25967" y="5055"/>
                  </a:lnTo>
                  <a:lnTo>
                    <a:pt x="25967" y="2689"/>
                  </a:lnTo>
                  <a:lnTo>
                    <a:pt x="25152" y="2689"/>
                  </a:lnTo>
                  <a:lnTo>
                    <a:pt x="25152" y="5155"/>
                  </a:lnTo>
                  <a:lnTo>
                    <a:pt x="25178" y="5301"/>
                  </a:lnTo>
                  <a:lnTo>
                    <a:pt x="25178" y="5427"/>
                  </a:lnTo>
                  <a:lnTo>
                    <a:pt x="25225" y="5573"/>
                  </a:lnTo>
                  <a:lnTo>
                    <a:pt x="25274" y="5696"/>
                  </a:lnTo>
                  <a:lnTo>
                    <a:pt x="25350" y="5819"/>
                  </a:lnTo>
                  <a:lnTo>
                    <a:pt x="25423" y="5918"/>
                  </a:lnTo>
                  <a:lnTo>
                    <a:pt x="25497" y="6017"/>
                  </a:lnTo>
                  <a:lnTo>
                    <a:pt x="25596" y="6117"/>
                  </a:lnTo>
                  <a:lnTo>
                    <a:pt x="25841" y="6263"/>
                  </a:lnTo>
                  <a:lnTo>
                    <a:pt x="26113" y="6386"/>
                  </a:lnTo>
                  <a:lnTo>
                    <a:pt x="26458" y="6436"/>
                  </a:lnTo>
                  <a:lnTo>
                    <a:pt x="26803" y="6462"/>
                  </a:lnTo>
                  <a:lnTo>
                    <a:pt x="27174" y="6436"/>
                  </a:lnTo>
                  <a:lnTo>
                    <a:pt x="27493" y="6386"/>
                  </a:lnTo>
                  <a:lnTo>
                    <a:pt x="27788" y="6263"/>
                  </a:lnTo>
                  <a:lnTo>
                    <a:pt x="28010" y="6117"/>
                  </a:lnTo>
                  <a:lnTo>
                    <a:pt x="28110" y="6017"/>
                  </a:lnTo>
                  <a:lnTo>
                    <a:pt x="28209" y="5918"/>
                  </a:lnTo>
                  <a:lnTo>
                    <a:pt x="28282" y="5819"/>
                  </a:lnTo>
                  <a:lnTo>
                    <a:pt x="28355" y="5696"/>
                  </a:lnTo>
                  <a:lnTo>
                    <a:pt x="28405" y="5573"/>
                  </a:lnTo>
                  <a:lnTo>
                    <a:pt x="28431" y="5427"/>
                  </a:lnTo>
                  <a:lnTo>
                    <a:pt x="28455" y="5301"/>
                  </a:lnTo>
                  <a:lnTo>
                    <a:pt x="28455" y="5155"/>
                  </a:lnTo>
                  <a:lnTo>
                    <a:pt x="28455" y="2689"/>
                  </a:lnTo>
                  <a:lnTo>
                    <a:pt x="27665" y="2689"/>
                  </a:lnTo>
                  <a:close/>
                  <a:moveTo>
                    <a:pt x="2761" y="9986"/>
                  </a:moveTo>
                  <a:lnTo>
                    <a:pt x="2688" y="10062"/>
                  </a:lnTo>
                  <a:lnTo>
                    <a:pt x="2615" y="10111"/>
                  </a:lnTo>
                  <a:lnTo>
                    <a:pt x="2516" y="10135"/>
                  </a:lnTo>
                  <a:lnTo>
                    <a:pt x="2442" y="10135"/>
                  </a:lnTo>
                  <a:lnTo>
                    <a:pt x="2367" y="10111"/>
                  </a:lnTo>
                  <a:lnTo>
                    <a:pt x="2317" y="10062"/>
                  </a:lnTo>
                  <a:lnTo>
                    <a:pt x="2270" y="10012"/>
                  </a:lnTo>
                  <a:lnTo>
                    <a:pt x="2220" y="9889"/>
                  </a:lnTo>
                  <a:lnTo>
                    <a:pt x="2194" y="9740"/>
                  </a:lnTo>
                  <a:lnTo>
                    <a:pt x="2220" y="9594"/>
                  </a:lnTo>
                  <a:lnTo>
                    <a:pt x="2270" y="9468"/>
                  </a:lnTo>
                  <a:lnTo>
                    <a:pt x="2317" y="9421"/>
                  </a:lnTo>
                  <a:lnTo>
                    <a:pt x="2367" y="9371"/>
                  </a:lnTo>
                  <a:lnTo>
                    <a:pt x="2442" y="9345"/>
                  </a:lnTo>
                  <a:lnTo>
                    <a:pt x="2516" y="9345"/>
                  </a:lnTo>
                  <a:lnTo>
                    <a:pt x="2615" y="9345"/>
                  </a:lnTo>
                  <a:lnTo>
                    <a:pt x="2688" y="9395"/>
                  </a:lnTo>
                  <a:lnTo>
                    <a:pt x="2761" y="9468"/>
                  </a:lnTo>
                  <a:lnTo>
                    <a:pt x="2837" y="9568"/>
                  </a:lnTo>
                  <a:lnTo>
                    <a:pt x="3156" y="9395"/>
                  </a:lnTo>
                  <a:lnTo>
                    <a:pt x="3106" y="9296"/>
                  </a:lnTo>
                  <a:lnTo>
                    <a:pt x="3033" y="9199"/>
                  </a:lnTo>
                  <a:lnTo>
                    <a:pt x="2960" y="9123"/>
                  </a:lnTo>
                  <a:lnTo>
                    <a:pt x="2861" y="9076"/>
                  </a:lnTo>
                  <a:lnTo>
                    <a:pt x="2688" y="9026"/>
                  </a:lnTo>
                  <a:lnTo>
                    <a:pt x="2490" y="9000"/>
                  </a:lnTo>
                  <a:lnTo>
                    <a:pt x="2343" y="9000"/>
                  </a:lnTo>
                  <a:lnTo>
                    <a:pt x="2194" y="9050"/>
                  </a:lnTo>
                  <a:lnTo>
                    <a:pt x="2072" y="9100"/>
                  </a:lnTo>
                  <a:lnTo>
                    <a:pt x="1972" y="9199"/>
                  </a:lnTo>
                  <a:lnTo>
                    <a:pt x="1897" y="9296"/>
                  </a:lnTo>
                  <a:lnTo>
                    <a:pt x="1823" y="9421"/>
                  </a:lnTo>
                  <a:lnTo>
                    <a:pt x="1774" y="9568"/>
                  </a:lnTo>
                  <a:lnTo>
                    <a:pt x="1774" y="9740"/>
                  </a:lnTo>
                  <a:lnTo>
                    <a:pt x="1774" y="9889"/>
                  </a:lnTo>
                  <a:lnTo>
                    <a:pt x="1823" y="10036"/>
                  </a:lnTo>
                  <a:lnTo>
                    <a:pt x="1897" y="10161"/>
                  </a:lnTo>
                  <a:lnTo>
                    <a:pt x="1972" y="10284"/>
                  </a:lnTo>
                  <a:lnTo>
                    <a:pt x="2072" y="10357"/>
                  </a:lnTo>
                  <a:lnTo>
                    <a:pt x="2194" y="10430"/>
                  </a:lnTo>
                  <a:lnTo>
                    <a:pt x="2343" y="10456"/>
                  </a:lnTo>
                  <a:lnTo>
                    <a:pt x="2490" y="10480"/>
                  </a:lnTo>
                  <a:lnTo>
                    <a:pt x="2615" y="10480"/>
                  </a:lnTo>
                  <a:lnTo>
                    <a:pt x="2712" y="10456"/>
                  </a:lnTo>
                  <a:lnTo>
                    <a:pt x="2811" y="10407"/>
                  </a:lnTo>
                  <a:lnTo>
                    <a:pt x="2910" y="10357"/>
                  </a:lnTo>
                  <a:lnTo>
                    <a:pt x="3057" y="10234"/>
                  </a:lnTo>
                  <a:lnTo>
                    <a:pt x="3182" y="10062"/>
                  </a:lnTo>
                  <a:lnTo>
                    <a:pt x="2811" y="9889"/>
                  </a:lnTo>
                  <a:lnTo>
                    <a:pt x="2761" y="9986"/>
                  </a:lnTo>
                  <a:close/>
                  <a:moveTo>
                    <a:pt x="26286" y="10456"/>
                  </a:moveTo>
                  <a:lnTo>
                    <a:pt x="27446" y="10456"/>
                  </a:lnTo>
                  <a:lnTo>
                    <a:pt x="27446" y="10085"/>
                  </a:lnTo>
                  <a:lnTo>
                    <a:pt x="26680" y="10085"/>
                  </a:lnTo>
                  <a:lnTo>
                    <a:pt x="26680" y="9863"/>
                  </a:lnTo>
                  <a:lnTo>
                    <a:pt x="27323" y="9863"/>
                  </a:lnTo>
                  <a:lnTo>
                    <a:pt x="27323" y="9544"/>
                  </a:lnTo>
                  <a:lnTo>
                    <a:pt x="26680" y="9544"/>
                  </a:lnTo>
                  <a:lnTo>
                    <a:pt x="26680" y="9395"/>
                  </a:lnTo>
                  <a:lnTo>
                    <a:pt x="27446" y="9395"/>
                  </a:lnTo>
                  <a:lnTo>
                    <a:pt x="27446" y="9026"/>
                  </a:lnTo>
                  <a:lnTo>
                    <a:pt x="26286" y="9026"/>
                  </a:lnTo>
                  <a:lnTo>
                    <a:pt x="26286" y="10456"/>
                  </a:lnTo>
                  <a:close/>
                  <a:moveTo>
                    <a:pt x="18125" y="10456"/>
                  </a:moveTo>
                  <a:lnTo>
                    <a:pt x="19259" y="10456"/>
                  </a:lnTo>
                  <a:lnTo>
                    <a:pt x="19259" y="10085"/>
                  </a:lnTo>
                  <a:lnTo>
                    <a:pt x="18520" y="10085"/>
                  </a:lnTo>
                  <a:lnTo>
                    <a:pt x="18520" y="9863"/>
                  </a:lnTo>
                  <a:lnTo>
                    <a:pt x="19160" y="9863"/>
                  </a:lnTo>
                  <a:lnTo>
                    <a:pt x="19160" y="9544"/>
                  </a:lnTo>
                  <a:lnTo>
                    <a:pt x="18520" y="9544"/>
                  </a:lnTo>
                  <a:lnTo>
                    <a:pt x="18520" y="9395"/>
                  </a:lnTo>
                  <a:lnTo>
                    <a:pt x="19259" y="9395"/>
                  </a:lnTo>
                  <a:lnTo>
                    <a:pt x="19259" y="9026"/>
                  </a:lnTo>
                  <a:lnTo>
                    <a:pt x="18125" y="9026"/>
                  </a:lnTo>
                  <a:lnTo>
                    <a:pt x="18125" y="10456"/>
                  </a:lnTo>
                  <a:close/>
                  <a:moveTo>
                    <a:pt x="16422" y="9913"/>
                  </a:moveTo>
                  <a:lnTo>
                    <a:pt x="16717" y="10456"/>
                  </a:lnTo>
                  <a:lnTo>
                    <a:pt x="16249" y="10456"/>
                  </a:lnTo>
                  <a:lnTo>
                    <a:pt x="16027" y="9986"/>
                  </a:lnTo>
                  <a:lnTo>
                    <a:pt x="15855" y="9986"/>
                  </a:lnTo>
                  <a:lnTo>
                    <a:pt x="15855" y="10456"/>
                  </a:lnTo>
                  <a:lnTo>
                    <a:pt x="15437" y="10456"/>
                  </a:lnTo>
                  <a:lnTo>
                    <a:pt x="15437" y="9026"/>
                  </a:lnTo>
                  <a:lnTo>
                    <a:pt x="16127" y="9026"/>
                  </a:lnTo>
                  <a:lnTo>
                    <a:pt x="16249" y="9026"/>
                  </a:lnTo>
                  <a:lnTo>
                    <a:pt x="16349" y="9050"/>
                  </a:lnTo>
                  <a:lnTo>
                    <a:pt x="16445" y="9100"/>
                  </a:lnTo>
                  <a:lnTo>
                    <a:pt x="16521" y="9149"/>
                  </a:lnTo>
                  <a:lnTo>
                    <a:pt x="16594" y="9222"/>
                  </a:lnTo>
                  <a:lnTo>
                    <a:pt x="16618" y="9296"/>
                  </a:lnTo>
                  <a:lnTo>
                    <a:pt x="16668" y="9395"/>
                  </a:lnTo>
                  <a:lnTo>
                    <a:pt x="16668" y="9494"/>
                  </a:lnTo>
                  <a:lnTo>
                    <a:pt x="16644" y="9641"/>
                  </a:lnTo>
                  <a:lnTo>
                    <a:pt x="16594" y="9766"/>
                  </a:lnTo>
                  <a:lnTo>
                    <a:pt x="16521" y="9839"/>
                  </a:lnTo>
                  <a:lnTo>
                    <a:pt x="16422" y="9913"/>
                  </a:lnTo>
                  <a:close/>
                  <a:moveTo>
                    <a:pt x="16249" y="9468"/>
                  </a:moveTo>
                  <a:lnTo>
                    <a:pt x="16200" y="9421"/>
                  </a:lnTo>
                  <a:lnTo>
                    <a:pt x="16176" y="9395"/>
                  </a:lnTo>
                  <a:lnTo>
                    <a:pt x="16101" y="9395"/>
                  </a:lnTo>
                  <a:lnTo>
                    <a:pt x="15855" y="9395"/>
                  </a:lnTo>
                  <a:lnTo>
                    <a:pt x="15855" y="9667"/>
                  </a:lnTo>
                  <a:lnTo>
                    <a:pt x="16101" y="9667"/>
                  </a:lnTo>
                  <a:lnTo>
                    <a:pt x="16176" y="9667"/>
                  </a:lnTo>
                  <a:lnTo>
                    <a:pt x="16200" y="9641"/>
                  </a:lnTo>
                  <a:lnTo>
                    <a:pt x="16249" y="9594"/>
                  </a:lnTo>
                  <a:lnTo>
                    <a:pt x="16249" y="9544"/>
                  </a:lnTo>
                  <a:lnTo>
                    <a:pt x="16249" y="9468"/>
                  </a:lnTo>
                  <a:close/>
                  <a:moveTo>
                    <a:pt x="19725" y="3971"/>
                  </a:moveTo>
                  <a:lnTo>
                    <a:pt x="19774" y="4193"/>
                  </a:lnTo>
                  <a:lnTo>
                    <a:pt x="19774" y="4415"/>
                  </a:lnTo>
                  <a:lnTo>
                    <a:pt x="19774" y="4637"/>
                  </a:lnTo>
                  <a:lnTo>
                    <a:pt x="17039" y="4637"/>
                  </a:lnTo>
                  <a:lnTo>
                    <a:pt x="17064" y="4883"/>
                  </a:lnTo>
                  <a:lnTo>
                    <a:pt x="17138" y="5081"/>
                  </a:lnTo>
                  <a:lnTo>
                    <a:pt x="17237" y="5278"/>
                  </a:lnTo>
                  <a:lnTo>
                    <a:pt x="17360" y="5401"/>
                  </a:lnTo>
                  <a:lnTo>
                    <a:pt x="17509" y="5523"/>
                  </a:lnTo>
                  <a:lnTo>
                    <a:pt x="17681" y="5623"/>
                  </a:lnTo>
                  <a:lnTo>
                    <a:pt x="17877" y="5672"/>
                  </a:lnTo>
                  <a:lnTo>
                    <a:pt x="18076" y="5696"/>
                  </a:lnTo>
                  <a:lnTo>
                    <a:pt x="18470" y="5696"/>
                  </a:lnTo>
                  <a:lnTo>
                    <a:pt x="18865" y="5646"/>
                  </a:lnTo>
                  <a:lnTo>
                    <a:pt x="19061" y="5599"/>
                  </a:lnTo>
                  <a:lnTo>
                    <a:pt x="19259" y="5549"/>
                  </a:lnTo>
                  <a:lnTo>
                    <a:pt x="19432" y="5474"/>
                  </a:lnTo>
                  <a:lnTo>
                    <a:pt x="19578" y="5401"/>
                  </a:lnTo>
                  <a:lnTo>
                    <a:pt x="19578" y="6166"/>
                  </a:lnTo>
                  <a:lnTo>
                    <a:pt x="19210" y="6313"/>
                  </a:lnTo>
                  <a:lnTo>
                    <a:pt x="18839" y="6412"/>
                  </a:lnTo>
                  <a:lnTo>
                    <a:pt x="18643" y="6436"/>
                  </a:lnTo>
                  <a:lnTo>
                    <a:pt x="18421" y="6462"/>
                  </a:lnTo>
                  <a:lnTo>
                    <a:pt x="17976" y="6436"/>
                  </a:lnTo>
                  <a:lnTo>
                    <a:pt x="17754" y="6412"/>
                  </a:lnTo>
                  <a:lnTo>
                    <a:pt x="17556" y="6363"/>
                  </a:lnTo>
                  <a:lnTo>
                    <a:pt x="17360" y="6289"/>
                  </a:lnTo>
                  <a:lnTo>
                    <a:pt x="17187" y="6214"/>
                  </a:lnTo>
                  <a:lnTo>
                    <a:pt x="17015" y="6117"/>
                  </a:lnTo>
                  <a:lnTo>
                    <a:pt x="16866" y="6017"/>
                  </a:lnTo>
                  <a:lnTo>
                    <a:pt x="16743" y="5895"/>
                  </a:lnTo>
                  <a:lnTo>
                    <a:pt x="16620" y="5772"/>
                  </a:lnTo>
                  <a:lnTo>
                    <a:pt x="16497" y="5623"/>
                  </a:lnTo>
                  <a:lnTo>
                    <a:pt x="16422" y="5474"/>
                  </a:lnTo>
                  <a:lnTo>
                    <a:pt x="16349" y="5327"/>
                  </a:lnTo>
                  <a:lnTo>
                    <a:pt x="16275" y="5155"/>
                  </a:lnTo>
                  <a:lnTo>
                    <a:pt x="16226" y="4982"/>
                  </a:lnTo>
                  <a:lnTo>
                    <a:pt x="16200" y="4810"/>
                  </a:lnTo>
                  <a:lnTo>
                    <a:pt x="16200" y="4611"/>
                  </a:lnTo>
                  <a:lnTo>
                    <a:pt x="16200" y="4439"/>
                  </a:lnTo>
                  <a:lnTo>
                    <a:pt x="16200" y="4242"/>
                  </a:lnTo>
                  <a:lnTo>
                    <a:pt x="16226" y="4044"/>
                  </a:lnTo>
                  <a:lnTo>
                    <a:pt x="16275" y="3848"/>
                  </a:lnTo>
                  <a:lnTo>
                    <a:pt x="16349" y="3675"/>
                  </a:lnTo>
                  <a:lnTo>
                    <a:pt x="16422" y="3503"/>
                  </a:lnTo>
                  <a:lnTo>
                    <a:pt x="16497" y="3354"/>
                  </a:lnTo>
                  <a:lnTo>
                    <a:pt x="16594" y="3207"/>
                  </a:lnTo>
                  <a:lnTo>
                    <a:pt x="16720" y="3084"/>
                  </a:lnTo>
                  <a:lnTo>
                    <a:pt x="16842" y="2959"/>
                  </a:lnTo>
                  <a:lnTo>
                    <a:pt x="16989" y="2862"/>
                  </a:lnTo>
                  <a:lnTo>
                    <a:pt x="17138" y="2763"/>
                  </a:lnTo>
                  <a:lnTo>
                    <a:pt x="17287" y="2689"/>
                  </a:lnTo>
                  <a:lnTo>
                    <a:pt x="17459" y="2614"/>
                  </a:lnTo>
                  <a:lnTo>
                    <a:pt x="17632" y="2590"/>
                  </a:lnTo>
                  <a:lnTo>
                    <a:pt x="17828" y="2564"/>
                  </a:lnTo>
                  <a:lnTo>
                    <a:pt x="18026" y="2541"/>
                  </a:lnTo>
                  <a:lnTo>
                    <a:pt x="18248" y="2564"/>
                  </a:lnTo>
                  <a:lnTo>
                    <a:pt x="18444" y="2590"/>
                  </a:lnTo>
                  <a:lnTo>
                    <a:pt x="18617" y="2640"/>
                  </a:lnTo>
                  <a:lnTo>
                    <a:pt x="18789" y="2689"/>
                  </a:lnTo>
                  <a:lnTo>
                    <a:pt x="18962" y="2786"/>
                  </a:lnTo>
                  <a:lnTo>
                    <a:pt x="19110" y="2886"/>
                  </a:lnTo>
                  <a:lnTo>
                    <a:pt x="19233" y="2985"/>
                  </a:lnTo>
                  <a:lnTo>
                    <a:pt x="19356" y="3131"/>
                  </a:lnTo>
                  <a:lnTo>
                    <a:pt x="19455" y="3280"/>
                  </a:lnTo>
                  <a:lnTo>
                    <a:pt x="19555" y="3429"/>
                  </a:lnTo>
                  <a:lnTo>
                    <a:pt x="19628" y="3602"/>
                  </a:lnTo>
                  <a:lnTo>
                    <a:pt x="19701" y="3774"/>
                  </a:lnTo>
                  <a:lnTo>
                    <a:pt x="19725" y="3971"/>
                  </a:lnTo>
                  <a:close/>
                  <a:moveTo>
                    <a:pt x="18914" y="4044"/>
                  </a:moveTo>
                  <a:lnTo>
                    <a:pt x="18888" y="3871"/>
                  </a:lnTo>
                  <a:lnTo>
                    <a:pt x="18839" y="3725"/>
                  </a:lnTo>
                  <a:lnTo>
                    <a:pt x="18789" y="3602"/>
                  </a:lnTo>
                  <a:lnTo>
                    <a:pt x="18692" y="3503"/>
                  </a:lnTo>
                  <a:lnTo>
                    <a:pt x="18593" y="3403"/>
                  </a:lnTo>
                  <a:lnTo>
                    <a:pt x="18470" y="3354"/>
                  </a:lnTo>
                  <a:lnTo>
                    <a:pt x="18321" y="3304"/>
                  </a:lnTo>
                  <a:lnTo>
                    <a:pt x="18149" y="3280"/>
                  </a:lnTo>
                  <a:lnTo>
                    <a:pt x="17976" y="3280"/>
                  </a:lnTo>
                  <a:lnTo>
                    <a:pt x="17804" y="3330"/>
                  </a:lnTo>
                  <a:lnTo>
                    <a:pt x="17655" y="3380"/>
                  </a:lnTo>
                  <a:lnTo>
                    <a:pt x="17509" y="3477"/>
                  </a:lnTo>
                  <a:lnTo>
                    <a:pt x="17360" y="3576"/>
                  </a:lnTo>
                  <a:lnTo>
                    <a:pt x="17237" y="3725"/>
                  </a:lnTo>
                  <a:lnTo>
                    <a:pt x="17138" y="3871"/>
                  </a:lnTo>
                  <a:lnTo>
                    <a:pt x="17088" y="4044"/>
                  </a:lnTo>
                  <a:lnTo>
                    <a:pt x="18914" y="4044"/>
                  </a:lnTo>
                  <a:close/>
                  <a:moveTo>
                    <a:pt x="23821" y="6289"/>
                  </a:moveTo>
                  <a:lnTo>
                    <a:pt x="23474" y="6386"/>
                  </a:lnTo>
                  <a:lnTo>
                    <a:pt x="23080" y="6436"/>
                  </a:lnTo>
                  <a:lnTo>
                    <a:pt x="22711" y="6462"/>
                  </a:lnTo>
                  <a:lnTo>
                    <a:pt x="22463" y="6436"/>
                  </a:lnTo>
                  <a:lnTo>
                    <a:pt x="22217" y="6412"/>
                  </a:lnTo>
                  <a:lnTo>
                    <a:pt x="22021" y="6386"/>
                  </a:lnTo>
                  <a:lnTo>
                    <a:pt x="21799" y="6313"/>
                  </a:lnTo>
                  <a:lnTo>
                    <a:pt x="21627" y="6240"/>
                  </a:lnTo>
                  <a:lnTo>
                    <a:pt x="21454" y="6166"/>
                  </a:lnTo>
                  <a:lnTo>
                    <a:pt x="21279" y="6067"/>
                  </a:lnTo>
                  <a:lnTo>
                    <a:pt x="21133" y="5944"/>
                  </a:lnTo>
                  <a:lnTo>
                    <a:pt x="21010" y="5819"/>
                  </a:lnTo>
                  <a:lnTo>
                    <a:pt x="20911" y="5672"/>
                  </a:lnTo>
                  <a:lnTo>
                    <a:pt x="20812" y="5500"/>
                  </a:lnTo>
                  <a:lnTo>
                    <a:pt x="20738" y="5327"/>
                  </a:lnTo>
                  <a:lnTo>
                    <a:pt x="20665" y="5129"/>
                  </a:lnTo>
                  <a:lnTo>
                    <a:pt x="20639" y="4933"/>
                  </a:lnTo>
                  <a:lnTo>
                    <a:pt x="20589" y="4734"/>
                  </a:lnTo>
                  <a:lnTo>
                    <a:pt x="20589" y="4514"/>
                  </a:lnTo>
                  <a:lnTo>
                    <a:pt x="20589" y="4292"/>
                  </a:lnTo>
                  <a:lnTo>
                    <a:pt x="20615" y="4070"/>
                  </a:lnTo>
                  <a:lnTo>
                    <a:pt x="20665" y="3897"/>
                  </a:lnTo>
                  <a:lnTo>
                    <a:pt x="20712" y="3699"/>
                  </a:lnTo>
                  <a:lnTo>
                    <a:pt x="20788" y="3526"/>
                  </a:lnTo>
                  <a:lnTo>
                    <a:pt x="20887" y="3380"/>
                  </a:lnTo>
                  <a:lnTo>
                    <a:pt x="20984" y="3231"/>
                  </a:lnTo>
                  <a:lnTo>
                    <a:pt x="21083" y="3084"/>
                  </a:lnTo>
                  <a:lnTo>
                    <a:pt x="21206" y="2959"/>
                  </a:lnTo>
                  <a:lnTo>
                    <a:pt x="21355" y="2862"/>
                  </a:lnTo>
                  <a:lnTo>
                    <a:pt x="21501" y="2786"/>
                  </a:lnTo>
                  <a:lnTo>
                    <a:pt x="21650" y="2713"/>
                  </a:lnTo>
                  <a:lnTo>
                    <a:pt x="21823" y="2640"/>
                  </a:lnTo>
                  <a:lnTo>
                    <a:pt x="21995" y="2590"/>
                  </a:lnTo>
                  <a:lnTo>
                    <a:pt x="22194" y="2564"/>
                  </a:lnTo>
                  <a:lnTo>
                    <a:pt x="22390" y="2564"/>
                  </a:lnTo>
                  <a:lnTo>
                    <a:pt x="22661" y="2590"/>
                  </a:lnTo>
                  <a:lnTo>
                    <a:pt x="22884" y="2614"/>
                  </a:lnTo>
                  <a:lnTo>
                    <a:pt x="23129" y="2713"/>
                  </a:lnTo>
                  <a:lnTo>
                    <a:pt x="23328" y="2812"/>
                  </a:lnTo>
                  <a:lnTo>
                    <a:pt x="23328" y="2541"/>
                  </a:lnTo>
                  <a:lnTo>
                    <a:pt x="24140" y="2541"/>
                  </a:lnTo>
                  <a:lnTo>
                    <a:pt x="24117" y="6190"/>
                  </a:lnTo>
                  <a:lnTo>
                    <a:pt x="23821" y="6289"/>
                  </a:lnTo>
                  <a:close/>
                  <a:moveTo>
                    <a:pt x="23328" y="3576"/>
                  </a:moveTo>
                  <a:lnTo>
                    <a:pt x="23129" y="3453"/>
                  </a:lnTo>
                  <a:lnTo>
                    <a:pt x="22933" y="3380"/>
                  </a:lnTo>
                  <a:lnTo>
                    <a:pt x="22735" y="3330"/>
                  </a:lnTo>
                  <a:lnTo>
                    <a:pt x="22539" y="3304"/>
                  </a:lnTo>
                  <a:lnTo>
                    <a:pt x="22317" y="3330"/>
                  </a:lnTo>
                  <a:lnTo>
                    <a:pt x="22094" y="3380"/>
                  </a:lnTo>
                  <a:lnTo>
                    <a:pt x="21896" y="3477"/>
                  </a:lnTo>
                  <a:lnTo>
                    <a:pt x="21749" y="3625"/>
                  </a:lnTo>
                  <a:lnTo>
                    <a:pt x="21601" y="3798"/>
                  </a:lnTo>
                  <a:lnTo>
                    <a:pt x="21527" y="3994"/>
                  </a:lnTo>
                  <a:lnTo>
                    <a:pt x="21454" y="4242"/>
                  </a:lnTo>
                  <a:lnTo>
                    <a:pt x="21428" y="4514"/>
                  </a:lnTo>
                  <a:lnTo>
                    <a:pt x="21454" y="4784"/>
                  </a:lnTo>
                  <a:lnTo>
                    <a:pt x="21527" y="5032"/>
                  </a:lnTo>
                  <a:lnTo>
                    <a:pt x="21627" y="5228"/>
                  </a:lnTo>
                  <a:lnTo>
                    <a:pt x="21749" y="5401"/>
                  </a:lnTo>
                  <a:lnTo>
                    <a:pt x="21922" y="5523"/>
                  </a:lnTo>
                  <a:lnTo>
                    <a:pt x="22118" y="5623"/>
                  </a:lnTo>
                  <a:lnTo>
                    <a:pt x="22366" y="5696"/>
                  </a:lnTo>
                  <a:lnTo>
                    <a:pt x="22612" y="5722"/>
                  </a:lnTo>
                  <a:lnTo>
                    <a:pt x="22907" y="5696"/>
                  </a:lnTo>
                  <a:lnTo>
                    <a:pt x="23106" y="5672"/>
                  </a:lnTo>
                  <a:lnTo>
                    <a:pt x="23302" y="5623"/>
                  </a:lnTo>
                  <a:lnTo>
                    <a:pt x="23328" y="3576"/>
                  </a:lnTo>
                  <a:close/>
                  <a:moveTo>
                    <a:pt x="12921" y="5944"/>
                  </a:moveTo>
                  <a:lnTo>
                    <a:pt x="12772" y="6067"/>
                  </a:lnTo>
                  <a:lnTo>
                    <a:pt x="12625" y="6166"/>
                  </a:lnTo>
                  <a:lnTo>
                    <a:pt x="12453" y="6240"/>
                  </a:lnTo>
                  <a:lnTo>
                    <a:pt x="12254" y="6313"/>
                  </a:lnTo>
                  <a:lnTo>
                    <a:pt x="12058" y="6386"/>
                  </a:lnTo>
                  <a:lnTo>
                    <a:pt x="11836" y="6412"/>
                  </a:lnTo>
                  <a:lnTo>
                    <a:pt x="11614" y="6436"/>
                  </a:lnTo>
                  <a:lnTo>
                    <a:pt x="11366" y="6462"/>
                  </a:lnTo>
                  <a:lnTo>
                    <a:pt x="11021" y="6436"/>
                  </a:lnTo>
                  <a:lnTo>
                    <a:pt x="10676" y="6386"/>
                  </a:lnTo>
                  <a:lnTo>
                    <a:pt x="10305" y="6313"/>
                  </a:lnTo>
                  <a:lnTo>
                    <a:pt x="9963" y="6190"/>
                  </a:lnTo>
                  <a:lnTo>
                    <a:pt x="9937" y="765"/>
                  </a:lnTo>
                  <a:lnTo>
                    <a:pt x="10749" y="765"/>
                  </a:lnTo>
                  <a:lnTo>
                    <a:pt x="10749" y="2763"/>
                  </a:lnTo>
                  <a:lnTo>
                    <a:pt x="11021" y="2663"/>
                  </a:lnTo>
                  <a:lnTo>
                    <a:pt x="11269" y="2614"/>
                  </a:lnTo>
                  <a:lnTo>
                    <a:pt x="11489" y="2564"/>
                  </a:lnTo>
                  <a:lnTo>
                    <a:pt x="11664" y="2564"/>
                  </a:lnTo>
                  <a:lnTo>
                    <a:pt x="11860" y="2564"/>
                  </a:lnTo>
                  <a:lnTo>
                    <a:pt x="12058" y="2590"/>
                  </a:lnTo>
                  <a:lnTo>
                    <a:pt x="12231" y="2640"/>
                  </a:lnTo>
                  <a:lnTo>
                    <a:pt x="12403" y="2713"/>
                  </a:lnTo>
                  <a:lnTo>
                    <a:pt x="12576" y="2786"/>
                  </a:lnTo>
                  <a:lnTo>
                    <a:pt x="12722" y="2862"/>
                  </a:lnTo>
                  <a:lnTo>
                    <a:pt x="12847" y="2959"/>
                  </a:lnTo>
                  <a:lnTo>
                    <a:pt x="12970" y="3084"/>
                  </a:lnTo>
                  <a:lnTo>
                    <a:pt x="13093" y="3231"/>
                  </a:lnTo>
                  <a:lnTo>
                    <a:pt x="13192" y="3380"/>
                  </a:lnTo>
                  <a:lnTo>
                    <a:pt x="13265" y="3526"/>
                  </a:lnTo>
                  <a:lnTo>
                    <a:pt x="13339" y="3699"/>
                  </a:lnTo>
                  <a:lnTo>
                    <a:pt x="13388" y="3897"/>
                  </a:lnTo>
                  <a:lnTo>
                    <a:pt x="13438" y="4070"/>
                  </a:lnTo>
                  <a:lnTo>
                    <a:pt x="13462" y="4292"/>
                  </a:lnTo>
                  <a:lnTo>
                    <a:pt x="13462" y="4514"/>
                  </a:lnTo>
                  <a:lnTo>
                    <a:pt x="13462" y="4734"/>
                  </a:lnTo>
                  <a:lnTo>
                    <a:pt x="13438" y="4933"/>
                  </a:lnTo>
                  <a:lnTo>
                    <a:pt x="13388" y="5129"/>
                  </a:lnTo>
                  <a:lnTo>
                    <a:pt x="13339" y="5327"/>
                  </a:lnTo>
                  <a:lnTo>
                    <a:pt x="13265" y="5500"/>
                  </a:lnTo>
                  <a:lnTo>
                    <a:pt x="13166" y="5672"/>
                  </a:lnTo>
                  <a:lnTo>
                    <a:pt x="13043" y="5795"/>
                  </a:lnTo>
                  <a:lnTo>
                    <a:pt x="12921" y="5944"/>
                  </a:lnTo>
                  <a:close/>
                  <a:moveTo>
                    <a:pt x="12625" y="4514"/>
                  </a:moveTo>
                  <a:lnTo>
                    <a:pt x="12599" y="4242"/>
                  </a:lnTo>
                  <a:lnTo>
                    <a:pt x="12550" y="3994"/>
                  </a:lnTo>
                  <a:lnTo>
                    <a:pt x="12453" y="3798"/>
                  </a:lnTo>
                  <a:lnTo>
                    <a:pt x="12328" y="3625"/>
                  </a:lnTo>
                  <a:lnTo>
                    <a:pt x="12155" y="3477"/>
                  </a:lnTo>
                  <a:lnTo>
                    <a:pt x="11983" y="3380"/>
                  </a:lnTo>
                  <a:lnTo>
                    <a:pt x="11760" y="3330"/>
                  </a:lnTo>
                  <a:lnTo>
                    <a:pt x="11515" y="3304"/>
                  </a:lnTo>
                  <a:lnTo>
                    <a:pt x="11293" y="3330"/>
                  </a:lnTo>
                  <a:lnTo>
                    <a:pt x="11094" y="3380"/>
                  </a:lnTo>
                  <a:lnTo>
                    <a:pt x="10898" y="3429"/>
                  </a:lnTo>
                  <a:lnTo>
                    <a:pt x="10749" y="3503"/>
                  </a:lnTo>
                  <a:lnTo>
                    <a:pt x="10749" y="5573"/>
                  </a:lnTo>
                  <a:lnTo>
                    <a:pt x="10922" y="5646"/>
                  </a:lnTo>
                  <a:lnTo>
                    <a:pt x="11094" y="5672"/>
                  </a:lnTo>
                  <a:lnTo>
                    <a:pt x="11269" y="5696"/>
                  </a:lnTo>
                  <a:lnTo>
                    <a:pt x="11442" y="5722"/>
                  </a:lnTo>
                  <a:lnTo>
                    <a:pt x="11711" y="5696"/>
                  </a:lnTo>
                  <a:lnTo>
                    <a:pt x="11959" y="5623"/>
                  </a:lnTo>
                  <a:lnTo>
                    <a:pt x="12155" y="5523"/>
                  </a:lnTo>
                  <a:lnTo>
                    <a:pt x="12328" y="5401"/>
                  </a:lnTo>
                  <a:lnTo>
                    <a:pt x="12453" y="5228"/>
                  </a:lnTo>
                  <a:lnTo>
                    <a:pt x="12550" y="5032"/>
                  </a:lnTo>
                  <a:lnTo>
                    <a:pt x="12599" y="4784"/>
                  </a:lnTo>
                  <a:lnTo>
                    <a:pt x="12625" y="4514"/>
                  </a:lnTo>
                  <a:close/>
                  <a:moveTo>
                    <a:pt x="23994" y="9468"/>
                  </a:moveTo>
                  <a:lnTo>
                    <a:pt x="24041" y="9421"/>
                  </a:lnTo>
                  <a:lnTo>
                    <a:pt x="24091" y="9371"/>
                  </a:lnTo>
                  <a:lnTo>
                    <a:pt x="24140" y="9345"/>
                  </a:lnTo>
                  <a:lnTo>
                    <a:pt x="24216" y="9345"/>
                  </a:lnTo>
                  <a:lnTo>
                    <a:pt x="24313" y="9345"/>
                  </a:lnTo>
                  <a:lnTo>
                    <a:pt x="24412" y="9395"/>
                  </a:lnTo>
                  <a:lnTo>
                    <a:pt x="24485" y="9468"/>
                  </a:lnTo>
                  <a:lnTo>
                    <a:pt x="24535" y="9568"/>
                  </a:lnTo>
                  <a:lnTo>
                    <a:pt x="24880" y="9395"/>
                  </a:lnTo>
                  <a:lnTo>
                    <a:pt x="24804" y="9296"/>
                  </a:lnTo>
                  <a:lnTo>
                    <a:pt x="24733" y="9199"/>
                  </a:lnTo>
                  <a:lnTo>
                    <a:pt x="24658" y="9123"/>
                  </a:lnTo>
                  <a:lnTo>
                    <a:pt x="24585" y="9076"/>
                  </a:lnTo>
                  <a:lnTo>
                    <a:pt x="24412" y="9026"/>
                  </a:lnTo>
                  <a:lnTo>
                    <a:pt x="24216" y="9000"/>
                  </a:lnTo>
                  <a:lnTo>
                    <a:pt x="24067" y="9000"/>
                  </a:lnTo>
                  <a:lnTo>
                    <a:pt x="23918" y="9050"/>
                  </a:lnTo>
                  <a:lnTo>
                    <a:pt x="23795" y="9100"/>
                  </a:lnTo>
                  <a:lnTo>
                    <a:pt x="23696" y="9199"/>
                  </a:lnTo>
                  <a:lnTo>
                    <a:pt x="23599" y="9296"/>
                  </a:lnTo>
                  <a:lnTo>
                    <a:pt x="23524" y="9421"/>
                  </a:lnTo>
                  <a:lnTo>
                    <a:pt x="23500" y="9568"/>
                  </a:lnTo>
                  <a:lnTo>
                    <a:pt x="23474" y="9740"/>
                  </a:lnTo>
                  <a:lnTo>
                    <a:pt x="23500" y="9889"/>
                  </a:lnTo>
                  <a:lnTo>
                    <a:pt x="23524" y="10036"/>
                  </a:lnTo>
                  <a:lnTo>
                    <a:pt x="23599" y="10161"/>
                  </a:lnTo>
                  <a:lnTo>
                    <a:pt x="23696" y="10284"/>
                  </a:lnTo>
                  <a:lnTo>
                    <a:pt x="23795" y="10357"/>
                  </a:lnTo>
                  <a:lnTo>
                    <a:pt x="23918" y="10430"/>
                  </a:lnTo>
                  <a:lnTo>
                    <a:pt x="24067" y="10456"/>
                  </a:lnTo>
                  <a:lnTo>
                    <a:pt x="24216" y="10480"/>
                  </a:lnTo>
                  <a:lnTo>
                    <a:pt x="24339" y="10480"/>
                  </a:lnTo>
                  <a:lnTo>
                    <a:pt x="24436" y="10456"/>
                  </a:lnTo>
                  <a:lnTo>
                    <a:pt x="24535" y="10407"/>
                  </a:lnTo>
                  <a:lnTo>
                    <a:pt x="24611" y="10357"/>
                  </a:lnTo>
                  <a:lnTo>
                    <a:pt x="24757" y="10234"/>
                  </a:lnTo>
                  <a:lnTo>
                    <a:pt x="24880" y="10062"/>
                  </a:lnTo>
                  <a:lnTo>
                    <a:pt x="24535" y="9889"/>
                  </a:lnTo>
                  <a:lnTo>
                    <a:pt x="24462" y="9986"/>
                  </a:lnTo>
                  <a:lnTo>
                    <a:pt x="24412" y="10062"/>
                  </a:lnTo>
                  <a:lnTo>
                    <a:pt x="24313" y="10111"/>
                  </a:lnTo>
                  <a:lnTo>
                    <a:pt x="24216" y="10135"/>
                  </a:lnTo>
                  <a:lnTo>
                    <a:pt x="24140" y="10135"/>
                  </a:lnTo>
                  <a:lnTo>
                    <a:pt x="24091" y="10111"/>
                  </a:lnTo>
                  <a:lnTo>
                    <a:pt x="24041" y="10062"/>
                  </a:lnTo>
                  <a:lnTo>
                    <a:pt x="23994" y="10012"/>
                  </a:lnTo>
                  <a:lnTo>
                    <a:pt x="23918" y="9889"/>
                  </a:lnTo>
                  <a:lnTo>
                    <a:pt x="23895" y="9740"/>
                  </a:lnTo>
                  <a:lnTo>
                    <a:pt x="23918" y="9594"/>
                  </a:lnTo>
                  <a:lnTo>
                    <a:pt x="23994" y="9468"/>
                  </a:lnTo>
                  <a:close/>
                  <a:moveTo>
                    <a:pt x="14423" y="7126"/>
                  </a:moveTo>
                  <a:lnTo>
                    <a:pt x="15238" y="7126"/>
                  </a:lnTo>
                  <a:lnTo>
                    <a:pt x="15238" y="0"/>
                  </a:lnTo>
                  <a:lnTo>
                    <a:pt x="14423" y="0"/>
                  </a:lnTo>
                  <a:lnTo>
                    <a:pt x="14423" y="7126"/>
                  </a:lnTo>
                  <a:close/>
                  <a:moveTo>
                    <a:pt x="12824" y="10456"/>
                  </a:moveTo>
                  <a:lnTo>
                    <a:pt x="13981" y="10456"/>
                  </a:lnTo>
                  <a:lnTo>
                    <a:pt x="13981" y="10085"/>
                  </a:lnTo>
                  <a:lnTo>
                    <a:pt x="13242" y="10085"/>
                  </a:lnTo>
                  <a:lnTo>
                    <a:pt x="13242" y="9863"/>
                  </a:lnTo>
                  <a:lnTo>
                    <a:pt x="13858" y="9863"/>
                  </a:lnTo>
                  <a:lnTo>
                    <a:pt x="13858" y="9544"/>
                  </a:lnTo>
                  <a:lnTo>
                    <a:pt x="13242" y="9544"/>
                  </a:lnTo>
                  <a:lnTo>
                    <a:pt x="13242" y="9395"/>
                  </a:lnTo>
                  <a:lnTo>
                    <a:pt x="13981" y="9395"/>
                  </a:lnTo>
                  <a:lnTo>
                    <a:pt x="13981" y="9026"/>
                  </a:lnTo>
                  <a:lnTo>
                    <a:pt x="12824" y="9026"/>
                  </a:lnTo>
                  <a:lnTo>
                    <a:pt x="12824" y="10456"/>
                  </a:lnTo>
                  <a:close/>
                </a:path>
              </a:pathLst>
            </a:custGeom>
            <a:solidFill>
              <a:srgbClr val="194E6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Orange"/>
            <p:cNvSpPr>
              <a:spLocks noEditPoints="1"/>
            </p:cNvSpPr>
            <p:nvPr userDrawn="1"/>
          </p:nvSpPr>
          <p:spPr bwMode="auto">
            <a:xfrm>
              <a:off x="-7546" y="1667"/>
              <a:ext cx="1578" cy="7570"/>
            </a:xfrm>
            <a:custGeom>
              <a:avLst/>
              <a:gdLst>
                <a:gd name="T0" fmla="*/ 47 w 1578"/>
                <a:gd name="T1" fmla="*/ 1874 h 7570"/>
                <a:gd name="T2" fmla="*/ 1528 w 1578"/>
                <a:gd name="T3" fmla="*/ 1874 h 7570"/>
                <a:gd name="T4" fmla="*/ 1528 w 1578"/>
                <a:gd name="T5" fmla="*/ 7570 h 7570"/>
                <a:gd name="T6" fmla="*/ 47 w 1578"/>
                <a:gd name="T7" fmla="*/ 7570 h 7570"/>
                <a:gd name="T8" fmla="*/ 47 w 1578"/>
                <a:gd name="T9" fmla="*/ 1874 h 7570"/>
                <a:gd name="T10" fmla="*/ 1552 w 1578"/>
                <a:gd name="T11" fmla="*/ 640 h 7570"/>
                <a:gd name="T12" fmla="*/ 1528 w 1578"/>
                <a:gd name="T13" fmla="*/ 494 h 7570"/>
                <a:gd name="T14" fmla="*/ 1453 w 1578"/>
                <a:gd name="T15" fmla="*/ 345 h 7570"/>
                <a:gd name="T16" fmla="*/ 1356 w 1578"/>
                <a:gd name="T17" fmla="*/ 245 h 7570"/>
                <a:gd name="T18" fmla="*/ 1231 w 1578"/>
                <a:gd name="T19" fmla="*/ 149 h 7570"/>
                <a:gd name="T20" fmla="*/ 1084 w 1578"/>
                <a:gd name="T21" fmla="*/ 73 h 7570"/>
                <a:gd name="T22" fmla="*/ 935 w 1578"/>
                <a:gd name="T23" fmla="*/ 23 h 7570"/>
                <a:gd name="T24" fmla="*/ 789 w 1578"/>
                <a:gd name="T25" fmla="*/ 0 h 7570"/>
                <a:gd name="T26" fmla="*/ 640 w 1578"/>
                <a:gd name="T27" fmla="*/ 23 h 7570"/>
                <a:gd name="T28" fmla="*/ 494 w 1578"/>
                <a:gd name="T29" fmla="*/ 73 h 7570"/>
                <a:gd name="T30" fmla="*/ 345 w 1578"/>
                <a:gd name="T31" fmla="*/ 149 h 7570"/>
                <a:gd name="T32" fmla="*/ 222 w 1578"/>
                <a:gd name="T33" fmla="*/ 245 h 7570"/>
                <a:gd name="T34" fmla="*/ 149 w 1578"/>
                <a:gd name="T35" fmla="*/ 345 h 7570"/>
                <a:gd name="T36" fmla="*/ 73 w 1578"/>
                <a:gd name="T37" fmla="*/ 494 h 7570"/>
                <a:gd name="T38" fmla="*/ 23 w 1578"/>
                <a:gd name="T39" fmla="*/ 640 h 7570"/>
                <a:gd name="T40" fmla="*/ 0 w 1578"/>
                <a:gd name="T41" fmla="*/ 789 h 7570"/>
                <a:gd name="T42" fmla="*/ 23 w 1578"/>
                <a:gd name="T43" fmla="*/ 962 h 7570"/>
                <a:gd name="T44" fmla="*/ 73 w 1578"/>
                <a:gd name="T45" fmla="*/ 1108 h 7570"/>
                <a:gd name="T46" fmla="*/ 149 w 1578"/>
                <a:gd name="T47" fmla="*/ 1233 h 7570"/>
                <a:gd name="T48" fmla="*/ 222 w 1578"/>
                <a:gd name="T49" fmla="*/ 1356 h 7570"/>
                <a:gd name="T50" fmla="*/ 345 w 1578"/>
                <a:gd name="T51" fmla="*/ 1456 h 7570"/>
                <a:gd name="T52" fmla="*/ 494 w 1578"/>
                <a:gd name="T53" fmla="*/ 1529 h 7570"/>
                <a:gd name="T54" fmla="*/ 640 w 1578"/>
                <a:gd name="T55" fmla="*/ 1579 h 7570"/>
                <a:gd name="T56" fmla="*/ 789 w 1578"/>
                <a:gd name="T57" fmla="*/ 1579 h 7570"/>
                <a:gd name="T58" fmla="*/ 935 w 1578"/>
                <a:gd name="T59" fmla="*/ 1579 h 7570"/>
                <a:gd name="T60" fmla="*/ 1084 w 1578"/>
                <a:gd name="T61" fmla="*/ 1529 h 7570"/>
                <a:gd name="T62" fmla="*/ 1231 w 1578"/>
                <a:gd name="T63" fmla="*/ 1456 h 7570"/>
                <a:gd name="T64" fmla="*/ 1356 w 1578"/>
                <a:gd name="T65" fmla="*/ 1356 h 7570"/>
                <a:gd name="T66" fmla="*/ 1453 w 1578"/>
                <a:gd name="T67" fmla="*/ 1233 h 7570"/>
                <a:gd name="T68" fmla="*/ 1528 w 1578"/>
                <a:gd name="T69" fmla="*/ 1108 h 7570"/>
                <a:gd name="T70" fmla="*/ 1552 w 1578"/>
                <a:gd name="T71" fmla="*/ 962 h 7570"/>
                <a:gd name="T72" fmla="*/ 1578 w 1578"/>
                <a:gd name="T73" fmla="*/ 789 h 7570"/>
                <a:gd name="T74" fmla="*/ 1552 w 1578"/>
                <a:gd name="T75" fmla="*/ 640 h 7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78" h="7570">
                  <a:moveTo>
                    <a:pt x="47" y="1874"/>
                  </a:moveTo>
                  <a:lnTo>
                    <a:pt x="1528" y="1874"/>
                  </a:lnTo>
                  <a:lnTo>
                    <a:pt x="1528" y="7570"/>
                  </a:lnTo>
                  <a:lnTo>
                    <a:pt x="47" y="7570"/>
                  </a:lnTo>
                  <a:lnTo>
                    <a:pt x="47" y="1874"/>
                  </a:lnTo>
                  <a:close/>
                  <a:moveTo>
                    <a:pt x="1552" y="640"/>
                  </a:moveTo>
                  <a:lnTo>
                    <a:pt x="1528" y="494"/>
                  </a:lnTo>
                  <a:lnTo>
                    <a:pt x="1453" y="345"/>
                  </a:lnTo>
                  <a:lnTo>
                    <a:pt x="1356" y="245"/>
                  </a:lnTo>
                  <a:lnTo>
                    <a:pt x="1231" y="149"/>
                  </a:lnTo>
                  <a:lnTo>
                    <a:pt x="1084" y="73"/>
                  </a:lnTo>
                  <a:lnTo>
                    <a:pt x="935" y="23"/>
                  </a:lnTo>
                  <a:lnTo>
                    <a:pt x="789" y="0"/>
                  </a:lnTo>
                  <a:lnTo>
                    <a:pt x="640" y="23"/>
                  </a:lnTo>
                  <a:lnTo>
                    <a:pt x="494" y="73"/>
                  </a:lnTo>
                  <a:lnTo>
                    <a:pt x="345" y="149"/>
                  </a:lnTo>
                  <a:lnTo>
                    <a:pt x="222" y="245"/>
                  </a:lnTo>
                  <a:lnTo>
                    <a:pt x="149" y="345"/>
                  </a:lnTo>
                  <a:lnTo>
                    <a:pt x="73" y="494"/>
                  </a:lnTo>
                  <a:lnTo>
                    <a:pt x="23" y="640"/>
                  </a:lnTo>
                  <a:lnTo>
                    <a:pt x="0" y="789"/>
                  </a:lnTo>
                  <a:lnTo>
                    <a:pt x="23" y="962"/>
                  </a:lnTo>
                  <a:lnTo>
                    <a:pt x="73" y="1108"/>
                  </a:lnTo>
                  <a:lnTo>
                    <a:pt x="149" y="1233"/>
                  </a:lnTo>
                  <a:lnTo>
                    <a:pt x="222" y="1356"/>
                  </a:lnTo>
                  <a:lnTo>
                    <a:pt x="345" y="1456"/>
                  </a:lnTo>
                  <a:lnTo>
                    <a:pt x="494" y="1529"/>
                  </a:lnTo>
                  <a:lnTo>
                    <a:pt x="640" y="1579"/>
                  </a:lnTo>
                  <a:lnTo>
                    <a:pt x="789" y="1579"/>
                  </a:lnTo>
                  <a:lnTo>
                    <a:pt x="935" y="1579"/>
                  </a:lnTo>
                  <a:lnTo>
                    <a:pt x="1084" y="1529"/>
                  </a:lnTo>
                  <a:lnTo>
                    <a:pt x="1231" y="1456"/>
                  </a:lnTo>
                  <a:lnTo>
                    <a:pt x="1356" y="1356"/>
                  </a:lnTo>
                  <a:lnTo>
                    <a:pt x="1453" y="1233"/>
                  </a:lnTo>
                  <a:lnTo>
                    <a:pt x="1528" y="1108"/>
                  </a:lnTo>
                  <a:lnTo>
                    <a:pt x="1552" y="962"/>
                  </a:lnTo>
                  <a:lnTo>
                    <a:pt x="1578" y="789"/>
                  </a:lnTo>
                  <a:lnTo>
                    <a:pt x="1552" y="640"/>
                  </a:lnTo>
                  <a:close/>
                </a:path>
              </a:pathLst>
            </a:custGeom>
            <a:solidFill>
              <a:srgbClr val="DA682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Med Blue"/>
            <p:cNvSpPr>
              <a:spLocks/>
            </p:cNvSpPr>
            <p:nvPr userDrawn="1"/>
          </p:nvSpPr>
          <p:spPr bwMode="auto">
            <a:xfrm>
              <a:off x="-9519" y="5266"/>
              <a:ext cx="1453" cy="3971"/>
            </a:xfrm>
            <a:custGeom>
              <a:avLst/>
              <a:gdLst>
                <a:gd name="T0" fmla="*/ 0 w 1453"/>
                <a:gd name="T1" fmla="*/ 0 h 3971"/>
                <a:gd name="T2" fmla="*/ 1453 w 1453"/>
                <a:gd name="T3" fmla="*/ 0 h 3971"/>
                <a:gd name="T4" fmla="*/ 1453 w 1453"/>
                <a:gd name="T5" fmla="*/ 3971 h 3971"/>
                <a:gd name="T6" fmla="*/ 0 w 1453"/>
                <a:gd name="T7" fmla="*/ 3971 h 3971"/>
                <a:gd name="T8" fmla="*/ 0 w 1453"/>
                <a:gd name="T9" fmla="*/ 0 h 3971"/>
                <a:gd name="T10" fmla="*/ 0 w 1453"/>
                <a:gd name="T11" fmla="*/ 0 h 3971"/>
              </a:gdLst>
              <a:ahLst/>
              <a:cxnLst>
                <a:cxn ang="0">
                  <a:pos x="T0" y="T1"/>
                </a:cxn>
                <a:cxn ang="0">
                  <a:pos x="T2" y="T3"/>
                </a:cxn>
                <a:cxn ang="0">
                  <a:pos x="T4" y="T5"/>
                </a:cxn>
                <a:cxn ang="0">
                  <a:pos x="T6" y="T7"/>
                </a:cxn>
                <a:cxn ang="0">
                  <a:pos x="T8" y="T9"/>
                </a:cxn>
                <a:cxn ang="0">
                  <a:pos x="T10" y="T11"/>
                </a:cxn>
              </a:cxnLst>
              <a:rect l="0" t="0" r="r" b="b"/>
              <a:pathLst>
                <a:path w="1453" h="3971">
                  <a:moveTo>
                    <a:pt x="0" y="0"/>
                  </a:moveTo>
                  <a:lnTo>
                    <a:pt x="1453" y="0"/>
                  </a:lnTo>
                  <a:lnTo>
                    <a:pt x="1453" y="3971"/>
                  </a:lnTo>
                  <a:lnTo>
                    <a:pt x="0" y="3971"/>
                  </a:lnTo>
                  <a:lnTo>
                    <a:pt x="0" y="0"/>
                  </a:lnTo>
                  <a:lnTo>
                    <a:pt x="0" y="0"/>
                  </a:lnTo>
                  <a:close/>
                </a:path>
              </a:pathLst>
            </a:custGeom>
            <a:solidFill>
              <a:srgbClr val="1C849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Blue"/>
            <p:cNvSpPr>
              <a:spLocks noEditPoints="1"/>
            </p:cNvSpPr>
            <p:nvPr userDrawn="1"/>
          </p:nvSpPr>
          <p:spPr bwMode="auto">
            <a:xfrm>
              <a:off x="-11565" y="-4079"/>
              <a:ext cx="1578" cy="13316"/>
            </a:xfrm>
            <a:custGeom>
              <a:avLst/>
              <a:gdLst>
                <a:gd name="T0" fmla="*/ 0 w 1578"/>
                <a:gd name="T1" fmla="*/ 1924 h 13316"/>
                <a:gd name="T2" fmla="*/ 1453 w 1578"/>
                <a:gd name="T3" fmla="*/ 1924 h 13316"/>
                <a:gd name="T4" fmla="*/ 1453 w 1578"/>
                <a:gd name="T5" fmla="*/ 13316 h 13316"/>
                <a:gd name="T6" fmla="*/ 0 w 1578"/>
                <a:gd name="T7" fmla="*/ 13316 h 13316"/>
                <a:gd name="T8" fmla="*/ 0 w 1578"/>
                <a:gd name="T9" fmla="*/ 1924 h 13316"/>
                <a:gd name="T10" fmla="*/ 1552 w 1578"/>
                <a:gd name="T11" fmla="*/ 643 h 13316"/>
                <a:gd name="T12" fmla="*/ 1503 w 1578"/>
                <a:gd name="T13" fmla="*/ 494 h 13316"/>
                <a:gd name="T14" fmla="*/ 1429 w 1578"/>
                <a:gd name="T15" fmla="*/ 345 h 13316"/>
                <a:gd name="T16" fmla="*/ 1356 w 1578"/>
                <a:gd name="T17" fmla="*/ 248 h 13316"/>
                <a:gd name="T18" fmla="*/ 1233 w 1578"/>
                <a:gd name="T19" fmla="*/ 149 h 13316"/>
                <a:gd name="T20" fmla="*/ 1084 w 1578"/>
                <a:gd name="T21" fmla="*/ 75 h 13316"/>
                <a:gd name="T22" fmla="*/ 936 w 1578"/>
                <a:gd name="T23" fmla="*/ 26 h 13316"/>
                <a:gd name="T24" fmla="*/ 789 w 1578"/>
                <a:gd name="T25" fmla="*/ 0 h 13316"/>
                <a:gd name="T26" fmla="*/ 640 w 1578"/>
                <a:gd name="T27" fmla="*/ 26 h 13316"/>
                <a:gd name="T28" fmla="*/ 494 w 1578"/>
                <a:gd name="T29" fmla="*/ 75 h 13316"/>
                <a:gd name="T30" fmla="*/ 345 w 1578"/>
                <a:gd name="T31" fmla="*/ 149 h 13316"/>
                <a:gd name="T32" fmla="*/ 222 w 1578"/>
                <a:gd name="T33" fmla="*/ 248 h 13316"/>
                <a:gd name="T34" fmla="*/ 123 w 1578"/>
                <a:gd name="T35" fmla="*/ 345 h 13316"/>
                <a:gd name="T36" fmla="*/ 50 w 1578"/>
                <a:gd name="T37" fmla="*/ 494 h 13316"/>
                <a:gd name="T38" fmla="*/ 24 w 1578"/>
                <a:gd name="T39" fmla="*/ 643 h 13316"/>
                <a:gd name="T40" fmla="*/ 0 w 1578"/>
                <a:gd name="T41" fmla="*/ 789 h 13316"/>
                <a:gd name="T42" fmla="*/ 24 w 1578"/>
                <a:gd name="T43" fmla="*/ 962 h 13316"/>
                <a:gd name="T44" fmla="*/ 50 w 1578"/>
                <a:gd name="T45" fmla="*/ 1111 h 13316"/>
                <a:gd name="T46" fmla="*/ 123 w 1578"/>
                <a:gd name="T47" fmla="*/ 1234 h 13316"/>
                <a:gd name="T48" fmla="*/ 222 w 1578"/>
                <a:gd name="T49" fmla="*/ 1356 h 13316"/>
                <a:gd name="T50" fmla="*/ 345 w 1578"/>
                <a:gd name="T51" fmla="*/ 1456 h 13316"/>
                <a:gd name="T52" fmla="*/ 494 w 1578"/>
                <a:gd name="T53" fmla="*/ 1529 h 13316"/>
                <a:gd name="T54" fmla="*/ 640 w 1578"/>
                <a:gd name="T55" fmla="*/ 1579 h 13316"/>
                <a:gd name="T56" fmla="*/ 789 w 1578"/>
                <a:gd name="T57" fmla="*/ 1579 h 13316"/>
                <a:gd name="T58" fmla="*/ 936 w 1578"/>
                <a:gd name="T59" fmla="*/ 1579 h 13316"/>
                <a:gd name="T60" fmla="*/ 1084 w 1578"/>
                <a:gd name="T61" fmla="*/ 1529 h 13316"/>
                <a:gd name="T62" fmla="*/ 1233 w 1578"/>
                <a:gd name="T63" fmla="*/ 1456 h 13316"/>
                <a:gd name="T64" fmla="*/ 1356 w 1578"/>
                <a:gd name="T65" fmla="*/ 1356 h 13316"/>
                <a:gd name="T66" fmla="*/ 1429 w 1578"/>
                <a:gd name="T67" fmla="*/ 1234 h 13316"/>
                <a:gd name="T68" fmla="*/ 1503 w 1578"/>
                <a:gd name="T69" fmla="*/ 1111 h 13316"/>
                <a:gd name="T70" fmla="*/ 1552 w 1578"/>
                <a:gd name="T71" fmla="*/ 962 h 13316"/>
                <a:gd name="T72" fmla="*/ 1578 w 1578"/>
                <a:gd name="T73" fmla="*/ 789 h 13316"/>
                <a:gd name="T74" fmla="*/ 1552 w 1578"/>
                <a:gd name="T75" fmla="*/ 643 h 13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78" h="13316">
                  <a:moveTo>
                    <a:pt x="0" y="1924"/>
                  </a:moveTo>
                  <a:lnTo>
                    <a:pt x="1453" y="1924"/>
                  </a:lnTo>
                  <a:lnTo>
                    <a:pt x="1453" y="13316"/>
                  </a:lnTo>
                  <a:lnTo>
                    <a:pt x="0" y="13316"/>
                  </a:lnTo>
                  <a:lnTo>
                    <a:pt x="0" y="1924"/>
                  </a:lnTo>
                  <a:close/>
                  <a:moveTo>
                    <a:pt x="1552" y="643"/>
                  </a:moveTo>
                  <a:lnTo>
                    <a:pt x="1503" y="494"/>
                  </a:lnTo>
                  <a:lnTo>
                    <a:pt x="1429" y="345"/>
                  </a:lnTo>
                  <a:lnTo>
                    <a:pt x="1356" y="248"/>
                  </a:lnTo>
                  <a:lnTo>
                    <a:pt x="1233" y="149"/>
                  </a:lnTo>
                  <a:lnTo>
                    <a:pt x="1084" y="75"/>
                  </a:lnTo>
                  <a:lnTo>
                    <a:pt x="936" y="26"/>
                  </a:lnTo>
                  <a:lnTo>
                    <a:pt x="789" y="0"/>
                  </a:lnTo>
                  <a:lnTo>
                    <a:pt x="640" y="26"/>
                  </a:lnTo>
                  <a:lnTo>
                    <a:pt x="494" y="75"/>
                  </a:lnTo>
                  <a:lnTo>
                    <a:pt x="345" y="149"/>
                  </a:lnTo>
                  <a:lnTo>
                    <a:pt x="222" y="248"/>
                  </a:lnTo>
                  <a:lnTo>
                    <a:pt x="123" y="345"/>
                  </a:lnTo>
                  <a:lnTo>
                    <a:pt x="50" y="494"/>
                  </a:lnTo>
                  <a:lnTo>
                    <a:pt x="24" y="643"/>
                  </a:lnTo>
                  <a:lnTo>
                    <a:pt x="0" y="789"/>
                  </a:lnTo>
                  <a:lnTo>
                    <a:pt x="24" y="962"/>
                  </a:lnTo>
                  <a:lnTo>
                    <a:pt x="50" y="1111"/>
                  </a:lnTo>
                  <a:lnTo>
                    <a:pt x="123" y="1234"/>
                  </a:lnTo>
                  <a:lnTo>
                    <a:pt x="222" y="1356"/>
                  </a:lnTo>
                  <a:lnTo>
                    <a:pt x="345" y="1456"/>
                  </a:lnTo>
                  <a:lnTo>
                    <a:pt x="494" y="1529"/>
                  </a:lnTo>
                  <a:lnTo>
                    <a:pt x="640" y="1579"/>
                  </a:lnTo>
                  <a:lnTo>
                    <a:pt x="789" y="1579"/>
                  </a:lnTo>
                  <a:lnTo>
                    <a:pt x="936" y="1579"/>
                  </a:lnTo>
                  <a:lnTo>
                    <a:pt x="1084" y="1529"/>
                  </a:lnTo>
                  <a:lnTo>
                    <a:pt x="1233" y="1456"/>
                  </a:lnTo>
                  <a:lnTo>
                    <a:pt x="1356" y="1356"/>
                  </a:lnTo>
                  <a:lnTo>
                    <a:pt x="1429" y="1234"/>
                  </a:lnTo>
                  <a:lnTo>
                    <a:pt x="1503" y="1111"/>
                  </a:lnTo>
                  <a:lnTo>
                    <a:pt x="1552" y="962"/>
                  </a:lnTo>
                  <a:lnTo>
                    <a:pt x="1578" y="789"/>
                  </a:lnTo>
                  <a:lnTo>
                    <a:pt x="1552" y="643"/>
                  </a:lnTo>
                  <a:close/>
                </a:path>
              </a:pathLst>
            </a:custGeom>
            <a:solidFill>
              <a:srgbClr val="194E6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 name="Mint"/>
            <p:cNvSpPr>
              <a:spLocks/>
            </p:cNvSpPr>
            <p:nvPr userDrawn="1"/>
          </p:nvSpPr>
          <p:spPr bwMode="auto">
            <a:xfrm>
              <a:off x="-13611" y="482"/>
              <a:ext cx="1453" cy="8755"/>
            </a:xfrm>
            <a:custGeom>
              <a:avLst/>
              <a:gdLst>
                <a:gd name="T0" fmla="*/ 0 w 1453"/>
                <a:gd name="T1" fmla="*/ 0 h 8755"/>
                <a:gd name="T2" fmla="*/ 1453 w 1453"/>
                <a:gd name="T3" fmla="*/ 0 h 8755"/>
                <a:gd name="T4" fmla="*/ 1453 w 1453"/>
                <a:gd name="T5" fmla="*/ 8755 h 8755"/>
                <a:gd name="T6" fmla="*/ 0 w 1453"/>
                <a:gd name="T7" fmla="*/ 8755 h 8755"/>
                <a:gd name="T8" fmla="*/ 0 w 1453"/>
                <a:gd name="T9" fmla="*/ 0 h 8755"/>
                <a:gd name="T10" fmla="*/ 0 w 1453"/>
                <a:gd name="T11" fmla="*/ 0 h 8755"/>
              </a:gdLst>
              <a:ahLst/>
              <a:cxnLst>
                <a:cxn ang="0">
                  <a:pos x="T0" y="T1"/>
                </a:cxn>
                <a:cxn ang="0">
                  <a:pos x="T2" y="T3"/>
                </a:cxn>
                <a:cxn ang="0">
                  <a:pos x="T4" y="T5"/>
                </a:cxn>
                <a:cxn ang="0">
                  <a:pos x="T6" y="T7"/>
                </a:cxn>
                <a:cxn ang="0">
                  <a:pos x="T8" y="T9"/>
                </a:cxn>
                <a:cxn ang="0">
                  <a:pos x="T10" y="T11"/>
                </a:cxn>
              </a:cxnLst>
              <a:rect l="0" t="0" r="r" b="b"/>
              <a:pathLst>
                <a:path w="1453" h="8755">
                  <a:moveTo>
                    <a:pt x="0" y="0"/>
                  </a:moveTo>
                  <a:lnTo>
                    <a:pt x="1453" y="0"/>
                  </a:lnTo>
                  <a:lnTo>
                    <a:pt x="1453" y="8755"/>
                  </a:lnTo>
                  <a:lnTo>
                    <a:pt x="0" y="8755"/>
                  </a:lnTo>
                  <a:lnTo>
                    <a:pt x="0" y="0"/>
                  </a:lnTo>
                  <a:lnTo>
                    <a:pt x="0" y="0"/>
                  </a:lnTo>
                  <a:close/>
                </a:path>
              </a:pathLst>
            </a:custGeom>
            <a:solidFill>
              <a:srgbClr val="68C18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Yellow"/>
            <p:cNvSpPr>
              <a:spLocks noEditPoints="1"/>
            </p:cNvSpPr>
            <p:nvPr userDrawn="1"/>
          </p:nvSpPr>
          <p:spPr bwMode="auto">
            <a:xfrm>
              <a:off x="-15709" y="4503"/>
              <a:ext cx="1578" cy="4734"/>
            </a:xfrm>
            <a:custGeom>
              <a:avLst/>
              <a:gdLst>
                <a:gd name="T0" fmla="*/ 50 w 1578"/>
                <a:gd name="T1" fmla="*/ 1874 h 4734"/>
                <a:gd name="T2" fmla="*/ 1529 w 1578"/>
                <a:gd name="T3" fmla="*/ 1874 h 4734"/>
                <a:gd name="T4" fmla="*/ 1529 w 1578"/>
                <a:gd name="T5" fmla="*/ 4734 h 4734"/>
                <a:gd name="T6" fmla="*/ 50 w 1578"/>
                <a:gd name="T7" fmla="*/ 4734 h 4734"/>
                <a:gd name="T8" fmla="*/ 50 w 1578"/>
                <a:gd name="T9" fmla="*/ 1874 h 4734"/>
                <a:gd name="T10" fmla="*/ 1555 w 1578"/>
                <a:gd name="T11" fmla="*/ 617 h 4734"/>
                <a:gd name="T12" fmla="*/ 1505 w 1578"/>
                <a:gd name="T13" fmla="*/ 468 h 4734"/>
                <a:gd name="T14" fmla="*/ 1455 w 1578"/>
                <a:gd name="T15" fmla="*/ 345 h 4734"/>
                <a:gd name="T16" fmla="*/ 1356 w 1578"/>
                <a:gd name="T17" fmla="*/ 222 h 4734"/>
                <a:gd name="T18" fmla="*/ 1233 w 1578"/>
                <a:gd name="T19" fmla="*/ 123 h 4734"/>
                <a:gd name="T20" fmla="*/ 1087 w 1578"/>
                <a:gd name="T21" fmla="*/ 50 h 4734"/>
                <a:gd name="T22" fmla="*/ 938 w 1578"/>
                <a:gd name="T23" fmla="*/ 24 h 4734"/>
                <a:gd name="T24" fmla="*/ 789 w 1578"/>
                <a:gd name="T25" fmla="*/ 0 h 4734"/>
                <a:gd name="T26" fmla="*/ 643 w 1578"/>
                <a:gd name="T27" fmla="*/ 24 h 4734"/>
                <a:gd name="T28" fmla="*/ 494 w 1578"/>
                <a:gd name="T29" fmla="*/ 50 h 4734"/>
                <a:gd name="T30" fmla="*/ 345 w 1578"/>
                <a:gd name="T31" fmla="*/ 123 h 4734"/>
                <a:gd name="T32" fmla="*/ 222 w 1578"/>
                <a:gd name="T33" fmla="*/ 222 h 4734"/>
                <a:gd name="T34" fmla="*/ 125 w 1578"/>
                <a:gd name="T35" fmla="*/ 345 h 4734"/>
                <a:gd name="T36" fmla="*/ 76 w 1578"/>
                <a:gd name="T37" fmla="*/ 468 h 4734"/>
                <a:gd name="T38" fmla="*/ 26 w 1578"/>
                <a:gd name="T39" fmla="*/ 617 h 4734"/>
                <a:gd name="T40" fmla="*/ 0 w 1578"/>
                <a:gd name="T41" fmla="*/ 789 h 4734"/>
                <a:gd name="T42" fmla="*/ 26 w 1578"/>
                <a:gd name="T43" fmla="*/ 936 h 4734"/>
                <a:gd name="T44" fmla="*/ 76 w 1578"/>
                <a:gd name="T45" fmla="*/ 1085 h 4734"/>
                <a:gd name="T46" fmla="*/ 125 w 1578"/>
                <a:gd name="T47" fmla="*/ 1231 h 4734"/>
                <a:gd name="T48" fmla="*/ 222 w 1578"/>
                <a:gd name="T49" fmla="*/ 1331 h 4734"/>
                <a:gd name="T50" fmla="*/ 345 w 1578"/>
                <a:gd name="T51" fmla="*/ 1430 h 4734"/>
                <a:gd name="T52" fmla="*/ 494 w 1578"/>
                <a:gd name="T53" fmla="*/ 1503 h 4734"/>
                <a:gd name="T54" fmla="*/ 643 w 1578"/>
                <a:gd name="T55" fmla="*/ 1553 h 4734"/>
                <a:gd name="T56" fmla="*/ 789 w 1578"/>
                <a:gd name="T57" fmla="*/ 1576 h 4734"/>
                <a:gd name="T58" fmla="*/ 938 w 1578"/>
                <a:gd name="T59" fmla="*/ 1553 h 4734"/>
                <a:gd name="T60" fmla="*/ 1087 w 1578"/>
                <a:gd name="T61" fmla="*/ 1503 h 4734"/>
                <a:gd name="T62" fmla="*/ 1233 w 1578"/>
                <a:gd name="T63" fmla="*/ 1430 h 4734"/>
                <a:gd name="T64" fmla="*/ 1356 w 1578"/>
                <a:gd name="T65" fmla="*/ 1331 h 4734"/>
                <a:gd name="T66" fmla="*/ 1455 w 1578"/>
                <a:gd name="T67" fmla="*/ 1231 h 4734"/>
                <a:gd name="T68" fmla="*/ 1505 w 1578"/>
                <a:gd name="T69" fmla="*/ 1085 h 4734"/>
                <a:gd name="T70" fmla="*/ 1555 w 1578"/>
                <a:gd name="T71" fmla="*/ 936 h 4734"/>
                <a:gd name="T72" fmla="*/ 1578 w 1578"/>
                <a:gd name="T73" fmla="*/ 789 h 4734"/>
                <a:gd name="T74" fmla="*/ 1555 w 1578"/>
                <a:gd name="T75" fmla="*/ 617 h 47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78" h="4734">
                  <a:moveTo>
                    <a:pt x="50" y="1874"/>
                  </a:moveTo>
                  <a:lnTo>
                    <a:pt x="1529" y="1874"/>
                  </a:lnTo>
                  <a:lnTo>
                    <a:pt x="1529" y="4734"/>
                  </a:lnTo>
                  <a:lnTo>
                    <a:pt x="50" y="4734"/>
                  </a:lnTo>
                  <a:lnTo>
                    <a:pt x="50" y="1874"/>
                  </a:lnTo>
                  <a:close/>
                  <a:moveTo>
                    <a:pt x="1555" y="617"/>
                  </a:moveTo>
                  <a:lnTo>
                    <a:pt x="1505" y="468"/>
                  </a:lnTo>
                  <a:lnTo>
                    <a:pt x="1455" y="345"/>
                  </a:lnTo>
                  <a:lnTo>
                    <a:pt x="1356" y="222"/>
                  </a:lnTo>
                  <a:lnTo>
                    <a:pt x="1233" y="123"/>
                  </a:lnTo>
                  <a:lnTo>
                    <a:pt x="1087" y="50"/>
                  </a:lnTo>
                  <a:lnTo>
                    <a:pt x="938" y="24"/>
                  </a:lnTo>
                  <a:lnTo>
                    <a:pt x="789" y="0"/>
                  </a:lnTo>
                  <a:lnTo>
                    <a:pt x="643" y="24"/>
                  </a:lnTo>
                  <a:lnTo>
                    <a:pt x="494" y="50"/>
                  </a:lnTo>
                  <a:lnTo>
                    <a:pt x="345" y="123"/>
                  </a:lnTo>
                  <a:lnTo>
                    <a:pt x="222" y="222"/>
                  </a:lnTo>
                  <a:lnTo>
                    <a:pt x="125" y="345"/>
                  </a:lnTo>
                  <a:lnTo>
                    <a:pt x="76" y="468"/>
                  </a:lnTo>
                  <a:lnTo>
                    <a:pt x="26" y="617"/>
                  </a:lnTo>
                  <a:lnTo>
                    <a:pt x="0" y="789"/>
                  </a:lnTo>
                  <a:lnTo>
                    <a:pt x="26" y="936"/>
                  </a:lnTo>
                  <a:lnTo>
                    <a:pt x="76" y="1085"/>
                  </a:lnTo>
                  <a:lnTo>
                    <a:pt x="125" y="1231"/>
                  </a:lnTo>
                  <a:lnTo>
                    <a:pt x="222" y="1331"/>
                  </a:lnTo>
                  <a:lnTo>
                    <a:pt x="345" y="1430"/>
                  </a:lnTo>
                  <a:lnTo>
                    <a:pt x="494" y="1503"/>
                  </a:lnTo>
                  <a:lnTo>
                    <a:pt x="643" y="1553"/>
                  </a:lnTo>
                  <a:lnTo>
                    <a:pt x="789" y="1576"/>
                  </a:lnTo>
                  <a:lnTo>
                    <a:pt x="938" y="1553"/>
                  </a:lnTo>
                  <a:lnTo>
                    <a:pt x="1087" y="1503"/>
                  </a:lnTo>
                  <a:lnTo>
                    <a:pt x="1233" y="1430"/>
                  </a:lnTo>
                  <a:lnTo>
                    <a:pt x="1356" y="1331"/>
                  </a:lnTo>
                  <a:lnTo>
                    <a:pt x="1455" y="1231"/>
                  </a:lnTo>
                  <a:lnTo>
                    <a:pt x="1505" y="1085"/>
                  </a:lnTo>
                  <a:lnTo>
                    <a:pt x="1555" y="936"/>
                  </a:lnTo>
                  <a:lnTo>
                    <a:pt x="1578" y="789"/>
                  </a:lnTo>
                  <a:lnTo>
                    <a:pt x="1555" y="617"/>
                  </a:lnTo>
                  <a:close/>
                </a:path>
              </a:pathLst>
            </a:custGeom>
            <a:solidFill>
              <a:srgbClr val="F4BF1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 name="Rectangle 1"/>
          <p:cNvSpPr/>
          <p:nvPr/>
        </p:nvSpPr>
        <p:spPr>
          <a:xfrm>
            <a:off x="5407146" y="7438200"/>
            <a:ext cx="3816108" cy="307777"/>
          </a:xfrm>
          <a:prstGeom prst="rect">
            <a:avLst/>
          </a:prstGeom>
        </p:spPr>
        <p:txBody>
          <a:bodyPr wrap="none">
            <a:spAutoFit/>
          </a:bodyPr>
          <a:lstStyle/>
          <a:p>
            <a:pPr algn="ctr" defTabSz="1096746" eaLnBrk="0" hangingPunct="0"/>
            <a:r>
              <a:rPr lang="en-US" sz="1400" dirty="0" smtClean="0">
                <a:gradFill>
                  <a:gsLst>
                    <a:gs pos="0">
                      <a:schemeClr val="bg1"/>
                    </a:gs>
                    <a:gs pos="100000">
                      <a:schemeClr val="bg1"/>
                    </a:gs>
                  </a:gsLst>
                  <a:lin ang="5400000" scaled="0"/>
                </a:gradFill>
                <a:cs typeface="Arial" panose="020B0604020202020204" pitchFamily="34" charset="0"/>
              </a:rPr>
              <a:t>© 2015 Tableau Software. All rights reserved. </a:t>
            </a:r>
            <a:endParaRPr lang="en-US" sz="1400" dirty="0">
              <a:gradFill>
                <a:gsLst>
                  <a:gs pos="0">
                    <a:schemeClr val="bg1"/>
                  </a:gs>
                  <a:gs pos="100000">
                    <a:schemeClr val="bg1"/>
                  </a:gs>
                </a:gsLst>
                <a:lin ang="5400000" scaled="0"/>
              </a:gradFill>
              <a:cs typeface="Arial" panose="020B0604020202020204" pitchFamily="34" charset="0"/>
            </a:endParaRPr>
          </a:p>
        </p:txBody>
      </p:sp>
    </p:spTree>
    <p:extLst>
      <p:ext uri="{BB962C8B-B14F-4D97-AF65-F5344CB8AC3E}">
        <p14:creationId xmlns:p14="http://schemas.microsoft.com/office/powerpoint/2010/main" val="320106287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type="blank">
  <p:cSld name="1_Blank">
    <p:spTree>
      <p:nvGrpSpPr>
        <p:cNvPr id="1" name=""/>
        <p:cNvGrpSpPr/>
        <p:nvPr/>
      </p:nvGrpSpPr>
      <p:grpSpPr>
        <a:xfrm>
          <a:off x="0" y="0"/>
          <a:ext cx="0" cy="0"/>
          <a:chOff x="0" y="0"/>
          <a:chExt cx="0" cy="0"/>
        </a:xfrm>
      </p:grpSpPr>
      <p:sp>
        <p:nvSpPr>
          <p:cNvPr id="2" name="Rectangle 1"/>
          <p:cNvSpPr/>
          <p:nvPr/>
        </p:nvSpPr>
        <p:spPr>
          <a:xfrm>
            <a:off x="0" y="0"/>
            <a:ext cx="14813280" cy="833628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lIns="130622" tIns="65311" rIns="130622" bIns="65311" anchor="ctr"/>
          <a:lstStyle/>
          <a:p>
            <a:pPr algn="ctr" eaLnBrk="1" hangingPunct="1">
              <a:defRPr/>
            </a:pPr>
            <a:endParaRPr lang="en-US"/>
          </a:p>
        </p:txBody>
      </p:sp>
    </p:spTree>
    <p:extLst>
      <p:ext uri="{BB962C8B-B14F-4D97-AF65-F5344CB8AC3E}">
        <p14:creationId xmlns:p14="http://schemas.microsoft.com/office/powerpoint/2010/main" val="135229743"/>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323089" y="1427015"/>
            <a:ext cx="13984225" cy="2284985"/>
          </a:xfrm>
        </p:spPr>
        <p:txBody>
          <a:bodyPr/>
          <a:lstStyle>
            <a:lvl1pPr>
              <a:defRPr sz="3400"/>
            </a:lvl1pPr>
            <a:lvl2pPr>
              <a:defRPr sz="2600">
                <a:solidFill>
                  <a:schemeClr val="tx1"/>
                </a:solidFill>
              </a:defRPr>
            </a:lvl2pPr>
            <a:lvl3pPr>
              <a:defRPr sz="2300">
                <a:solidFill>
                  <a:schemeClr val="tx1"/>
                </a:solidFill>
              </a:defRPr>
            </a:lvl3pPr>
            <a:lvl4pPr>
              <a:defRPr sz="2300">
                <a:solidFill>
                  <a:schemeClr val="tx1"/>
                </a:solidFill>
              </a:defRPr>
            </a:lvl4pPr>
            <a:lvl5pPr>
              <a:defRPr sz="2300">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itle 4"/>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1754167807"/>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38546607"/>
      </p:ext>
    </p:extLst>
  </p:cSld>
  <p:clrMapOvr>
    <a:masterClrMapping/>
  </p:clrMapOvr>
  <p:transition spd="med"/>
</p:sldLayout>
</file>

<file path=ppt/slideLayouts/slideLayout84.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996007160"/>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Walkin">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87"/>
            <a:ext cx="14631668" cy="8230313"/>
          </a:xfrm>
          <a:prstGeom prst="rect">
            <a:avLst/>
          </a:prstGeom>
        </p:spPr>
      </p:pic>
      <p:sp>
        <p:nvSpPr>
          <p:cNvPr id="2" name="Rectangle 1"/>
          <p:cNvSpPr/>
          <p:nvPr/>
        </p:nvSpPr>
        <p:spPr bwMode="auto">
          <a:xfrm>
            <a:off x="323087" y="2493360"/>
            <a:ext cx="7529968" cy="323523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15142" tIns="172114" rIns="215142" bIns="172114" numCol="1" spcCol="0" rtlCol="0" fromWordArt="0" anchor="t" anchorCtr="0" forceAA="0" compatLnSpc="1">
            <a:prstTxWarp prst="textNoShape">
              <a:avLst/>
            </a:prstTxWarp>
            <a:noAutofit/>
          </a:bodyPr>
          <a:lstStyle/>
          <a:p>
            <a:pPr algn="ctr" defTabSz="1096960" fontAlgn="base">
              <a:lnSpc>
                <a:spcPct val="90000"/>
              </a:lnSpc>
              <a:spcBef>
                <a:spcPct val="0"/>
              </a:spcBef>
              <a:spcAft>
                <a:spcPct val="0"/>
              </a:spcAft>
            </a:pPr>
            <a:endParaRPr lang="en-US" sz="2823" dirty="0" err="1" smtClean="0">
              <a:gradFill>
                <a:gsLst>
                  <a:gs pos="0">
                    <a:srgbClr val="FFFFFF"/>
                  </a:gs>
                  <a:gs pos="100000">
                    <a:srgbClr val="FFFFFF"/>
                  </a:gs>
                </a:gsLst>
                <a:lin ang="5400000" scaled="0"/>
              </a:gradFill>
              <a:ea typeface="Segoe UI" pitchFamily="34" charset="0"/>
              <a:cs typeface="Arial" panose="020B0604020202020204" pitchFamily="34" charset="0"/>
            </a:endParaRPr>
          </a:p>
        </p:txBody>
      </p:sp>
    </p:spTree>
    <p:extLst>
      <p:ext uri="{BB962C8B-B14F-4D97-AF65-F5344CB8AC3E}">
        <p14:creationId xmlns:p14="http://schemas.microsoft.com/office/powerpoint/2010/main" val="265596271"/>
      </p:ext>
    </p:extLst>
  </p:cSld>
  <p:clrMapOvr>
    <a:masterClrMapping/>
  </p:clrMapOvr>
  <p:transition>
    <p:fade/>
  </p:transition>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preserve="1">
  <p:cSld name="Welcom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p:cNvSpPr/>
          <p:nvPr/>
        </p:nvSpPr>
        <p:spPr bwMode="auto">
          <a:xfrm>
            <a:off x="323087" y="2493360"/>
            <a:ext cx="7529968" cy="323523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15142" tIns="172114" rIns="215142" bIns="172114" numCol="1" spcCol="0" rtlCol="0" fromWordArt="0" anchor="t" anchorCtr="0" forceAA="0" compatLnSpc="1">
            <a:prstTxWarp prst="textNoShape">
              <a:avLst/>
            </a:prstTxWarp>
            <a:noAutofit/>
          </a:bodyPr>
          <a:lstStyle/>
          <a:p>
            <a:pPr algn="ctr" defTabSz="1096960" fontAlgn="base">
              <a:lnSpc>
                <a:spcPct val="90000"/>
              </a:lnSpc>
              <a:spcBef>
                <a:spcPct val="0"/>
              </a:spcBef>
              <a:spcAft>
                <a:spcPct val="0"/>
              </a:spcAft>
            </a:pPr>
            <a:endParaRPr lang="en-US" sz="2823" dirty="0" err="1" smtClean="0">
              <a:gradFill>
                <a:gsLst>
                  <a:gs pos="0">
                    <a:srgbClr val="FFFFFF"/>
                  </a:gs>
                  <a:gs pos="100000">
                    <a:srgbClr val="FFFFFF"/>
                  </a:gs>
                </a:gsLst>
                <a:lin ang="5400000" scaled="0"/>
              </a:gradFill>
              <a:ea typeface="Segoe UI" pitchFamily="34" charset="0"/>
              <a:cs typeface="Arial" panose="020B0604020202020204" pitchFamily="34" charset="0"/>
            </a:endParaRPr>
          </a:p>
        </p:txBody>
      </p:sp>
    </p:spTree>
    <p:extLst>
      <p:ext uri="{BB962C8B-B14F-4D97-AF65-F5344CB8AC3E}">
        <p14:creationId xmlns:p14="http://schemas.microsoft.com/office/powerpoint/2010/main" val="1825605590"/>
      </p:ext>
    </p:extLst>
  </p:cSld>
  <p:clrMapOvr>
    <a:masterClrMapping/>
  </p:clrMapOvr>
  <p:transition>
    <p:fade/>
  </p:transition>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preserve="1">
  <p:cSld name="Title Slide-Oran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1398588" y="2500313"/>
            <a:ext cx="9682162" cy="2877229"/>
          </a:xfrm>
          <a:noFill/>
        </p:spPr>
        <p:txBody>
          <a:bodyPr lIns="146304" tIns="91440" rIns="146304" bIns="91440" anchor="t" anchorCtr="0"/>
          <a:lstStyle>
            <a:lvl1pPr>
              <a:defRPr sz="6600" spc="-118" baseline="0">
                <a:gradFill>
                  <a:gsLst>
                    <a:gs pos="57576">
                      <a:schemeClr val="tx1"/>
                    </a:gs>
                    <a:gs pos="35000">
                      <a:schemeClr val="tx1"/>
                    </a:gs>
                  </a:gsLst>
                  <a:lin ang="5400000" scaled="0"/>
                </a:gradFill>
              </a:defRPr>
            </a:lvl1pPr>
          </a:lstStyle>
          <a:p>
            <a:r>
              <a:rPr lang="en-US" dirty="0" smtClean="0"/>
              <a:t>Presentation Title here</a:t>
            </a:r>
            <a:endParaRPr lang="en-US" dirty="0"/>
          </a:p>
        </p:txBody>
      </p:sp>
      <p:sp>
        <p:nvSpPr>
          <p:cNvPr id="3" name="Text Placeholder 2"/>
          <p:cNvSpPr>
            <a:spLocks noGrp="1"/>
          </p:cNvSpPr>
          <p:nvPr>
            <p:ph type="body" sz="quarter" idx="14" hasCustomPrompt="1"/>
          </p:nvPr>
        </p:nvSpPr>
        <p:spPr bwMode="auto">
          <a:xfrm>
            <a:off x="1396263" y="5377543"/>
            <a:ext cx="9684487" cy="1665514"/>
          </a:xfrm>
        </p:spPr>
        <p:txBody>
          <a:bodyPr tIns="109728" bIns="109728">
            <a:noAutofit/>
          </a:bodyPr>
          <a:lstStyle>
            <a:lvl1pPr marL="0" indent="0">
              <a:spcBef>
                <a:spcPts val="0"/>
              </a:spcBef>
              <a:buNone/>
              <a:defRPr sz="3500">
                <a:gradFill>
                  <a:gsLst>
                    <a:gs pos="57576">
                      <a:schemeClr val="tx1"/>
                    </a:gs>
                    <a:gs pos="35000">
                      <a:schemeClr val="tx1"/>
                    </a:gs>
                  </a:gsLst>
                  <a:lin ang="5400000" scaled="0"/>
                </a:gradFill>
                <a:latin typeface="+mn-lt"/>
              </a:defRPr>
            </a:lvl1pPr>
          </a:lstStyle>
          <a:p>
            <a:r>
              <a:rPr lang="en-US" dirty="0" smtClean="0"/>
              <a:t>Speaker Name</a:t>
            </a:r>
          </a:p>
          <a:p>
            <a:r>
              <a:rPr lang="en-US" dirty="0" smtClean="0"/>
              <a:t>Job Title</a:t>
            </a:r>
          </a:p>
          <a:p>
            <a:r>
              <a:rPr lang="en-US" dirty="0" smtClean="0"/>
              <a:t>Company/Org Name</a:t>
            </a:r>
            <a:endParaRPr lang="en-US" dirty="0"/>
          </a:p>
        </p:txBody>
      </p:sp>
      <p:sp>
        <p:nvSpPr>
          <p:cNvPr id="4" name="Text Placeholder 3"/>
          <p:cNvSpPr>
            <a:spLocks noGrp="1"/>
          </p:cNvSpPr>
          <p:nvPr>
            <p:ph type="body" sz="quarter" idx="15" hasCustomPrompt="1"/>
          </p:nvPr>
        </p:nvSpPr>
        <p:spPr>
          <a:xfrm>
            <a:off x="1398588" y="1447800"/>
            <a:ext cx="9682162" cy="517065"/>
          </a:xfrm>
        </p:spPr>
        <p:txBody>
          <a:bodyPr vert="horz" wrap="square" lIns="146304" tIns="91440" rIns="146304" bIns="91440" rtlCol="0">
            <a:spAutoFit/>
          </a:bodyPr>
          <a:lstStyle>
            <a:lvl1pPr>
              <a:defRPr lang="en-US" sz="2400" spc="600" dirty="0">
                <a:solidFill>
                  <a:schemeClr val="tx1"/>
                </a:solidFill>
              </a:defRPr>
            </a:lvl1pPr>
          </a:lstStyle>
          <a:p>
            <a:pPr marL="0" lvl="0" indent="0">
              <a:buNone/>
            </a:pPr>
            <a:r>
              <a:rPr lang="en-US" dirty="0" smtClean="0"/>
              <a:t># HASHTAG</a:t>
            </a:r>
            <a:endParaRPr lang="en-US" dirty="0"/>
          </a:p>
        </p:txBody>
      </p:sp>
    </p:spTree>
    <p:extLst>
      <p:ext uri="{BB962C8B-B14F-4D97-AF65-F5344CB8AC3E}">
        <p14:creationId xmlns:p14="http://schemas.microsoft.com/office/powerpoint/2010/main" val="1368165240"/>
      </p:ext>
    </p:extLst>
  </p:cSld>
  <p:clrMapOvr>
    <a:masterClrMapping/>
  </p:clrMapOvr>
  <p:transition>
    <p:fade/>
  </p:transition>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preserve="1">
  <p:cSld name="Session Repeats-Blu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5" hasCustomPrompt="1"/>
          </p:nvPr>
        </p:nvSpPr>
        <p:spPr>
          <a:xfrm>
            <a:off x="1398588" y="1447800"/>
            <a:ext cx="9682162" cy="517065"/>
          </a:xfrm>
        </p:spPr>
        <p:txBody>
          <a:bodyPr vert="horz" wrap="square" lIns="146304" tIns="91440" rIns="146304" bIns="91440" rtlCol="0">
            <a:spAutoFit/>
          </a:bodyPr>
          <a:lstStyle>
            <a:lvl1pPr>
              <a:defRPr lang="en-US" sz="2400" spc="600" baseline="0" dirty="0"/>
            </a:lvl1pPr>
          </a:lstStyle>
          <a:p>
            <a:pPr marL="0" lvl="0" indent="0">
              <a:buNone/>
            </a:pPr>
            <a:r>
              <a:rPr lang="en-US" dirty="0" smtClean="0"/>
              <a:t>SESSION REPEATS</a:t>
            </a:r>
            <a:endParaRPr lang="en-US" dirty="0"/>
          </a:p>
        </p:txBody>
      </p:sp>
    </p:spTree>
    <p:extLst>
      <p:ext uri="{BB962C8B-B14F-4D97-AF65-F5344CB8AC3E}">
        <p14:creationId xmlns:p14="http://schemas.microsoft.com/office/powerpoint/2010/main" val="520205916"/>
      </p:ext>
    </p:extLst>
  </p:cSld>
  <p:clrMapOvr>
    <a:masterClrMapping/>
  </p:clrMapOvr>
  <p:transition>
    <p:fade/>
  </p:transition>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preserve="1">
  <p:cSld name="Session Repeats-Oran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5" hasCustomPrompt="1"/>
          </p:nvPr>
        </p:nvSpPr>
        <p:spPr>
          <a:xfrm>
            <a:off x="1398588" y="1447800"/>
            <a:ext cx="9682162" cy="517065"/>
          </a:xfrm>
        </p:spPr>
        <p:txBody>
          <a:bodyPr vert="horz" wrap="square" lIns="146304" tIns="91440" rIns="146304" bIns="91440" rtlCol="0">
            <a:spAutoFit/>
          </a:bodyPr>
          <a:lstStyle>
            <a:lvl1pPr>
              <a:defRPr lang="en-US" sz="2400" spc="600" dirty="0"/>
            </a:lvl1pPr>
          </a:lstStyle>
          <a:p>
            <a:pPr marL="0" lvl="0" indent="0">
              <a:buNone/>
            </a:pPr>
            <a:r>
              <a:rPr lang="en-US" dirty="0" smtClean="0"/>
              <a:t>SESSION REPEATS</a:t>
            </a:r>
            <a:endParaRPr lang="en-US" dirty="0"/>
          </a:p>
        </p:txBody>
      </p:sp>
    </p:spTree>
    <p:extLst>
      <p:ext uri="{BB962C8B-B14F-4D97-AF65-F5344CB8AC3E}">
        <p14:creationId xmlns:p14="http://schemas.microsoft.com/office/powerpoint/2010/main" val="2883150462"/>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Sec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3088" y="4652963"/>
            <a:ext cx="12908725" cy="1357744"/>
          </a:xfrm>
          <a:noFill/>
        </p:spPr>
        <p:txBody>
          <a:bodyPr wrap="square" tIns="91440" bIns="91440" anchor="t" anchorCtr="0">
            <a:spAutoFit/>
          </a:bodyPr>
          <a:lstStyle>
            <a:lvl1pPr>
              <a:defRPr sz="8470" spc="-118" baseline="0">
                <a:gradFill>
                  <a:gsLst>
                    <a:gs pos="0">
                      <a:schemeClr val="tx1"/>
                    </a:gs>
                    <a:gs pos="100000">
                      <a:schemeClr val="tx1"/>
                    </a:gs>
                  </a:gsLst>
                  <a:lin ang="5400000" scaled="0"/>
                </a:gradFill>
              </a:defRPr>
            </a:lvl1pPr>
          </a:lstStyle>
          <a:p>
            <a:r>
              <a:rPr lang="en-US" dirty="0" smtClean="0"/>
              <a:t>Section</a:t>
            </a:r>
            <a:endParaRPr lang="en-US" dirty="0"/>
          </a:p>
        </p:txBody>
      </p:sp>
    </p:spTree>
    <p:extLst>
      <p:ext uri="{BB962C8B-B14F-4D97-AF65-F5344CB8AC3E}">
        <p14:creationId xmlns:p14="http://schemas.microsoft.com/office/powerpoint/2010/main" val="289290185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preserve="1">
  <p:cSld name="Speaker Nam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1398588" y="2500314"/>
            <a:ext cx="9682162" cy="2152649"/>
          </a:xfrm>
          <a:noFill/>
        </p:spPr>
        <p:txBody>
          <a:bodyPr lIns="146304" tIns="91440" rIns="146304" bIns="91440" anchor="t" anchorCtr="0"/>
          <a:lstStyle>
            <a:lvl1pPr>
              <a:defRPr sz="6600" spc="-118" baseline="0">
                <a:gradFill>
                  <a:gsLst>
                    <a:gs pos="1250">
                      <a:schemeClr val="bg1"/>
                    </a:gs>
                    <a:gs pos="100000">
                      <a:schemeClr val="bg1"/>
                    </a:gs>
                  </a:gsLst>
                  <a:lin ang="5400000" scaled="0"/>
                </a:gradFill>
              </a:defRPr>
            </a:lvl1pPr>
          </a:lstStyle>
          <a:p>
            <a:r>
              <a:rPr lang="en-US" dirty="0" smtClean="0"/>
              <a:t>Speaker Name</a:t>
            </a:r>
            <a:endParaRPr lang="en-US" dirty="0"/>
          </a:p>
        </p:txBody>
      </p:sp>
      <p:sp>
        <p:nvSpPr>
          <p:cNvPr id="3" name="Text Placeholder 2"/>
          <p:cNvSpPr>
            <a:spLocks noGrp="1"/>
          </p:cNvSpPr>
          <p:nvPr>
            <p:ph type="body" sz="quarter" idx="14" hasCustomPrompt="1"/>
          </p:nvPr>
        </p:nvSpPr>
        <p:spPr bwMode="auto">
          <a:xfrm>
            <a:off x="1396263" y="4652963"/>
            <a:ext cx="9684487" cy="2170401"/>
          </a:xfrm>
        </p:spPr>
        <p:txBody>
          <a:bodyPr tIns="109728" bIns="109728">
            <a:noAutofit/>
          </a:bodyPr>
          <a:lstStyle>
            <a:lvl1pPr marL="0" indent="0">
              <a:spcBef>
                <a:spcPts val="0"/>
              </a:spcBef>
              <a:spcAft>
                <a:spcPts val="2400"/>
              </a:spcAft>
              <a:buNone/>
              <a:defRPr sz="4000">
                <a:gradFill>
                  <a:gsLst>
                    <a:gs pos="1250">
                      <a:schemeClr val="bg1"/>
                    </a:gs>
                    <a:gs pos="100000">
                      <a:schemeClr val="bg1"/>
                    </a:gs>
                  </a:gsLst>
                  <a:lin ang="5400000" scaled="0"/>
                </a:gradFill>
                <a:latin typeface="+mn-lt"/>
              </a:defRPr>
            </a:lvl1pPr>
          </a:lstStyle>
          <a:p>
            <a:pPr lvl="0"/>
            <a:r>
              <a:rPr lang="en-US" dirty="0" smtClean="0"/>
              <a:t>Email</a:t>
            </a:r>
          </a:p>
          <a:p>
            <a:pPr lvl="0"/>
            <a:r>
              <a:rPr lang="en-US" dirty="0" smtClean="0"/>
              <a:t>@</a:t>
            </a:r>
            <a:r>
              <a:rPr lang="en-US" dirty="0" err="1" smtClean="0"/>
              <a:t>Twitterhandle</a:t>
            </a:r>
            <a:endParaRPr lang="en-US" dirty="0" smtClean="0"/>
          </a:p>
        </p:txBody>
      </p:sp>
      <p:sp>
        <p:nvSpPr>
          <p:cNvPr id="4" name="Text Placeholder 3"/>
          <p:cNvSpPr>
            <a:spLocks noGrp="1"/>
          </p:cNvSpPr>
          <p:nvPr>
            <p:ph type="body" sz="quarter" idx="15" hasCustomPrompt="1"/>
          </p:nvPr>
        </p:nvSpPr>
        <p:spPr>
          <a:xfrm>
            <a:off x="1398588" y="1447800"/>
            <a:ext cx="9682162" cy="517065"/>
          </a:xfrm>
        </p:spPr>
        <p:txBody>
          <a:bodyPr vert="horz" wrap="square" lIns="146304" tIns="91440" rIns="146304" bIns="91440" rtlCol="0">
            <a:spAutoFit/>
          </a:bodyPr>
          <a:lstStyle>
            <a:lvl1pPr>
              <a:defRPr lang="en-US" sz="2400" spc="600" baseline="0" dirty="0">
                <a:gradFill>
                  <a:gsLst>
                    <a:gs pos="1250">
                      <a:schemeClr val="bg1"/>
                    </a:gs>
                    <a:gs pos="100000">
                      <a:schemeClr val="bg1"/>
                    </a:gs>
                  </a:gsLst>
                  <a:lin ang="5400000" scaled="0"/>
                </a:gradFill>
              </a:defRPr>
            </a:lvl1pPr>
          </a:lstStyle>
          <a:p>
            <a:pPr marL="0" lvl="0" indent="0">
              <a:buNone/>
            </a:pPr>
            <a:r>
              <a:rPr lang="en-US" dirty="0" smtClean="0"/>
              <a:t># HASHTAG</a:t>
            </a:r>
            <a:endParaRPr lang="en-US" dirty="0"/>
          </a:p>
        </p:txBody>
      </p:sp>
    </p:spTree>
    <p:extLst>
      <p:ext uri="{BB962C8B-B14F-4D97-AF65-F5344CB8AC3E}">
        <p14:creationId xmlns:p14="http://schemas.microsoft.com/office/powerpoint/2010/main" val="3091179011"/>
      </p:ext>
    </p:extLst>
  </p:cSld>
  <p:clrMapOvr>
    <a:masterClrMapping/>
  </p:clrMapOvr>
  <p:transition>
    <p:fade/>
  </p:transition>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preserve="1">
  <p:cSld name="Dem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3088" y="5413473"/>
            <a:ext cx="12908725" cy="1357744"/>
          </a:xfrm>
          <a:noFill/>
        </p:spPr>
        <p:txBody>
          <a:bodyPr wrap="square" tIns="91440" bIns="91440" anchor="t" anchorCtr="0">
            <a:spAutoFit/>
          </a:bodyPr>
          <a:lstStyle>
            <a:lvl1pPr>
              <a:defRPr sz="8470" spc="-118" baseline="0">
                <a:gradFill>
                  <a:gsLst>
                    <a:gs pos="0">
                      <a:schemeClr val="tx1"/>
                    </a:gs>
                    <a:gs pos="100000">
                      <a:schemeClr val="tx1"/>
                    </a:gs>
                  </a:gsLst>
                  <a:lin ang="5400000" scaled="0"/>
                </a:gradFill>
              </a:defRPr>
            </a:lvl1pPr>
          </a:lstStyle>
          <a:p>
            <a:r>
              <a:rPr lang="en-US" dirty="0" smtClean="0"/>
              <a:t>Demo</a:t>
            </a:r>
            <a:endParaRPr lang="en-US" dirty="0"/>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preserve="1">
  <p:cSld name="Vide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3088" y="5413473"/>
            <a:ext cx="12908725" cy="1390552"/>
          </a:xfrm>
          <a:noFill/>
        </p:spPr>
        <p:txBody>
          <a:bodyPr wrap="square" tIns="91440" bIns="91440" anchor="t" anchorCtr="0">
            <a:spAutoFit/>
          </a:bodyPr>
          <a:lstStyle>
            <a:lvl1pPr>
              <a:defRPr sz="8470" spc="-118" baseline="0">
                <a:gradFill>
                  <a:gsLst>
                    <a:gs pos="0">
                      <a:schemeClr val="tx1"/>
                    </a:gs>
                    <a:gs pos="100000">
                      <a:schemeClr val="tx1"/>
                    </a:gs>
                  </a:gsLst>
                  <a:lin ang="5400000" scaled="0"/>
                </a:gradFill>
              </a:defRPr>
            </a:lvl1pPr>
          </a:lstStyle>
          <a:p>
            <a:r>
              <a:rPr lang="en-US" dirty="0" smtClean="0"/>
              <a:t>Video</a:t>
            </a:r>
            <a:endParaRPr lang="en-US" dirty="0"/>
          </a:p>
        </p:txBody>
      </p:sp>
    </p:spTree>
    <p:extLst>
      <p:ext uri="{BB962C8B-B14F-4D97-AF65-F5344CB8AC3E}">
        <p14:creationId xmlns:p14="http://schemas.microsoft.com/office/powerpoint/2010/main" val="421829666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preserve="1">
  <p:cSld name="Sec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3088" y="4652963"/>
            <a:ext cx="12908725" cy="1357744"/>
          </a:xfrm>
          <a:noFill/>
        </p:spPr>
        <p:txBody>
          <a:bodyPr wrap="square" tIns="91440" bIns="91440" anchor="t" anchorCtr="0">
            <a:spAutoFit/>
          </a:bodyPr>
          <a:lstStyle>
            <a:lvl1pPr>
              <a:defRPr sz="8470" spc="-118" baseline="0">
                <a:gradFill>
                  <a:gsLst>
                    <a:gs pos="0">
                      <a:schemeClr val="tx1"/>
                    </a:gs>
                    <a:gs pos="100000">
                      <a:schemeClr val="tx1"/>
                    </a:gs>
                  </a:gsLst>
                  <a:lin ang="5400000" scaled="0"/>
                </a:gradFill>
              </a:defRPr>
            </a:lvl1pPr>
          </a:lstStyle>
          <a:p>
            <a:r>
              <a:rPr lang="en-US" dirty="0" smtClean="0"/>
              <a:t>Section</a:t>
            </a:r>
            <a:endParaRPr lang="en-US" dirty="0"/>
          </a:p>
        </p:txBody>
      </p:sp>
    </p:spTree>
    <p:extLst>
      <p:ext uri="{BB962C8B-B14F-4D97-AF65-F5344CB8AC3E}">
        <p14:creationId xmlns:p14="http://schemas.microsoft.com/office/powerpoint/2010/main" val="289290185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Content Simp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323087" y="1427012"/>
            <a:ext cx="13984227" cy="2265236"/>
          </a:xfrm>
        </p:spPr>
        <p:txBody>
          <a:bodyPr/>
          <a:lstStyle>
            <a:lvl1pPr marL="0" indent="0">
              <a:spcBef>
                <a:spcPts val="1200"/>
              </a:spcBef>
              <a:buNone/>
              <a:defRPr>
                <a:gradFill>
                  <a:gsLst>
                    <a:gs pos="57576">
                      <a:schemeClr val="tx1"/>
                    </a:gs>
                    <a:gs pos="35000">
                      <a:schemeClr val="tx1"/>
                    </a:gs>
                  </a:gsLst>
                  <a:lin ang="5400000" scaled="0"/>
                </a:gradFill>
                <a:latin typeface="+mj-lt"/>
              </a:defRPr>
            </a:lvl1pPr>
            <a:lvl2pPr marL="0" indent="0">
              <a:spcBef>
                <a:spcPts val="600"/>
              </a:spcBef>
              <a:buFontTx/>
              <a:buNone/>
              <a:defRPr sz="2400">
                <a:gradFill>
                  <a:gsLst>
                    <a:gs pos="57576">
                      <a:schemeClr val="tx1"/>
                    </a:gs>
                    <a:gs pos="35000">
                      <a:schemeClr val="tx1"/>
                    </a:gs>
                  </a:gsLst>
                  <a:lin ang="5400000" scaled="0"/>
                </a:gradFill>
              </a:defRPr>
            </a:lvl2pPr>
            <a:lvl3pPr marL="268925" indent="0">
              <a:spcBef>
                <a:spcPts val="600"/>
              </a:spcBef>
              <a:buNone/>
              <a:defRPr sz="2400">
                <a:gradFill>
                  <a:gsLst>
                    <a:gs pos="57576">
                      <a:schemeClr val="tx1"/>
                    </a:gs>
                    <a:gs pos="35000">
                      <a:schemeClr val="tx1"/>
                    </a:gs>
                  </a:gsLst>
                  <a:lin ang="5400000" scaled="0"/>
                </a:gradFill>
              </a:defRPr>
            </a:lvl3pPr>
            <a:lvl4pPr marL="537850" indent="0">
              <a:spcBef>
                <a:spcPts val="600"/>
              </a:spcBef>
              <a:buNone/>
              <a:defRPr sz="2000">
                <a:gradFill>
                  <a:gsLst>
                    <a:gs pos="57576">
                      <a:schemeClr val="tx1"/>
                    </a:gs>
                    <a:gs pos="35000">
                      <a:schemeClr val="tx1"/>
                    </a:gs>
                  </a:gsLst>
                  <a:lin ang="5400000" scaled="0"/>
                </a:gradFill>
              </a:defRPr>
            </a:lvl4pPr>
            <a:lvl5pPr marL="806775" indent="0">
              <a:spcBef>
                <a:spcPts val="600"/>
              </a:spcBef>
              <a:buNone/>
              <a:defRPr sz="2000">
                <a:gradFill>
                  <a:gsLst>
                    <a:gs pos="57576">
                      <a:schemeClr val="tx1"/>
                    </a:gs>
                    <a:gs pos="35000">
                      <a:schemeClr val="tx1"/>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061056257"/>
      </p:ext>
    </p:extLst>
  </p:cSld>
  <p:clrMapOvr>
    <a:masterClrMapping/>
  </p:clrMapOvr>
  <p:transition>
    <p:fade/>
  </p:transition>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Content Simple with Sub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323087" y="1981200"/>
            <a:ext cx="13984227" cy="2265236"/>
          </a:xfrm>
        </p:spPr>
        <p:txBody>
          <a:bodyPr/>
          <a:lstStyle>
            <a:lvl1pPr marL="0" indent="0">
              <a:spcBef>
                <a:spcPts val="1200"/>
              </a:spcBef>
              <a:buNone/>
              <a:defRPr>
                <a:gradFill>
                  <a:gsLst>
                    <a:gs pos="57576">
                      <a:schemeClr val="tx1"/>
                    </a:gs>
                    <a:gs pos="35000">
                      <a:schemeClr val="tx1"/>
                    </a:gs>
                  </a:gsLst>
                  <a:lin ang="5400000" scaled="0"/>
                </a:gradFill>
                <a:latin typeface="+mj-lt"/>
              </a:defRPr>
            </a:lvl1pPr>
            <a:lvl2pPr marL="0" indent="0">
              <a:spcBef>
                <a:spcPts val="600"/>
              </a:spcBef>
              <a:buFontTx/>
              <a:buNone/>
              <a:defRPr sz="2400">
                <a:gradFill>
                  <a:gsLst>
                    <a:gs pos="57576">
                      <a:schemeClr val="tx1"/>
                    </a:gs>
                    <a:gs pos="35000">
                      <a:schemeClr val="tx1"/>
                    </a:gs>
                  </a:gsLst>
                  <a:lin ang="5400000" scaled="0"/>
                </a:gradFill>
              </a:defRPr>
            </a:lvl2pPr>
            <a:lvl3pPr marL="268925" indent="0">
              <a:spcBef>
                <a:spcPts val="600"/>
              </a:spcBef>
              <a:buNone/>
              <a:defRPr sz="2400">
                <a:gradFill>
                  <a:gsLst>
                    <a:gs pos="57576">
                      <a:schemeClr val="tx1"/>
                    </a:gs>
                    <a:gs pos="35000">
                      <a:schemeClr val="tx1"/>
                    </a:gs>
                  </a:gsLst>
                  <a:lin ang="5400000" scaled="0"/>
                </a:gradFill>
              </a:defRPr>
            </a:lvl3pPr>
            <a:lvl4pPr marL="537850" indent="0">
              <a:spcBef>
                <a:spcPts val="600"/>
              </a:spcBef>
              <a:buNone/>
              <a:defRPr sz="2000">
                <a:gradFill>
                  <a:gsLst>
                    <a:gs pos="57576">
                      <a:schemeClr val="tx1"/>
                    </a:gs>
                    <a:gs pos="35000">
                      <a:schemeClr val="tx1"/>
                    </a:gs>
                  </a:gsLst>
                  <a:lin ang="5400000" scaled="0"/>
                </a:gradFill>
              </a:defRPr>
            </a:lvl4pPr>
            <a:lvl5pPr marL="806775" indent="0">
              <a:spcBef>
                <a:spcPts val="600"/>
              </a:spcBef>
              <a:buNone/>
              <a:defRPr sz="2000">
                <a:gradFill>
                  <a:gsLst>
                    <a:gs pos="57576">
                      <a:schemeClr val="tx1"/>
                    </a:gs>
                    <a:gs pos="35000">
                      <a:schemeClr val="tx1"/>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307414051"/>
      </p:ext>
    </p:extLst>
  </p:cSld>
  <p:clrMapOvr>
    <a:masterClrMapping/>
  </p:clrMapOvr>
  <p:transition>
    <p:fade/>
  </p:transition>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Content Simple 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464777504"/>
      </p:ext>
    </p:extLst>
  </p:cSld>
  <p:clrMapOvr>
    <a:masterClrMapping/>
  </p:clrMapOvr>
  <p:transition>
    <p:fade/>
  </p:transition>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preserve="1">
  <p:cSld name="Content Slide-Blu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90601" y="1059766"/>
            <a:ext cx="10090149" cy="1079598"/>
          </a:xfrm>
        </p:spPr>
        <p:txBody>
          <a:bodyPr/>
          <a:lstStyle>
            <a:lvl1pPr>
              <a:defRPr sz="4800"/>
            </a:lvl1p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990600" y="2147454"/>
            <a:ext cx="10090150" cy="2265236"/>
          </a:xfrm>
        </p:spPr>
        <p:txBody>
          <a:bodyPr/>
          <a:lstStyle>
            <a:lvl1pPr marL="0" indent="0">
              <a:buNone/>
              <a:defRPr sz="3600">
                <a:gradFill>
                  <a:gsLst>
                    <a:gs pos="57576">
                      <a:schemeClr val="tx1"/>
                    </a:gs>
                    <a:gs pos="35000">
                      <a:schemeClr val="tx1"/>
                    </a:gs>
                  </a:gsLst>
                  <a:lin ang="5400000" scaled="0"/>
                </a:gradFill>
                <a:latin typeface="+mj-lt"/>
              </a:defRPr>
            </a:lvl1pPr>
            <a:lvl2pPr marL="0" indent="0">
              <a:spcBef>
                <a:spcPts val="600"/>
              </a:spcBef>
              <a:buFontTx/>
              <a:buNone/>
              <a:defRPr sz="2400">
                <a:gradFill>
                  <a:gsLst>
                    <a:gs pos="57576">
                      <a:schemeClr val="tx1"/>
                    </a:gs>
                    <a:gs pos="35000">
                      <a:schemeClr val="tx1"/>
                    </a:gs>
                  </a:gsLst>
                  <a:lin ang="5400000" scaled="0"/>
                </a:gradFill>
              </a:defRPr>
            </a:lvl2pPr>
            <a:lvl3pPr marL="268925" indent="0">
              <a:spcBef>
                <a:spcPts val="600"/>
              </a:spcBef>
              <a:buNone/>
              <a:defRPr sz="2400">
                <a:gradFill>
                  <a:gsLst>
                    <a:gs pos="57576">
                      <a:schemeClr val="tx1"/>
                    </a:gs>
                    <a:gs pos="35000">
                      <a:schemeClr val="tx1"/>
                    </a:gs>
                  </a:gsLst>
                  <a:lin ang="5400000" scaled="0"/>
                </a:gradFill>
              </a:defRPr>
            </a:lvl3pPr>
            <a:lvl4pPr marL="537850" indent="0">
              <a:spcBef>
                <a:spcPts val="600"/>
              </a:spcBef>
              <a:buNone/>
              <a:defRPr>
                <a:gradFill>
                  <a:gsLst>
                    <a:gs pos="57576">
                      <a:schemeClr val="tx1"/>
                    </a:gs>
                    <a:gs pos="35000">
                      <a:schemeClr val="tx1"/>
                    </a:gs>
                  </a:gsLst>
                  <a:lin ang="5400000" scaled="0"/>
                </a:gradFill>
              </a:defRPr>
            </a:lvl4pPr>
            <a:lvl5pPr marL="806775" indent="0">
              <a:spcBef>
                <a:spcPts val="600"/>
              </a:spcBef>
              <a:buNone/>
              <a:defRPr>
                <a:gradFill>
                  <a:gsLst>
                    <a:gs pos="57576">
                      <a:schemeClr val="tx1"/>
                    </a:gs>
                    <a:gs pos="35000">
                      <a:schemeClr val="tx1"/>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76497059"/>
      </p:ext>
    </p:extLst>
  </p:cSld>
  <p:clrMapOvr>
    <a:masterClrMapping/>
  </p:clrMapOvr>
  <p:transition>
    <p:fade/>
  </p:transition>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preserve="1">
  <p:cSld name="Content Slide-Oran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90601" y="1059766"/>
            <a:ext cx="10090149" cy="1079598"/>
          </a:xfrm>
        </p:spPr>
        <p:txBody>
          <a:bodyPr/>
          <a:lstStyle>
            <a:lvl1pPr>
              <a:defRPr sz="4800">
                <a:gradFill>
                  <a:gsLst>
                    <a:gs pos="57576">
                      <a:schemeClr val="tx2"/>
                    </a:gs>
                    <a:gs pos="35000">
                      <a:schemeClr val="tx2"/>
                    </a:gs>
                  </a:gsLst>
                  <a:lin ang="5400000" scaled="0"/>
                </a:gradFill>
              </a:defRPr>
            </a:lvl1p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990601" y="2146291"/>
            <a:ext cx="10090150" cy="2209836"/>
          </a:xfrm>
        </p:spPr>
        <p:txBody>
          <a:bodyPr/>
          <a:lstStyle>
            <a:lvl1pPr marL="0" indent="0">
              <a:buNone/>
              <a:defRPr sz="3600">
                <a:gradFill>
                  <a:gsLst>
                    <a:gs pos="57576">
                      <a:schemeClr val="tx1"/>
                    </a:gs>
                    <a:gs pos="35000">
                      <a:schemeClr val="tx1"/>
                    </a:gs>
                  </a:gsLst>
                  <a:lin ang="5400000" scaled="0"/>
                </a:gradFill>
                <a:latin typeface="+mj-lt"/>
              </a:defRPr>
            </a:lvl1pPr>
            <a:lvl2pPr marL="0" indent="0">
              <a:spcBef>
                <a:spcPts val="600"/>
              </a:spcBef>
              <a:buFontTx/>
              <a:buNone/>
              <a:defRPr sz="2400">
                <a:gradFill>
                  <a:gsLst>
                    <a:gs pos="57576">
                      <a:schemeClr val="tx1"/>
                    </a:gs>
                    <a:gs pos="35000">
                      <a:schemeClr val="tx1"/>
                    </a:gs>
                  </a:gsLst>
                  <a:lin ang="5400000" scaled="0"/>
                </a:gradFill>
              </a:defRPr>
            </a:lvl2pPr>
            <a:lvl3pPr marL="268925" indent="0">
              <a:spcBef>
                <a:spcPts val="600"/>
              </a:spcBef>
              <a:buNone/>
              <a:defRPr sz="2400">
                <a:gradFill>
                  <a:gsLst>
                    <a:gs pos="57576">
                      <a:schemeClr val="tx1"/>
                    </a:gs>
                    <a:gs pos="35000">
                      <a:schemeClr val="tx1"/>
                    </a:gs>
                  </a:gsLst>
                  <a:lin ang="5400000" scaled="0"/>
                </a:gradFill>
              </a:defRPr>
            </a:lvl3pPr>
            <a:lvl4pPr marL="537850" indent="0">
              <a:spcBef>
                <a:spcPts val="600"/>
              </a:spcBef>
              <a:buNone/>
              <a:defRPr>
                <a:gradFill>
                  <a:gsLst>
                    <a:gs pos="57576">
                      <a:schemeClr val="tx1"/>
                    </a:gs>
                    <a:gs pos="35000">
                      <a:schemeClr val="tx1"/>
                    </a:gs>
                  </a:gsLst>
                  <a:lin ang="5400000" scaled="0"/>
                </a:gradFill>
              </a:defRPr>
            </a:lvl4pPr>
            <a:lvl5pPr marL="806775" indent="0">
              <a:spcBef>
                <a:spcPts val="600"/>
              </a:spcBef>
              <a:buNone/>
              <a:defRPr>
                <a:gradFill>
                  <a:gsLst>
                    <a:gs pos="57576">
                      <a:schemeClr val="tx1"/>
                    </a:gs>
                    <a:gs pos="35000">
                      <a:schemeClr val="tx1"/>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15957440"/>
      </p:ext>
    </p:extLst>
  </p:cSld>
  <p:clrMapOvr>
    <a:masterClrMapping/>
  </p:clrMapOvr>
  <p:transition>
    <p:fade/>
  </p:transition>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Image &amp; Cop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7489372" y="1427012"/>
            <a:ext cx="6817942" cy="5377013"/>
          </a:xfrm>
        </p:spPr>
        <p:txBody>
          <a:bodyPr>
            <a:normAutofit/>
          </a:bodyPr>
          <a:lstStyle>
            <a:lvl1pPr marL="0" indent="0">
              <a:spcBef>
                <a:spcPts val="1200"/>
              </a:spcBef>
              <a:buNone/>
              <a:defRPr>
                <a:gradFill>
                  <a:gsLst>
                    <a:gs pos="57576">
                      <a:schemeClr val="tx1"/>
                    </a:gs>
                    <a:gs pos="35000">
                      <a:schemeClr val="tx1"/>
                    </a:gs>
                  </a:gsLst>
                  <a:lin ang="5400000" scaled="0"/>
                </a:gradFill>
                <a:latin typeface="+mj-lt"/>
              </a:defRPr>
            </a:lvl1pPr>
            <a:lvl2pPr marL="0" indent="0">
              <a:spcBef>
                <a:spcPts val="600"/>
              </a:spcBef>
              <a:buFontTx/>
              <a:buNone/>
              <a:defRPr sz="2400">
                <a:gradFill>
                  <a:gsLst>
                    <a:gs pos="57576">
                      <a:schemeClr val="tx1"/>
                    </a:gs>
                    <a:gs pos="35000">
                      <a:schemeClr val="tx1"/>
                    </a:gs>
                  </a:gsLst>
                  <a:lin ang="5400000" scaled="0"/>
                </a:gradFill>
              </a:defRPr>
            </a:lvl2pPr>
            <a:lvl3pPr marL="268925" indent="0">
              <a:spcBef>
                <a:spcPts val="600"/>
              </a:spcBef>
              <a:buNone/>
              <a:defRPr sz="2400">
                <a:gradFill>
                  <a:gsLst>
                    <a:gs pos="57576">
                      <a:schemeClr val="tx1"/>
                    </a:gs>
                    <a:gs pos="35000">
                      <a:schemeClr val="tx1"/>
                    </a:gs>
                  </a:gsLst>
                  <a:lin ang="5400000" scaled="0"/>
                </a:gradFill>
              </a:defRPr>
            </a:lvl3pPr>
            <a:lvl4pPr marL="537850" indent="0">
              <a:spcBef>
                <a:spcPts val="600"/>
              </a:spcBef>
              <a:buNone/>
              <a:defRPr sz="2000">
                <a:gradFill>
                  <a:gsLst>
                    <a:gs pos="57576">
                      <a:schemeClr val="tx1"/>
                    </a:gs>
                    <a:gs pos="35000">
                      <a:schemeClr val="tx1"/>
                    </a:gs>
                  </a:gsLst>
                  <a:lin ang="5400000" scaled="0"/>
                </a:gradFill>
              </a:defRPr>
            </a:lvl4pPr>
            <a:lvl5pPr marL="806775" indent="0">
              <a:spcBef>
                <a:spcPts val="600"/>
              </a:spcBef>
              <a:buNone/>
              <a:defRPr sz="2000">
                <a:gradFill>
                  <a:gsLst>
                    <a:gs pos="57576">
                      <a:schemeClr val="tx1"/>
                    </a:gs>
                    <a:gs pos="35000">
                      <a:schemeClr val="tx1"/>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686495591"/>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54.xml"/><Relationship Id="rId13" Type="http://schemas.openxmlformats.org/officeDocument/2006/relationships/slideLayout" Target="../slideLayouts/slideLayout59.xml"/><Relationship Id="rId18" Type="http://schemas.openxmlformats.org/officeDocument/2006/relationships/slideLayout" Target="../slideLayouts/slideLayout64.xml"/><Relationship Id="rId26" Type="http://schemas.openxmlformats.org/officeDocument/2006/relationships/slideLayout" Target="../slideLayouts/slideLayout72.xml"/><Relationship Id="rId39" Type="http://schemas.openxmlformats.org/officeDocument/2006/relationships/theme" Target="../theme/theme2.xml"/><Relationship Id="rId3" Type="http://schemas.openxmlformats.org/officeDocument/2006/relationships/slideLayout" Target="../slideLayouts/slideLayout49.xml"/><Relationship Id="rId21" Type="http://schemas.openxmlformats.org/officeDocument/2006/relationships/slideLayout" Target="../slideLayouts/slideLayout67.xml"/><Relationship Id="rId34" Type="http://schemas.openxmlformats.org/officeDocument/2006/relationships/slideLayout" Target="../slideLayouts/slideLayout80.xml"/><Relationship Id="rId7" Type="http://schemas.openxmlformats.org/officeDocument/2006/relationships/slideLayout" Target="../slideLayouts/slideLayout53.xml"/><Relationship Id="rId12" Type="http://schemas.openxmlformats.org/officeDocument/2006/relationships/slideLayout" Target="../slideLayouts/slideLayout58.xml"/><Relationship Id="rId17" Type="http://schemas.openxmlformats.org/officeDocument/2006/relationships/slideLayout" Target="../slideLayouts/slideLayout63.xml"/><Relationship Id="rId25" Type="http://schemas.openxmlformats.org/officeDocument/2006/relationships/slideLayout" Target="../slideLayouts/slideLayout71.xml"/><Relationship Id="rId33" Type="http://schemas.openxmlformats.org/officeDocument/2006/relationships/slideLayout" Target="../slideLayouts/slideLayout79.xml"/><Relationship Id="rId38" Type="http://schemas.openxmlformats.org/officeDocument/2006/relationships/slideLayout" Target="../slideLayouts/slideLayout84.xml"/><Relationship Id="rId2" Type="http://schemas.openxmlformats.org/officeDocument/2006/relationships/slideLayout" Target="../slideLayouts/slideLayout48.xml"/><Relationship Id="rId16" Type="http://schemas.openxmlformats.org/officeDocument/2006/relationships/slideLayout" Target="../slideLayouts/slideLayout62.xml"/><Relationship Id="rId20" Type="http://schemas.openxmlformats.org/officeDocument/2006/relationships/slideLayout" Target="../slideLayouts/slideLayout66.xml"/><Relationship Id="rId29" Type="http://schemas.openxmlformats.org/officeDocument/2006/relationships/slideLayout" Target="../slideLayouts/slideLayout75.xml"/><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slideLayout" Target="../slideLayouts/slideLayout57.xml"/><Relationship Id="rId24" Type="http://schemas.openxmlformats.org/officeDocument/2006/relationships/slideLayout" Target="../slideLayouts/slideLayout70.xml"/><Relationship Id="rId32" Type="http://schemas.openxmlformats.org/officeDocument/2006/relationships/slideLayout" Target="../slideLayouts/slideLayout78.xml"/><Relationship Id="rId37" Type="http://schemas.openxmlformats.org/officeDocument/2006/relationships/slideLayout" Target="../slideLayouts/slideLayout83.xml"/><Relationship Id="rId5" Type="http://schemas.openxmlformats.org/officeDocument/2006/relationships/slideLayout" Target="../slideLayouts/slideLayout51.xml"/><Relationship Id="rId15" Type="http://schemas.openxmlformats.org/officeDocument/2006/relationships/slideLayout" Target="../slideLayouts/slideLayout61.xml"/><Relationship Id="rId23" Type="http://schemas.openxmlformats.org/officeDocument/2006/relationships/slideLayout" Target="../slideLayouts/slideLayout69.xml"/><Relationship Id="rId28" Type="http://schemas.openxmlformats.org/officeDocument/2006/relationships/slideLayout" Target="../slideLayouts/slideLayout74.xml"/><Relationship Id="rId36" Type="http://schemas.openxmlformats.org/officeDocument/2006/relationships/slideLayout" Target="../slideLayouts/slideLayout82.xml"/><Relationship Id="rId10" Type="http://schemas.openxmlformats.org/officeDocument/2006/relationships/slideLayout" Target="../slideLayouts/slideLayout56.xml"/><Relationship Id="rId19" Type="http://schemas.openxmlformats.org/officeDocument/2006/relationships/slideLayout" Target="../slideLayouts/slideLayout65.xml"/><Relationship Id="rId31" Type="http://schemas.openxmlformats.org/officeDocument/2006/relationships/slideLayout" Target="../slideLayouts/slideLayout77.xml"/><Relationship Id="rId4" Type="http://schemas.openxmlformats.org/officeDocument/2006/relationships/slideLayout" Target="../slideLayouts/slideLayout50.xml"/><Relationship Id="rId9" Type="http://schemas.openxmlformats.org/officeDocument/2006/relationships/slideLayout" Target="../slideLayouts/slideLayout55.xml"/><Relationship Id="rId14" Type="http://schemas.openxmlformats.org/officeDocument/2006/relationships/slideLayout" Target="../slideLayouts/slideLayout60.xml"/><Relationship Id="rId22" Type="http://schemas.openxmlformats.org/officeDocument/2006/relationships/slideLayout" Target="../slideLayouts/slideLayout68.xml"/><Relationship Id="rId27" Type="http://schemas.openxmlformats.org/officeDocument/2006/relationships/slideLayout" Target="../slideLayouts/slideLayout73.xml"/><Relationship Id="rId30" Type="http://schemas.openxmlformats.org/officeDocument/2006/relationships/slideLayout" Target="../slideLayouts/slideLayout76.xml"/><Relationship Id="rId35" Type="http://schemas.openxmlformats.org/officeDocument/2006/relationships/slideLayout" Target="../slideLayouts/slideLayout8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92.xml"/><Relationship Id="rId13" Type="http://schemas.openxmlformats.org/officeDocument/2006/relationships/slideLayout" Target="../slideLayouts/slideLayout97.xml"/><Relationship Id="rId18" Type="http://schemas.openxmlformats.org/officeDocument/2006/relationships/slideLayout" Target="../slideLayouts/slideLayout102.xml"/><Relationship Id="rId26" Type="http://schemas.openxmlformats.org/officeDocument/2006/relationships/slideLayout" Target="../slideLayouts/slideLayout110.xml"/><Relationship Id="rId3" Type="http://schemas.openxmlformats.org/officeDocument/2006/relationships/slideLayout" Target="../slideLayouts/slideLayout87.xml"/><Relationship Id="rId21" Type="http://schemas.openxmlformats.org/officeDocument/2006/relationships/slideLayout" Target="../slideLayouts/slideLayout105.xml"/><Relationship Id="rId34" Type="http://schemas.openxmlformats.org/officeDocument/2006/relationships/slideLayout" Target="../slideLayouts/slideLayout118.xml"/><Relationship Id="rId7" Type="http://schemas.openxmlformats.org/officeDocument/2006/relationships/slideLayout" Target="../slideLayouts/slideLayout91.xml"/><Relationship Id="rId12" Type="http://schemas.openxmlformats.org/officeDocument/2006/relationships/slideLayout" Target="../slideLayouts/slideLayout96.xml"/><Relationship Id="rId17" Type="http://schemas.openxmlformats.org/officeDocument/2006/relationships/slideLayout" Target="../slideLayouts/slideLayout101.xml"/><Relationship Id="rId25" Type="http://schemas.openxmlformats.org/officeDocument/2006/relationships/slideLayout" Target="../slideLayouts/slideLayout109.xml"/><Relationship Id="rId33" Type="http://schemas.openxmlformats.org/officeDocument/2006/relationships/slideLayout" Target="../slideLayouts/slideLayout117.xml"/><Relationship Id="rId38" Type="http://schemas.openxmlformats.org/officeDocument/2006/relationships/theme" Target="../theme/theme3.xml"/><Relationship Id="rId2" Type="http://schemas.openxmlformats.org/officeDocument/2006/relationships/slideLayout" Target="../slideLayouts/slideLayout86.xml"/><Relationship Id="rId16" Type="http://schemas.openxmlformats.org/officeDocument/2006/relationships/slideLayout" Target="../slideLayouts/slideLayout100.xml"/><Relationship Id="rId20" Type="http://schemas.openxmlformats.org/officeDocument/2006/relationships/slideLayout" Target="../slideLayouts/slideLayout104.xml"/><Relationship Id="rId29" Type="http://schemas.openxmlformats.org/officeDocument/2006/relationships/slideLayout" Target="../slideLayouts/slideLayout113.xml"/><Relationship Id="rId1" Type="http://schemas.openxmlformats.org/officeDocument/2006/relationships/slideLayout" Target="../slideLayouts/slideLayout85.xml"/><Relationship Id="rId6" Type="http://schemas.openxmlformats.org/officeDocument/2006/relationships/slideLayout" Target="../slideLayouts/slideLayout90.xml"/><Relationship Id="rId11" Type="http://schemas.openxmlformats.org/officeDocument/2006/relationships/slideLayout" Target="../slideLayouts/slideLayout95.xml"/><Relationship Id="rId24" Type="http://schemas.openxmlformats.org/officeDocument/2006/relationships/slideLayout" Target="../slideLayouts/slideLayout108.xml"/><Relationship Id="rId32" Type="http://schemas.openxmlformats.org/officeDocument/2006/relationships/slideLayout" Target="../slideLayouts/slideLayout116.xml"/><Relationship Id="rId37" Type="http://schemas.openxmlformats.org/officeDocument/2006/relationships/slideLayout" Target="../slideLayouts/slideLayout121.xml"/><Relationship Id="rId5" Type="http://schemas.openxmlformats.org/officeDocument/2006/relationships/slideLayout" Target="../slideLayouts/slideLayout89.xml"/><Relationship Id="rId15" Type="http://schemas.openxmlformats.org/officeDocument/2006/relationships/slideLayout" Target="../slideLayouts/slideLayout99.xml"/><Relationship Id="rId23" Type="http://schemas.openxmlformats.org/officeDocument/2006/relationships/slideLayout" Target="../slideLayouts/slideLayout107.xml"/><Relationship Id="rId28" Type="http://schemas.openxmlformats.org/officeDocument/2006/relationships/slideLayout" Target="../slideLayouts/slideLayout112.xml"/><Relationship Id="rId36" Type="http://schemas.openxmlformats.org/officeDocument/2006/relationships/slideLayout" Target="../slideLayouts/slideLayout120.xml"/><Relationship Id="rId10" Type="http://schemas.openxmlformats.org/officeDocument/2006/relationships/slideLayout" Target="../slideLayouts/slideLayout94.xml"/><Relationship Id="rId19" Type="http://schemas.openxmlformats.org/officeDocument/2006/relationships/slideLayout" Target="../slideLayouts/slideLayout103.xml"/><Relationship Id="rId31" Type="http://schemas.openxmlformats.org/officeDocument/2006/relationships/slideLayout" Target="../slideLayouts/slideLayout115.xml"/><Relationship Id="rId4" Type="http://schemas.openxmlformats.org/officeDocument/2006/relationships/slideLayout" Target="../slideLayouts/slideLayout88.xml"/><Relationship Id="rId9" Type="http://schemas.openxmlformats.org/officeDocument/2006/relationships/slideLayout" Target="../slideLayouts/slideLayout93.xml"/><Relationship Id="rId14" Type="http://schemas.openxmlformats.org/officeDocument/2006/relationships/slideLayout" Target="../slideLayouts/slideLayout98.xml"/><Relationship Id="rId22" Type="http://schemas.openxmlformats.org/officeDocument/2006/relationships/slideLayout" Target="../slideLayouts/slideLayout106.xml"/><Relationship Id="rId27" Type="http://schemas.openxmlformats.org/officeDocument/2006/relationships/slideLayout" Target="../slideLayouts/slideLayout111.xml"/><Relationship Id="rId30" Type="http://schemas.openxmlformats.org/officeDocument/2006/relationships/slideLayout" Target="../slideLayouts/slideLayout114.xml"/><Relationship Id="rId35" Type="http://schemas.openxmlformats.org/officeDocument/2006/relationships/slideLayout" Target="../slideLayouts/slideLayout11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29.xml"/><Relationship Id="rId13" Type="http://schemas.openxmlformats.org/officeDocument/2006/relationships/slideLayout" Target="../slideLayouts/slideLayout134.xml"/><Relationship Id="rId18" Type="http://schemas.openxmlformats.org/officeDocument/2006/relationships/slideLayout" Target="../slideLayouts/slideLayout139.xml"/><Relationship Id="rId26" Type="http://schemas.openxmlformats.org/officeDocument/2006/relationships/slideLayout" Target="../slideLayouts/slideLayout147.xml"/><Relationship Id="rId3" Type="http://schemas.openxmlformats.org/officeDocument/2006/relationships/slideLayout" Target="../slideLayouts/slideLayout124.xml"/><Relationship Id="rId21" Type="http://schemas.openxmlformats.org/officeDocument/2006/relationships/slideLayout" Target="../slideLayouts/slideLayout142.xml"/><Relationship Id="rId34" Type="http://schemas.openxmlformats.org/officeDocument/2006/relationships/slideLayout" Target="../slideLayouts/slideLayout155.xml"/><Relationship Id="rId7" Type="http://schemas.openxmlformats.org/officeDocument/2006/relationships/slideLayout" Target="../slideLayouts/slideLayout128.xml"/><Relationship Id="rId12" Type="http://schemas.openxmlformats.org/officeDocument/2006/relationships/slideLayout" Target="../slideLayouts/slideLayout133.xml"/><Relationship Id="rId17" Type="http://schemas.openxmlformats.org/officeDocument/2006/relationships/slideLayout" Target="../slideLayouts/slideLayout138.xml"/><Relationship Id="rId25" Type="http://schemas.openxmlformats.org/officeDocument/2006/relationships/slideLayout" Target="../slideLayouts/slideLayout146.xml"/><Relationship Id="rId33" Type="http://schemas.openxmlformats.org/officeDocument/2006/relationships/slideLayout" Target="../slideLayouts/slideLayout154.xml"/><Relationship Id="rId2" Type="http://schemas.openxmlformats.org/officeDocument/2006/relationships/slideLayout" Target="../slideLayouts/slideLayout123.xml"/><Relationship Id="rId16" Type="http://schemas.openxmlformats.org/officeDocument/2006/relationships/slideLayout" Target="../slideLayouts/slideLayout137.xml"/><Relationship Id="rId20" Type="http://schemas.openxmlformats.org/officeDocument/2006/relationships/slideLayout" Target="../slideLayouts/slideLayout141.xml"/><Relationship Id="rId29" Type="http://schemas.openxmlformats.org/officeDocument/2006/relationships/slideLayout" Target="../slideLayouts/slideLayout150.xml"/><Relationship Id="rId1" Type="http://schemas.openxmlformats.org/officeDocument/2006/relationships/slideLayout" Target="../slideLayouts/slideLayout122.xml"/><Relationship Id="rId6" Type="http://schemas.openxmlformats.org/officeDocument/2006/relationships/slideLayout" Target="../slideLayouts/slideLayout127.xml"/><Relationship Id="rId11" Type="http://schemas.openxmlformats.org/officeDocument/2006/relationships/slideLayout" Target="../slideLayouts/slideLayout132.xml"/><Relationship Id="rId24" Type="http://schemas.openxmlformats.org/officeDocument/2006/relationships/slideLayout" Target="../slideLayouts/slideLayout145.xml"/><Relationship Id="rId32" Type="http://schemas.openxmlformats.org/officeDocument/2006/relationships/slideLayout" Target="../slideLayouts/slideLayout153.xml"/><Relationship Id="rId5" Type="http://schemas.openxmlformats.org/officeDocument/2006/relationships/slideLayout" Target="../slideLayouts/slideLayout126.xml"/><Relationship Id="rId15" Type="http://schemas.openxmlformats.org/officeDocument/2006/relationships/slideLayout" Target="../slideLayouts/slideLayout136.xml"/><Relationship Id="rId23" Type="http://schemas.openxmlformats.org/officeDocument/2006/relationships/slideLayout" Target="../slideLayouts/slideLayout144.xml"/><Relationship Id="rId28" Type="http://schemas.openxmlformats.org/officeDocument/2006/relationships/slideLayout" Target="../slideLayouts/slideLayout149.xml"/><Relationship Id="rId36" Type="http://schemas.openxmlformats.org/officeDocument/2006/relationships/theme" Target="../theme/theme4.xml"/><Relationship Id="rId10" Type="http://schemas.openxmlformats.org/officeDocument/2006/relationships/slideLayout" Target="../slideLayouts/slideLayout131.xml"/><Relationship Id="rId19" Type="http://schemas.openxmlformats.org/officeDocument/2006/relationships/slideLayout" Target="../slideLayouts/slideLayout140.xml"/><Relationship Id="rId31" Type="http://schemas.openxmlformats.org/officeDocument/2006/relationships/slideLayout" Target="../slideLayouts/slideLayout152.xml"/><Relationship Id="rId4" Type="http://schemas.openxmlformats.org/officeDocument/2006/relationships/slideLayout" Target="../slideLayouts/slideLayout125.xml"/><Relationship Id="rId9" Type="http://schemas.openxmlformats.org/officeDocument/2006/relationships/slideLayout" Target="../slideLayouts/slideLayout130.xml"/><Relationship Id="rId14" Type="http://schemas.openxmlformats.org/officeDocument/2006/relationships/slideLayout" Target="../slideLayouts/slideLayout135.xml"/><Relationship Id="rId22" Type="http://schemas.openxmlformats.org/officeDocument/2006/relationships/slideLayout" Target="../slideLayouts/slideLayout143.xml"/><Relationship Id="rId27" Type="http://schemas.openxmlformats.org/officeDocument/2006/relationships/slideLayout" Target="../slideLayouts/slideLayout148.xml"/><Relationship Id="rId30" Type="http://schemas.openxmlformats.org/officeDocument/2006/relationships/slideLayout" Target="../slideLayouts/slideLayout151.xml"/><Relationship Id="rId35" Type="http://schemas.openxmlformats.org/officeDocument/2006/relationships/slideLayout" Target="../slideLayouts/slideLayout156.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64.xml"/><Relationship Id="rId13" Type="http://schemas.openxmlformats.org/officeDocument/2006/relationships/slideLayout" Target="../slideLayouts/slideLayout169.xml"/><Relationship Id="rId18" Type="http://schemas.openxmlformats.org/officeDocument/2006/relationships/slideLayout" Target="../slideLayouts/slideLayout174.xml"/><Relationship Id="rId26" Type="http://schemas.openxmlformats.org/officeDocument/2006/relationships/slideLayout" Target="../slideLayouts/slideLayout182.xml"/><Relationship Id="rId39" Type="http://schemas.openxmlformats.org/officeDocument/2006/relationships/theme" Target="../theme/theme5.xml"/><Relationship Id="rId3" Type="http://schemas.openxmlformats.org/officeDocument/2006/relationships/slideLayout" Target="../slideLayouts/slideLayout159.xml"/><Relationship Id="rId21" Type="http://schemas.openxmlformats.org/officeDocument/2006/relationships/slideLayout" Target="../slideLayouts/slideLayout177.xml"/><Relationship Id="rId34" Type="http://schemas.openxmlformats.org/officeDocument/2006/relationships/slideLayout" Target="../slideLayouts/slideLayout190.xml"/><Relationship Id="rId7" Type="http://schemas.openxmlformats.org/officeDocument/2006/relationships/slideLayout" Target="../slideLayouts/slideLayout163.xml"/><Relationship Id="rId12" Type="http://schemas.openxmlformats.org/officeDocument/2006/relationships/slideLayout" Target="../slideLayouts/slideLayout168.xml"/><Relationship Id="rId17" Type="http://schemas.openxmlformats.org/officeDocument/2006/relationships/slideLayout" Target="../slideLayouts/slideLayout173.xml"/><Relationship Id="rId25" Type="http://schemas.openxmlformats.org/officeDocument/2006/relationships/slideLayout" Target="../slideLayouts/slideLayout181.xml"/><Relationship Id="rId33" Type="http://schemas.openxmlformats.org/officeDocument/2006/relationships/slideLayout" Target="../slideLayouts/slideLayout189.xml"/><Relationship Id="rId38" Type="http://schemas.openxmlformats.org/officeDocument/2006/relationships/slideLayout" Target="../slideLayouts/slideLayout194.xml"/><Relationship Id="rId2" Type="http://schemas.openxmlformats.org/officeDocument/2006/relationships/slideLayout" Target="../slideLayouts/slideLayout158.xml"/><Relationship Id="rId16" Type="http://schemas.openxmlformats.org/officeDocument/2006/relationships/slideLayout" Target="../slideLayouts/slideLayout172.xml"/><Relationship Id="rId20" Type="http://schemas.openxmlformats.org/officeDocument/2006/relationships/slideLayout" Target="../slideLayouts/slideLayout176.xml"/><Relationship Id="rId29" Type="http://schemas.openxmlformats.org/officeDocument/2006/relationships/slideLayout" Target="../slideLayouts/slideLayout185.xml"/><Relationship Id="rId1" Type="http://schemas.openxmlformats.org/officeDocument/2006/relationships/slideLayout" Target="../slideLayouts/slideLayout157.xml"/><Relationship Id="rId6" Type="http://schemas.openxmlformats.org/officeDocument/2006/relationships/slideLayout" Target="../slideLayouts/slideLayout162.xml"/><Relationship Id="rId11" Type="http://schemas.openxmlformats.org/officeDocument/2006/relationships/slideLayout" Target="../slideLayouts/slideLayout167.xml"/><Relationship Id="rId24" Type="http://schemas.openxmlformats.org/officeDocument/2006/relationships/slideLayout" Target="../slideLayouts/slideLayout180.xml"/><Relationship Id="rId32" Type="http://schemas.openxmlformats.org/officeDocument/2006/relationships/slideLayout" Target="../slideLayouts/slideLayout188.xml"/><Relationship Id="rId37" Type="http://schemas.openxmlformats.org/officeDocument/2006/relationships/slideLayout" Target="../slideLayouts/slideLayout193.xml"/><Relationship Id="rId5" Type="http://schemas.openxmlformats.org/officeDocument/2006/relationships/slideLayout" Target="../slideLayouts/slideLayout161.xml"/><Relationship Id="rId15" Type="http://schemas.openxmlformats.org/officeDocument/2006/relationships/slideLayout" Target="../slideLayouts/slideLayout171.xml"/><Relationship Id="rId23" Type="http://schemas.openxmlformats.org/officeDocument/2006/relationships/slideLayout" Target="../slideLayouts/slideLayout179.xml"/><Relationship Id="rId28" Type="http://schemas.openxmlformats.org/officeDocument/2006/relationships/slideLayout" Target="../slideLayouts/slideLayout184.xml"/><Relationship Id="rId36" Type="http://schemas.openxmlformats.org/officeDocument/2006/relationships/slideLayout" Target="../slideLayouts/slideLayout192.xml"/><Relationship Id="rId10" Type="http://schemas.openxmlformats.org/officeDocument/2006/relationships/slideLayout" Target="../slideLayouts/slideLayout166.xml"/><Relationship Id="rId19" Type="http://schemas.openxmlformats.org/officeDocument/2006/relationships/slideLayout" Target="../slideLayouts/slideLayout175.xml"/><Relationship Id="rId31" Type="http://schemas.openxmlformats.org/officeDocument/2006/relationships/slideLayout" Target="../slideLayouts/slideLayout187.xml"/><Relationship Id="rId4" Type="http://schemas.openxmlformats.org/officeDocument/2006/relationships/slideLayout" Target="../slideLayouts/slideLayout160.xml"/><Relationship Id="rId9" Type="http://schemas.openxmlformats.org/officeDocument/2006/relationships/slideLayout" Target="../slideLayouts/slideLayout165.xml"/><Relationship Id="rId14" Type="http://schemas.openxmlformats.org/officeDocument/2006/relationships/slideLayout" Target="../slideLayouts/slideLayout170.xml"/><Relationship Id="rId22" Type="http://schemas.openxmlformats.org/officeDocument/2006/relationships/slideLayout" Target="../slideLayouts/slideLayout178.xml"/><Relationship Id="rId27" Type="http://schemas.openxmlformats.org/officeDocument/2006/relationships/slideLayout" Target="../slideLayouts/slideLayout183.xml"/><Relationship Id="rId30" Type="http://schemas.openxmlformats.org/officeDocument/2006/relationships/slideLayout" Target="../slideLayouts/slideLayout186.xml"/><Relationship Id="rId35" Type="http://schemas.openxmlformats.org/officeDocument/2006/relationships/slideLayout" Target="../slideLayouts/slideLayout191.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202.xml"/><Relationship Id="rId13" Type="http://schemas.openxmlformats.org/officeDocument/2006/relationships/slideLayout" Target="../slideLayouts/slideLayout207.xml"/><Relationship Id="rId18" Type="http://schemas.openxmlformats.org/officeDocument/2006/relationships/slideLayout" Target="../slideLayouts/slideLayout212.xml"/><Relationship Id="rId26" Type="http://schemas.openxmlformats.org/officeDocument/2006/relationships/slideLayout" Target="../slideLayouts/slideLayout220.xml"/><Relationship Id="rId39" Type="http://schemas.openxmlformats.org/officeDocument/2006/relationships/theme" Target="../theme/theme6.xml"/><Relationship Id="rId3" Type="http://schemas.openxmlformats.org/officeDocument/2006/relationships/slideLayout" Target="../slideLayouts/slideLayout197.xml"/><Relationship Id="rId21" Type="http://schemas.openxmlformats.org/officeDocument/2006/relationships/slideLayout" Target="../slideLayouts/slideLayout215.xml"/><Relationship Id="rId34" Type="http://schemas.openxmlformats.org/officeDocument/2006/relationships/slideLayout" Target="../slideLayouts/slideLayout228.xml"/><Relationship Id="rId7" Type="http://schemas.openxmlformats.org/officeDocument/2006/relationships/slideLayout" Target="../slideLayouts/slideLayout201.xml"/><Relationship Id="rId12" Type="http://schemas.openxmlformats.org/officeDocument/2006/relationships/slideLayout" Target="../slideLayouts/slideLayout206.xml"/><Relationship Id="rId17" Type="http://schemas.openxmlformats.org/officeDocument/2006/relationships/slideLayout" Target="../slideLayouts/slideLayout211.xml"/><Relationship Id="rId25" Type="http://schemas.openxmlformats.org/officeDocument/2006/relationships/slideLayout" Target="../slideLayouts/slideLayout219.xml"/><Relationship Id="rId33" Type="http://schemas.openxmlformats.org/officeDocument/2006/relationships/slideLayout" Target="../slideLayouts/slideLayout227.xml"/><Relationship Id="rId38" Type="http://schemas.openxmlformats.org/officeDocument/2006/relationships/slideLayout" Target="../slideLayouts/slideLayout232.xml"/><Relationship Id="rId2" Type="http://schemas.openxmlformats.org/officeDocument/2006/relationships/slideLayout" Target="../slideLayouts/slideLayout196.xml"/><Relationship Id="rId16" Type="http://schemas.openxmlformats.org/officeDocument/2006/relationships/slideLayout" Target="../slideLayouts/slideLayout210.xml"/><Relationship Id="rId20" Type="http://schemas.openxmlformats.org/officeDocument/2006/relationships/slideLayout" Target="../slideLayouts/slideLayout214.xml"/><Relationship Id="rId29" Type="http://schemas.openxmlformats.org/officeDocument/2006/relationships/slideLayout" Target="../slideLayouts/slideLayout223.xml"/><Relationship Id="rId1" Type="http://schemas.openxmlformats.org/officeDocument/2006/relationships/slideLayout" Target="../slideLayouts/slideLayout195.xml"/><Relationship Id="rId6" Type="http://schemas.openxmlformats.org/officeDocument/2006/relationships/slideLayout" Target="../slideLayouts/slideLayout200.xml"/><Relationship Id="rId11" Type="http://schemas.openxmlformats.org/officeDocument/2006/relationships/slideLayout" Target="../slideLayouts/slideLayout205.xml"/><Relationship Id="rId24" Type="http://schemas.openxmlformats.org/officeDocument/2006/relationships/slideLayout" Target="../slideLayouts/slideLayout218.xml"/><Relationship Id="rId32" Type="http://schemas.openxmlformats.org/officeDocument/2006/relationships/slideLayout" Target="../slideLayouts/slideLayout226.xml"/><Relationship Id="rId37" Type="http://schemas.openxmlformats.org/officeDocument/2006/relationships/slideLayout" Target="../slideLayouts/slideLayout231.xml"/><Relationship Id="rId5" Type="http://schemas.openxmlformats.org/officeDocument/2006/relationships/slideLayout" Target="../slideLayouts/slideLayout199.xml"/><Relationship Id="rId15" Type="http://schemas.openxmlformats.org/officeDocument/2006/relationships/slideLayout" Target="../slideLayouts/slideLayout209.xml"/><Relationship Id="rId23" Type="http://schemas.openxmlformats.org/officeDocument/2006/relationships/slideLayout" Target="../slideLayouts/slideLayout217.xml"/><Relationship Id="rId28" Type="http://schemas.openxmlformats.org/officeDocument/2006/relationships/slideLayout" Target="../slideLayouts/slideLayout222.xml"/><Relationship Id="rId36" Type="http://schemas.openxmlformats.org/officeDocument/2006/relationships/slideLayout" Target="../slideLayouts/slideLayout230.xml"/><Relationship Id="rId10" Type="http://schemas.openxmlformats.org/officeDocument/2006/relationships/slideLayout" Target="../slideLayouts/slideLayout204.xml"/><Relationship Id="rId19" Type="http://schemas.openxmlformats.org/officeDocument/2006/relationships/slideLayout" Target="../slideLayouts/slideLayout213.xml"/><Relationship Id="rId31" Type="http://schemas.openxmlformats.org/officeDocument/2006/relationships/slideLayout" Target="../slideLayouts/slideLayout225.xml"/><Relationship Id="rId4" Type="http://schemas.openxmlformats.org/officeDocument/2006/relationships/slideLayout" Target="../slideLayouts/slideLayout198.xml"/><Relationship Id="rId9" Type="http://schemas.openxmlformats.org/officeDocument/2006/relationships/slideLayout" Target="../slideLayouts/slideLayout203.xml"/><Relationship Id="rId14" Type="http://schemas.openxmlformats.org/officeDocument/2006/relationships/slideLayout" Target="../slideLayouts/slideLayout208.xml"/><Relationship Id="rId22" Type="http://schemas.openxmlformats.org/officeDocument/2006/relationships/slideLayout" Target="../slideLayouts/slideLayout216.xml"/><Relationship Id="rId27" Type="http://schemas.openxmlformats.org/officeDocument/2006/relationships/slideLayout" Target="../slideLayouts/slideLayout221.xml"/><Relationship Id="rId30" Type="http://schemas.openxmlformats.org/officeDocument/2006/relationships/slideLayout" Target="../slideLayouts/slideLayout224.xml"/><Relationship Id="rId35" Type="http://schemas.openxmlformats.org/officeDocument/2006/relationships/slideLayout" Target="../slideLayouts/slideLayout22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23088" y="347413"/>
            <a:ext cx="13987008" cy="1079598"/>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323089" y="1427015"/>
            <a:ext cx="13984225" cy="2209836"/>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269" r:id="rId1"/>
    <p:sldLayoutId id="2147484300" r:id="rId2"/>
    <p:sldLayoutId id="2147484266" r:id="rId3"/>
    <p:sldLayoutId id="2147484331" r:id="rId4"/>
    <p:sldLayoutId id="2147484332" r:id="rId5"/>
    <p:sldLayoutId id="2147484333" r:id="rId6"/>
    <p:sldLayoutId id="2147484249" r:id="rId7"/>
    <p:sldLayoutId id="2147484304" r:id="rId8"/>
    <p:sldLayoutId id="2147484334" r:id="rId9"/>
    <p:sldLayoutId id="2147484295" r:id="rId10"/>
    <p:sldLayoutId id="2147484314" r:id="rId11"/>
    <p:sldLayoutId id="2147484337" r:id="rId12"/>
    <p:sldLayoutId id="2147484302" r:id="rId13"/>
    <p:sldLayoutId id="2147484303" r:id="rId14"/>
    <p:sldLayoutId id="2147484315" r:id="rId15"/>
    <p:sldLayoutId id="2147484336" r:id="rId16"/>
    <p:sldLayoutId id="2147484335" r:id="rId17"/>
    <p:sldLayoutId id="2147484240" r:id="rId18"/>
    <p:sldLayoutId id="2147484330" r:id="rId19"/>
    <p:sldLayoutId id="2147484309" r:id="rId20"/>
    <p:sldLayoutId id="2147484324" r:id="rId21"/>
    <p:sldLayoutId id="2147484323" r:id="rId22"/>
    <p:sldLayoutId id="2147484325" r:id="rId23"/>
    <p:sldLayoutId id="2147484326" r:id="rId24"/>
    <p:sldLayoutId id="2147484327" r:id="rId25"/>
    <p:sldLayoutId id="2147484328" r:id="rId26"/>
    <p:sldLayoutId id="2147484256" r:id="rId27"/>
    <p:sldLayoutId id="2147484316" r:id="rId28"/>
    <p:sldLayoutId id="2147484317" r:id="rId29"/>
    <p:sldLayoutId id="2147484318" r:id="rId30"/>
    <p:sldLayoutId id="2147484319" r:id="rId31"/>
    <p:sldLayoutId id="2147484320" r:id="rId32"/>
    <p:sldLayoutId id="2147484321" r:id="rId33"/>
    <p:sldLayoutId id="2147484313" r:id="rId34"/>
    <p:sldLayoutId id="2147484544" r:id="rId35"/>
    <p:sldLayoutId id="2147484547" r:id="rId36"/>
    <p:sldLayoutId id="2147484549" r:id="rId37"/>
    <p:sldLayoutId id="2147484551" r:id="rId38"/>
    <p:sldLayoutId id="2147484555" r:id="rId39"/>
    <p:sldLayoutId id="2147484556" r:id="rId40"/>
    <p:sldLayoutId id="2147484557" r:id="rId41"/>
    <p:sldLayoutId id="2147484558" r:id="rId42"/>
    <p:sldLayoutId id="2147484559" r:id="rId43"/>
    <p:sldLayoutId id="2147484560" r:id="rId44"/>
    <p:sldLayoutId id="2147484561" r:id="rId45"/>
    <p:sldLayoutId id="2147484562" r:id="rId46"/>
  </p:sldLayoutIdLst>
  <p:transition>
    <p:fade/>
  </p:transition>
  <p:timing>
    <p:tnLst>
      <p:par>
        <p:cTn id="1" dur="indefinite" restart="never" nodeType="tmRoot"/>
      </p:par>
    </p:tnLst>
  </p:timing>
  <p:txStyles>
    <p:titleStyle>
      <a:lvl1pPr algn="l" defTabSz="1097278" rtl="0" eaLnBrk="1" latinLnBrk="0" hangingPunct="1">
        <a:lnSpc>
          <a:spcPct val="90000"/>
        </a:lnSpc>
        <a:spcBef>
          <a:spcPct val="0"/>
        </a:spcBef>
        <a:buNone/>
        <a:defRPr lang="en-US" sz="5400" b="0" kern="1200" cap="none" spc="-120" baseline="0" dirty="0" smtClean="0">
          <a:ln w="3175">
            <a:noFill/>
          </a:ln>
          <a:gradFill>
            <a:gsLst>
              <a:gs pos="1250">
                <a:schemeClr val="tx2"/>
              </a:gs>
              <a:gs pos="100000">
                <a:schemeClr val="tx2"/>
              </a:gs>
            </a:gsLst>
            <a:lin ang="5400000" scaled="0"/>
          </a:gradFill>
          <a:effectLst/>
          <a:latin typeface="+mj-lt"/>
          <a:ea typeface="+mn-ea"/>
          <a:cs typeface="Arial" panose="020B0604020202020204" pitchFamily="34" charset="0"/>
        </a:defRPr>
      </a:lvl1pPr>
    </p:titleStyle>
    <p:bodyStyle>
      <a:lvl1pPr marL="0" marR="0" indent="0" algn="l" defTabSz="1097278" rtl="0" eaLnBrk="1" fontAlgn="auto" latinLnBrk="0" hangingPunct="1">
        <a:lnSpc>
          <a:spcPct val="90000"/>
        </a:lnSpc>
        <a:spcBef>
          <a:spcPct val="20000"/>
        </a:spcBef>
        <a:spcAft>
          <a:spcPts val="0"/>
        </a:spcAft>
        <a:buClrTx/>
        <a:buSzPct val="90000"/>
        <a:buFont typeface="Arial" pitchFamily="34" charset="0"/>
        <a:buNone/>
        <a:tabLst/>
        <a:defRPr sz="3600" kern="1200" spc="0" baseline="0">
          <a:gradFill>
            <a:gsLst>
              <a:gs pos="1250">
                <a:schemeClr val="tx1"/>
              </a:gs>
              <a:gs pos="100000">
                <a:schemeClr val="tx1"/>
              </a:gs>
            </a:gsLst>
            <a:lin ang="5400000" scaled="0"/>
          </a:gradFill>
          <a:latin typeface="+mj-lt"/>
          <a:ea typeface="+mn-ea"/>
          <a:cs typeface="+mn-cs"/>
        </a:defRPr>
      </a:lvl1pPr>
      <a:lvl2pPr marL="40338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gradFill>
            <a:gsLst>
              <a:gs pos="1250">
                <a:schemeClr val="tx1"/>
              </a:gs>
              <a:gs pos="100000">
                <a:schemeClr val="tx1"/>
              </a:gs>
            </a:gsLst>
            <a:lin ang="5400000" scaled="0"/>
          </a:gradFill>
          <a:latin typeface="+mn-lt"/>
          <a:ea typeface="+mn-ea"/>
          <a:cs typeface="+mn-cs"/>
        </a:defRPr>
      </a:lvl2pPr>
      <a:lvl3pPr marL="67231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gradFill>
            <a:gsLst>
              <a:gs pos="1250">
                <a:schemeClr val="tx1"/>
              </a:gs>
              <a:gs pos="100000">
                <a:schemeClr val="tx1"/>
              </a:gs>
            </a:gsLst>
            <a:lin ang="5400000" scaled="0"/>
          </a:gradFill>
          <a:latin typeface="+mn-lt"/>
          <a:ea typeface="+mn-ea"/>
          <a:cs typeface="+mn-cs"/>
        </a:defRPr>
      </a:lvl3pPr>
      <a:lvl4pPr marL="94123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4pPr>
      <a:lvl5pPr marL="121016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5pPr>
      <a:lvl6pPr marL="301751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6pPr>
      <a:lvl7pPr marL="356615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7pPr>
      <a:lvl8pPr marL="411479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8pPr>
      <a:lvl9pPr marL="466343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9pPr>
    </p:bodyStyle>
    <p:otherStyle>
      <a:defPPr>
        <a:defRPr lang="en-US"/>
      </a:defPPr>
      <a:lvl1pPr marL="0" algn="l" defTabSz="1097278" rtl="0" eaLnBrk="1" latinLnBrk="0" hangingPunct="1">
        <a:defRPr sz="2118" kern="1200">
          <a:solidFill>
            <a:schemeClr val="tx1"/>
          </a:solidFill>
          <a:latin typeface="+mn-lt"/>
          <a:ea typeface="+mn-ea"/>
          <a:cs typeface="+mn-cs"/>
        </a:defRPr>
      </a:lvl1pPr>
      <a:lvl2pPr marL="548639" algn="l" defTabSz="1097278" rtl="0" eaLnBrk="1" latinLnBrk="0" hangingPunct="1">
        <a:defRPr sz="2118" kern="1200">
          <a:solidFill>
            <a:schemeClr val="tx1"/>
          </a:solidFill>
          <a:latin typeface="+mn-lt"/>
          <a:ea typeface="+mn-ea"/>
          <a:cs typeface="+mn-cs"/>
        </a:defRPr>
      </a:lvl2pPr>
      <a:lvl3pPr marL="1097278" algn="l" defTabSz="1097278" rtl="0" eaLnBrk="1" latinLnBrk="0" hangingPunct="1">
        <a:defRPr sz="2118" kern="1200">
          <a:solidFill>
            <a:schemeClr val="tx1"/>
          </a:solidFill>
          <a:latin typeface="+mn-lt"/>
          <a:ea typeface="+mn-ea"/>
          <a:cs typeface="+mn-cs"/>
        </a:defRPr>
      </a:lvl3pPr>
      <a:lvl4pPr marL="1645917" algn="l" defTabSz="1097278" rtl="0" eaLnBrk="1" latinLnBrk="0" hangingPunct="1">
        <a:defRPr sz="2118" kern="1200">
          <a:solidFill>
            <a:schemeClr val="tx1"/>
          </a:solidFill>
          <a:latin typeface="+mn-lt"/>
          <a:ea typeface="+mn-ea"/>
          <a:cs typeface="+mn-cs"/>
        </a:defRPr>
      </a:lvl4pPr>
      <a:lvl5pPr marL="2194555" algn="l" defTabSz="1097278" rtl="0" eaLnBrk="1" latinLnBrk="0" hangingPunct="1">
        <a:defRPr sz="2118" kern="1200">
          <a:solidFill>
            <a:schemeClr val="tx1"/>
          </a:solidFill>
          <a:latin typeface="+mn-lt"/>
          <a:ea typeface="+mn-ea"/>
          <a:cs typeface="+mn-cs"/>
        </a:defRPr>
      </a:lvl5pPr>
      <a:lvl6pPr marL="2743195" algn="l" defTabSz="1097278" rtl="0" eaLnBrk="1" latinLnBrk="0" hangingPunct="1">
        <a:defRPr sz="2118" kern="1200">
          <a:solidFill>
            <a:schemeClr val="tx1"/>
          </a:solidFill>
          <a:latin typeface="+mn-lt"/>
          <a:ea typeface="+mn-ea"/>
          <a:cs typeface="+mn-cs"/>
        </a:defRPr>
      </a:lvl6pPr>
      <a:lvl7pPr marL="3291833" algn="l" defTabSz="1097278" rtl="0" eaLnBrk="1" latinLnBrk="0" hangingPunct="1">
        <a:defRPr sz="2118" kern="1200">
          <a:solidFill>
            <a:schemeClr val="tx1"/>
          </a:solidFill>
          <a:latin typeface="+mn-lt"/>
          <a:ea typeface="+mn-ea"/>
          <a:cs typeface="+mn-cs"/>
        </a:defRPr>
      </a:lvl7pPr>
      <a:lvl8pPr marL="3840472" algn="l" defTabSz="1097278" rtl="0" eaLnBrk="1" latinLnBrk="0" hangingPunct="1">
        <a:defRPr sz="2118" kern="1200">
          <a:solidFill>
            <a:schemeClr val="tx1"/>
          </a:solidFill>
          <a:latin typeface="+mn-lt"/>
          <a:ea typeface="+mn-ea"/>
          <a:cs typeface="+mn-cs"/>
        </a:defRPr>
      </a:lvl8pPr>
      <a:lvl9pPr marL="4389112" algn="l" defTabSz="1097278" rtl="0" eaLnBrk="1" latinLnBrk="0" hangingPunct="1">
        <a:defRPr sz="2118"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20" userDrawn="1">
          <p15:clr>
            <a:srgbClr val="5ACBF0"/>
          </p15:clr>
        </p15:guide>
        <p15:guide id="2" pos="204" userDrawn="1">
          <p15:clr>
            <a:srgbClr val="5ACBF0"/>
          </p15:clr>
        </p15:guide>
        <p15:guide id="3" pos="881" userDrawn="1">
          <p15:clr>
            <a:srgbClr val="5ACBF0"/>
          </p15:clr>
        </p15:guide>
        <p15:guide id="4" pos="1559" userDrawn="1">
          <p15:clr>
            <a:srgbClr val="5ACBF0"/>
          </p15:clr>
        </p15:guide>
        <p15:guide id="5" pos="2236" userDrawn="1">
          <p15:clr>
            <a:srgbClr val="5ACBF0"/>
          </p15:clr>
        </p15:guide>
        <p15:guide id="6" pos="2914" userDrawn="1">
          <p15:clr>
            <a:srgbClr val="5ACBF0"/>
          </p15:clr>
        </p15:guide>
        <p15:guide id="7" pos="3592" userDrawn="1">
          <p15:clr>
            <a:srgbClr val="5ACBF0"/>
          </p15:clr>
        </p15:guide>
        <p15:guide id="8" pos="4269" userDrawn="1">
          <p15:clr>
            <a:srgbClr val="5ACBF0"/>
          </p15:clr>
        </p15:guide>
        <p15:guide id="9" pos="4944" userDrawn="1">
          <p15:clr>
            <a:srgbClr val="5ACBF0"/>
          </p15:clr>
        </p15:guide>
        <p15:guide id="10" pos="5624" userDrawn="1">
          <p15:clr>
            <a:srgbClr val="5ACBF0"/>
          </p15:clr>
        </p15:guide>
        <p15:guide id="11" pos="6302" userDrawn="1">
          <p15:clr>
            <a:srgbClr val="5ACBF0"/>
          </p15:clr>
        </p15:guide>
        <p15:guide id="12" pos="6980" userDrawn="1">
          <p15:clr>
            <a:srgbClr val="5ACBF0"/>
          </p15:clr>
        </p15:guide>
        <p15:guide id="13" pos="7657" userDrawn="1">
          <p15:clr>
            <a:srgbClr val="5ACBF0"/>
          </p15:clr>
        </p15:guide>
        <p15:guide id="14" pos="8335" userDrawn="1">
          <p15:clr>
            <a:srgbClr val="5ACBF0"/>
          </p15:clr>
        </p15:guide>
        <p15:guide id="15" pos="9012" userDrawn="1">
          <p15:clr>
            <a:srgbClr val="5ACBF0"/>
          </p15:clr>
        </p15:guide>
        <p15:guide id="16" pos="339" userDrawn="1">
          <p15:clr>
            <a:srgbClr val="C35EA4"/>
          </p15:clr>
        </p15:guide>
        <p15:guide id="17" pos="8877" userDrawn="1">
          <p15:clr>
            <a:srgbClr val="C35EA4"/>
          </p15:clr>
        </p15:guide>
        <p15:guide id="18" orient="horz" pos="912" userDrawn="1">
          <p15:clr>
            <a:srgbClr val="5ACBF0"/>
          </p15:clr>
        </p15:guide>
        <p15:guide id="19" orient="horz" pos="1575" userDrawn="1">
          <p15:clr>
            <a:srgbClr val="5ACBF0"/>
          </p15:clr>
        </p15:guide>
        <p15:guide id="20" orient="horz" pos="2253" userDrawn="1">
          <p15:clr>
            <a:srgbClr val="5ACBF0"/>
          </p15:clr>
        </p15:guide>
        <p15:guide id="21" orient="horz" pos="2931" userDrawn="1">
          <p15:clr>
            <a:srgbClr val="5ACBF0"/>
          </p15:clr>
        </p15:guide>
        <p15:guide id="22" orient="horz" pos="3609" userDrawn="1">
          <p15:clr>
            <a:srgbClr val="5ACBF0"/>
          </p15:clr>
        </p15:guide>
        <p15:guide id="23" orient="horz" pos="4286" userDrawn="1">
          <p15:clr>
            <a:srgbClr val="5ACBF0"/>
          </p15:clr>
        </p15:guide>
        <p15:guide id="24" orient="horz" pos="4964" userDrawn="1">
          <p15:clr>
            <a:srgbClr val="5ACBF0"/>
          </p15:clr>
        </p15:guide>
        <p15:guide id="25" orient="horz" pos="355" userDrawn="1">
          <p15:clr>
            <a:srgbClr val="C35EA4"/>
          </p15:clr>
        </p15:guide>
        <p15:guide id="26" orient="horz" pos="4829" userDrawn="1">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rgbClr val="194E6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Placeholder 1"/>
          <p:cNvSpPr>
            <a:spLocks noGrp="1"/>
          </p:cNvSpPr>
          <p:nvPr>
            <p:ph type="title"/>
          </p:nvPr>
        </p:nvSpPr>
        <p:spPr>
          <a:xfrm>
            <a:off x="323088" y="347413"/>
            <a:ext cx="13987008" cy="1079598"/>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323089" y="1427015"/>
            <a:ext cx="13984225" cy="2209836"/>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343" r:id="rId1"/>
    <p:sldLayoutId id="2147484344" r:id="rId2"/>
    <p:sldLayoutId id="2147484345" r:id="rId3"/>
    <p:sldLayoutId id="2147484346" r:id="rId4"/>
    <p:sldLayoutId id="2147484347" r:id="rId5"/>
    <p:sldLayoutId id="2147484348" r:id="rId6"/>
    <p:sldLayoutId id="2147484349" r:id="rId7"/>
    <p:sldLayoutId id="2147484350" r:id="rId8"/>
    <p:sldLayoutId id="2147484351" r:id="rId9"/>
    <p:sldLayoutId id="2147484352" r:id="rId10"/>
    <p:sldLayoutId id="2147484353" r:id="rId11"/>
    <p:sldLayoutId id="2147484354" r:id="rId12"/>
    <p:sldLayoutId id="2147484355" r:id="rId13"/>
    <p:sldLayoutId id="2147484356" r:id="rId14"/>
    <p:sldLayoutId id="2147484357" r:id="rId15"/>
    <p:sldLayoutId id="2147484358" r:id="rId16"/>
    <p:sldLayoutId id="2147484359" r:id="rId17"/>
    <p:sldLayoutId id="2147484360" r:id="rId18"/>
    <p:sldLayoutId id="2147484361" r:id="rId19"/>
    <p:sldLayoutId id="2147484362" r:id="rId20"/>
    <p:sldLayoutId id="2147484363" r:id="rId21"/>
    <p:sldLayoutId id="2147484364" r:id="rId22"/>
    <p:sldLayoutId id="2147484365" r:id="rId23"/>
    <p:sldLayoutId id="2147484366" r:id="rId24"/>
    <p:sldLayoutId id="2147484367" r:id="rId25"/>
    <p:sldLayoutId id="2147484368" r:id="rId26"/>
    <p:sldLayoutId id="2147484369" r:id="rId27"/>
    <p:sldLayoutId id="2147484370" r:id="rId28"/>
    <p:sldLayoutId id="2147484371" r:id="rId29"/>
    <p:sldLayoutId id="2147484372" r:id="rId30"/>
    <p:sldLayoutId id="2147484373" r:id="rId31"/>
    <p:sldLayoutId id="2147484374" r:id="rId32"/>
    <p:sldLayoutId id="2147484375" r:id="rId33"/>
    <p:sldLayoutId id="2147484376" r:id="rId34"/>
    <p:sldLayoutId id="2147484377" r:id="rId35"/>
    <p:sldLayoutId id="2147484378" r:id="rId36"/>
    <p:sldLayoutId id="2147484379" r:id="rId37"/>
    <p:sldLayoutId id="2147484380" r:id="rId38"/>
  </p:sldLayoutIdLst>
  <p:transition>
    <p:fade/>
  </p:transition>
  <p:timing>
    <p:tnLst>
      <p:par>
        <p:cTn id="1" dur="indefinite" restart="never" nodeType="tmRoot"/>
      </p:par>
    </p:tnLst>
  </p:timing>
  <p:txStyles>
    <p:titleStyle>
      <a:lvl1pPr algn="l" defTabSz="1097278" rtl="0" eaLnBrk="1" latinLnBrk="0" hangingPunct="1">
        <a:lnSpc>
          <a:spcPct val="90000"/>
        </a:lnSpc>
        <a:spcBef>
          <a:spcPct val="0"/>
        </a:spcBef>
        <a:buNone/>
        <a:defRPr lang="en-US" sz="5400" b="0" kern="1200" cap="none" spc="-120" baseline="0" dirty="0" smtClean="0">
          <a:ln w="3175">
            <a:noFill/>
          </a:ln>
          <a:gradFill>
            <a:gsLst>
              <a:gs pos="1250">
                <a:schemeClr val="tx2"/>
              </a:gs>
              <a:gs pos="100000">
                <a:schemeClr val="tx2"/>
              </a:gs>
            </a:gsLst>
            <a:lin ang="5400000" scaled="0"/>
          </a:gradFill>
          <a:effectLst/>
          <a:latin typeface="+mj-lt"/>
          <a:ea typeface="+mn-ea"/>
          <a:cs typeface="Arial" panose="020B0604020202020204" pitchFamily="34" charset="0"/>
        </a:defRPr>
      </a:lvl1pPr>
    </p:titleStyle>
    <p:bodyStyle>
      <a:lvl1pPr marL="0" marR="0" indent="0" algn="l" defTabSz="1097278" rtl="0" eaLnBrk="1" fontAlgn="auto" latinLnBrk="0" hangingPunct="1">
        <a:lnSpc>
          <a:spcPct val="90000"/>
        </a:lnSpc>
        <a:spcBef>
          <a:spcPct val="20000"/>
        </a:spcBef>
        <a:spcAft>
          <a:spcPts val="0"/>
        </a:spcAft>
        <a:buClrTx/>
        <a:buSzPct val="90000"/>
        <a:buFont typeface="Arial" pitchFamily="34" charset="0"/>
        <a:buNone/>
        <a:tabLst/>
        <a:defRPr sz="3600" kern="1200" spc="0" baseline="0">
          <a:gradFill>
            <a:gsLst>
              <a:gs pos="1250">
                <a:schemeClr val="tx1"/>
              </a:gs>
              <a:gs pos="100000">
                <a:schemeClr val="tx1"/>
              </a:gs>
            </a:gsLst>
            <a:lin ang="5400000" scaled="0"/>
          </a:gradFill>
          <a:latin typeface="+mj-lt"/>
          <a:ea typeface="+mn-ea"/>
          <a:cs typeface="+mn-cs"/>
        </a:defRPr>
      </a:lvl1pPr>
      <a:lvl2pPr marL="40338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gradFill>
            <a:gsLst>
              <a:gs pos="1250">
                <a:schemeClr val="tx1"/>
              </a:gs>
              <a:gs pos="100000">
                <a:schemeClr val="tx1"/>
              </a:gs>
            </a:gsLst>
            <a:lin ang="5400000" scaled="0"/>
          </a:gradFill>
          <a:latin typeface="+mn-lt"/>
          <a:ea typeface="+mn-ea"/>
          <a:cs typeface="+mn-cs"/>
        </a:defRPr>
      </a:lvl2pPr>
      <a:lvl3pPr marL="67231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gradFill>
            <a:gsLst>
              <a:gs pos="1250">
                <a:schemeClr val="tx1"/>
              </a:gs>
              <a:gs pos="100000">
                <a:schemeClr val="tx1"/>
              </a:gs>
            </a:gsLst>
            <a:lin ang="5400000" scaled="0"/>
          </a:gradFill>
          <a:latin typeface="+mn-lt"/>
          <a:ea typeface="+mn-ea"/>
          <a:cs typeface="+mn-cs"/>
        </a:defRPr>
      </a:lvl3pPr>
      <a:lvl4pPr marL="94123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4pPr>
      <a:lvl5pPr marL="121016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5pPr>
      <a:lvl6pPr marL="301751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6pPr>
      <a:lvl7pPr marL="356615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7pPr>
      <a:lvl8pPr marL="411479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8pPr>
      <a:lvl9pPr marL="466343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9pPr>
    </p:bodyStyle>
    <p:otherStyle>
      <a:defPPr>
        <a:defRPr lang="en-US"/>
      </a:defPPr>
      <a:lvl1pPr marL="0" algn="l" defTabSz="1097278" rtl="0" eaLnBrk="1" latinLnBrk="0" hangingPunct="1">
        <a:defRPr sz="2118" kern="1200">
          <a:solidFill>
            <a:schemeClr val="tx1"/>
          </a:solidFill>
          <a:latin typeface="+mn-lt"/>
          <a:ea typeface="+mn-ea"/>
          <a:cs typeface="+mn-cs"/>
        </a:defRPr>
      </a:lvl1pPr>
      <a:lvl2pPr marL="548639" algn="l" defTabSz="1097278" rtl="0" eaLnBrk="1" latinLnBrk="0" hangingPunct="1">
        <a:defRPr sz="2118" kern="1200">
          <a:solidFill>
            <a:schemeClr val="tx1"/>
          </a:solidFill>
          <a:latin typeface="+mn-lt"/>
          <a:ea typeface="+mn-ea"/>
          <a:cs typeface="+mn-cs"/>
        </a:defRPr>
      </a:lvl2pPr>
      <a:lvl3pPr marL="1097278" algn="l" defTabSz="1097278" rtl="0" eaLnBrk="1" latinLnBrk="0" hangingPunct="1">
        <a:defRPr sz="2118" kern="1200">
          <a:solidFill>
            <a:schemeClr val="tx1"/>
          </a:solidFill>
          <a:latin typeface="+mn-lt"/>
          <a:ea typeface="+mn-ea"/>
          <a:cs typeface="+mn-cs"/>
        </a:defRPr>
      </a:lvl3pPr>
      <a:lvl4pPr marL="1645917" algn="l" defTabSz="1097278" rtl="0" eaLnBrk="1" latinLnBrk="0" hangingPunct="1">
        <a:defRPr sz="2118" kern="1200">
          <a:solidFill>
            <a:schemeClr val="tx1"/>
          </a:solidFill>
          <a:latin typeface="+mn-lt"/>
          <a:ea typeface="+mn-ea"/>
          <a:cs typeface="+mn-cs"/>
        </a:defRPr>
      </a:lvl4pPr>
      <a:lvl5pPr marL="2194555" algn="l" defTabSz="1097278" rtl="0" eaLnBrk="1" latinLnBrk="0" hangingPunct="1">
        <a:defRPr sz="2118" kern="1200">
          <a:solidFill>
            <a:schemeClr val="tx1"/>
          </a:solidFill>
          <a:latin typeface="+mn-lt"/>
          <a:ea typeface="+mn-ea"/>
          <a:cs typeface="+mn-cs"/>
        </a:defRPr>
      </a:lvl5pPr>
      <a:lvl6pPr marL="2743195" algn="l" defTabSz="1097278" rtl="0" eaLnBrk="1" latinLnBrk="0" hangingPunct="1">
        <a:defRPr sz="2118" kern="1200">
          <a:solidFill>
            <a:schemeClr val="tx1"/>
          </a:solidFill>
          <a:latin typeface="+mn-lt"/>
          <a:ea typeface="+mn-ea"/>
          <a:cs typeface="+mn-cs"/>
        </a:defRPr>
      </a:lvl6pPr>
      <a:lvl7pPr marL="3291833" algn="l" defTabSz="1097278" rtl="0" eaLnBrk="1" latinLnBrk="0" hangingPunct="1">
        <a:defRPr sz="2118" kern="1200">
          <a:solidFill>
            <a:schemeClr val="tx1"/>
          </a:solidFill>
          <a:latin typeface="+mn-lt"/>
          <a:ea typeface="+mn-ea"/>
          <a:cs typeface="+mn-cs"/>
        </a:defRPr>
      </a:lvl7pPr>
      <a:lvl8pPr marL="3840472" algn="l" defTabSz="1097278" rtl="0" eaLnBrk="1" latinLnBrk="0" hangingPunct="1">
        <a:defRPr sz="2118" kern="1200">
          <a:solidFill>
            <a:schemeClr val="tx1"/>
          </a:solidFill>
          <a:latin typeface="+mn-lt"/>
          <a:ea typeface="+mn-ea"/>
          <a:cs typeface="+mn-cs"/>
        </a:defRPr>
      </a:lvl8pPr>
      <a:lvl9pPr marL="4389112" algn="l" defTabSz="1097278" rtl="0" eaLnBrk="1" latinLnBrk="0" hangingPunct="1">
        <a:defRPr sz="2118"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20" userDrawn="1">
          <p15:clr>
            <a:srgbClr val="5ACBF0"/>
          </p15:clr>
        </p15:guide>
        <p15:guide id="2" pos="204" userDrawn="1">
          <p15:clr>
            <a:srgbClr val="5ACBF0"/>
          </p15:clr>
        </p15:guide>
        <p15:guide id="3" pos="881" userDrawn="1">
          <p15:clr>
            <a:srgbClr val="5ACBF0"/>
          </p15:clr>
        </p15:guide>
        <p15:guide id="4" pos="1559" userDrawn="1">
          <p15:clr>
            <a:srgbClr val="5ACBF0"/>
          </p15:clr>
        </p15:guide>
        <p15:guide id="5" pos="2236" userDrawn="1">
          <p15:clr>
            <a:srgbClr val="5ACBF0"/>
          </p15:clr>
        </p15:guide>
        <p15:guide id="6" pos="2914" userDrawn="1">
          <p15:clr>
            <a:srgbClr val="5ACBF0"/>
          </p15:clr>
        </p15:guide>
        <p15:guide id="7" pos="3592" userDrawn="1">
          <p15:clr>
            <a:srgbClr val="5ACBF0"/>
          </p15:clr>
        </p15:guide>
        <p15:guide id="8" pos="4269" userDrawn="1">
          <p15:clr>
            <a:srgbClr val="5ACBF0"/>
          </p15:clr>
        </p15:guide>
        <p15:guide id="9" pos="4944" userDrawn="1">
          <p15:clr>
            <a:srgbClr val="5ACBF0"/>
          </p15:clr>
        </p15:guide>
        <p15:guide id="10" pos="5624" userDrawn="1">
          <p15:clr>
            <a:srgbClr val="5ACBF0"/>
          </p15:clr>
        </p15:guide>
        <p15:guide id="11" pos="6302" userDrawn="1">
          <p15:clr>
            <a:srgbClr val="5ACBF0"/>
          </p15:clr>
        </p15:guide>
        <p15:guide id="12" pos="6980" userDrawn="1">
          <p15:clr>
            <a:srgbClr val="5ACBF0"/>
          </p15:clr>
        </p15:guide>
        <p15:guide id="13" pos="7657" userDrawn="1">
          <p15:clr>
            <a:srgbClr val="5ACBF0"/>
          </p15:clr>
        </p15:guide>
        <p15:guide id="14" pos="8335" userDrawn="1">
          <p15:clr>
            <a:srgbClr val="5ACBF0"/>
          </p15:clr>
        </p15:guide>
        <p15:guide id="15" pos="9012" userDrawn="1">
          <p15:clr>
            <a:srgbClr val="5ACBF0"/>
          </p15:clr>
        </p15:guide>
        <p15:guide id="16" pos="339" userDrawn="1">
          <p15:clr>
            <a:srgbClr val="C35EA4"/>
          </p15:clr>
        </p15:guide>
        <p15:guide id="17" pos="8877" userDrawn="1">
          <p15:clr>
            <a:srgbClr val="C35EA4"/>
          </p15:clr>
        </p15:guide>
        <p15:guide id="18" orient="horz" pos="912" userDrawn="1">
          <p15:clr>
            <a:srgbClr val="5ACBF0"/>
          </p15:clr>
        </p15:guide>
        <p15:guide id="19" orient="horz" pos="1575" userDrawn="1">
          <p15:clr>
            <a:srgbClr val="5ACBF0"/>
          </p15:clr>
        </p15:guide>
        <p15:guide id="20" orient="horz" pos="2253" userDrawn="1">
          <p15:clr>
            <a:srgbClr val="5ACBF0"/>
          </p15:clr>
        </p15:guide>
        <p15:guide id="21" orient="horz" pos="2931" userDrawn="1">
          <p15:clr>
            <a:srgbClr val="5ACBF0"/>
          </p15:clr>
        </p15:guide>
        <p15:guide id="22" orient="horz" pos="3609" userDrawn="1">
          <p15:clr>
            <a:srgbClr val="5ACBF0"/>
          </p15:clr>
        </p15:guide>
        <p15:guide id="23" orient="horz" pos="4286" userDrawn="1">
          <p15:clr>
            <a:srgbClr val="5ACBF0"/>
          </p15:clr>
        </p15:guide>
        <p15:guide id="24" orient="horz" pos="4964" userDrawn="1">
          <p15:clr>
            <a:srgbClr val="5ACBF0"/>
          </p15:clr>
        </p15:guide>
        <p15:guide id="25" orient="horz" pos="355" userDrawn="1">
          <p15:clr>
            <a:srgbClr val="C35EA4"/>
          </p15:clr>
        </p15:guide>
        <p15:guide id="26" orient="horz" pos="4829" userDrawn="1">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rgbClr val="194E6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Placeholder 1"/>
          <p:cNvSpPr>
            <a:spLocks noGrp="1"/>
          </p:cNvSpPr>
          <p:nvPr>
            <p:ph type="title"/>
          </p:nvPr>
        </p:nvSpPr>
        <p:spPr>
          <a:xfrm>
            <a:off x="323088" y="347413"/>
            <a:ext cx="13987008" cy="1079598"/>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323089" y="1427015"/>
            <a:ext cx="13984225" cy="2209836"/>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382" r:id="rId1"/>
    <p:sldLayoutId id="2147484383" r:id="rId2"/>
    <p:sldLayoutId id="2147484384" r:id="rId3"/>
    <p:sldLayoutId id="2147484385" r:id="rId4"/>
    <p:sldLayoutId id="2147484386" r:id="rId5"/>
    <p:sldLayoutId id="2147484387" r:id="rId6"/>
    <p:sldLayoutId id="2147484388" r:id="rId7"/>
    <p:sldLayoutId id="2147484389" r:id="rId8"/>
    <p:sldLayoutId id="2147484390" r:id="rId9"/>
    <p:sldLayoutId id="2147484391" r:id="rId10"/>
    <p:sldLayoutId id="2147484392" r:id="rId11"/>
    <p:sldLayoutId id="2147484393" r:id="rId12"/>
    <p:sldLayoutId id="2147484394" r:id="rId13"/>
    <p:sldLayoutId id="2147484395" r:id="rId14"/>
    <p:sldLayoutId id="2147484396" r:id="rId15"/>
    <p:sldLayoutId id="2147484397" r:id="rId16"/>
    <p:sldLayoutId id="2147484398" r:id="rId17"/>
    <p:sldLayoutId id="2147484399" r:id="rId18"/>
    <p:sldLayoutId id="2147484400" r:id="rId19"/>
    <p:sldLayoutId id="2147484401" r:id="rId20"/>
    <p:sldLayoutId id="2147484402" r:id="rId21"/>
    <p:sldLayoutId id="2147484403" r:id="rId22"/>
    <p:sldLayoutId id="2147484404" r:id="rId23"/>
    <p:sldLayoutId id="2147484405" r:id="rId24"/>
    <p:sldLayoutId id="2147484406" r:id="rId25"/>
    <p:sldLayoutId id="2147484407" r:id="rId26"/>
    <p:sldLayoutId id="2147484408" r:id="rId27"/>
    <p:sldLayoutId id="2147484409" r:id="rId28"/>
    <p:sldLayoutId id="2147484410" r:id="rId29"/>
    <p:sldLayoutId id="2147484411" r:id="rId30"/>
    <p:sldLayoutId id="2147484412" r:id="rId31"/>
    <p:sldLayoutId id="2147484413" r:id="rId32"/>
    <p:sldLayoutId id="2147484414" r:id="rId33"/>
    <p:sldLayoutId id="2147484415" r:id="rId34"/>
    <p:sldLayoutId id="2147484417" r:id="rId35"/>
    <p:sldLayoutId id="2147484418" r:id="rId36"/>
    <p:sldLayoutId id="2147484419" r:id="rId37"/>
  </p:sldLayoutIdLst>
  <p:transition>
    <p:fade/>
  </p:transition>
  <p:timing>
    <p:tnLst>
      <p:par>
        <p:cTn id="1" dur="indefinite" restart="never" nodeType="tmRoot"/>
      </p:par>
    </p:tnLst>
  </p:timing>
  <p:txStyles>
    <p:titleStyle>
      <a:lvl1pPr algn="l" defTabSz="1097278" rtl="0" eaLnBrk="1" latinLnBrk="0" hangingPunct="1">
        <a:lnSpc>
          <a:spcPct val="90000"/>
        </a:lnSpc>
        <a:spcBef>
          <a:spcPct val="0"/>
        </a:spcBef>
        <a:buNone/>
        <a:defRPr lang="en-US" sz="5400" b="0" kern="1200" cap="none" spc="-120" baseline="0" dirty="0" smtClean="0">
          <a:ln w="3175">
            <a:noFill/>
          </a:ln>
          <a:gradFill>
            <a:gsLst>
              <a:gs pos="1250">
                <a:schemeClr val="tx2"/>
              </a:gs>
              <a:gs pos="100000">
                <a:schemeClr val="tx2"/>
              </a:gs>
            </a:gsLst>
            <a:lin ang="5400000" scaled="0"/>
          </a:gradFill>
          <a:effectLst/>
          <a:latin typeface="+mj-lt"/>
          <a:ea typeface="+mn-ea"/>
          <a:cs typeface="Arial" panose="020B0604020202020204" pitchFamily="34" charset="0"/>
        </a:defRPr>
      </a:lvl1pPr>
    </p:titleStyle>
    <p:bodyStyle>
      <a:lvl1pPr marL="0" marR="0" indent="0" algn="l" defTabSz="1097278" rtl="0" eaLnBrk="1" fontAlgn="auto" latinLnBrk="0" hangingPunct="1">
        <a:lnSpc>
          <a:spcPct val="90000"/>
        </a:lnSpc>
        <a:spcBef>
          <a:spcPct val="20000"/>
        </a:spcBef>
        <a:spcAft>
          <a:spcPts val="0"/>
        </a:spcAft>
        <a:buClrTx/>
        <a:buSzPct val="90000"/>
        <a:buFont typeface="Arial" pitchFamily="34" charset="0"/>
        <a:buNone/>
        <a:tabLst/>
        <a:defRPr sz="3600" kern="1200" spc="0" baseline="0">
          <a:gradFill>
            <a:gsLst>
              <a:gs pos="1250">
                <a:schemeClr val="tx1"/>
              </a:gs>
              <a:gs pos="100000">
                <a:schemeClr val="tx1"/>
              </a:gs>
            </a:gsLst>
            <a:lin ang="5400000" scaled="0"/>
          </a:gradFill>
          <a:latin typeface="+mj-lt"/>
          <a:ea typeface="+mn-ea"/>
          <a:cs typeface="+mn-cs"/>
        </a:defRPr>
      </a:lvl1pPr>
      <a:lvl2pPr marL="40338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gradFill>
            <a:gsLst>
              <a:gs pos="1250">
                <a:schemeClr val="tx1"/>
              </a:gs>
              <a:gs pos="100000">
                <a:schemeClr val="tx1"/>
              </a:gs>
            </a:gsLst>
            <a:lin ang="5400000" scaled="0"/>
          </a:gradFill>
          <a:latin typeface="+mn-lt"/>
          <a:ea typeface="+mn-ea"/>
          <a:cs typeface="+mn-cs"/>
        </a:defRPr>
      </a:lvl2pPr>
      <a:lvl3pPr marL="67231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gradFill>
            <a:gsLst>
              <a:gs pos="1250">
                <a:schemeClr val="tx1"/>
              </a:gs>
              <a:gs pos="100000">
                <a:schemeClr val="tx1"/>
              </a:gs>
            </a:gsLst>
            <a:lin ang="5400000" scaled="0"/>
          </a:gradFill>
          <a:latin typeface="+mn-lt"/>
          <a:ea typeface="+mn-ea"/>
          <a:cs typeface="+mn-cs"/>
        </a:defRPr>
      </a:lvl3pPr>
      <a:lvl4pPr marL="94123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4pPr>
      <a:lvl5pPr marL="121016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5pPr>
      <a:lvl6pPr marL="301751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6pPr>
      <a:lvl7pPr marL="356615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7pPr>
      <a:lvl8pPr marL="411479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8pPr>
      <a:lvl9pPr marL="466343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9pPr>
    </p:bodyStyle>
    <p:otherStyle>
      <a:defPPr>
        <a:defRPr lang="en-US"/>
      </a:defPPr>
      <a:lvl1pPr marL="0" algn="l" defTabSz="1097278" rtl="0" eaLnBrk="1" latinLnBrk="0" hangingPunct="1">
        <a:defRPr sz="2118" kern="1200">
          <a:solidFill>
            <a:schemeClr val="tx1"/>
          </a:solidFill>
          <a:latin typeface="+mn-lt"/>
          <a:ea typeface="+mn-ea"/>
          <a:cs typeface="+mn-cs"/>
        </a:defRPr>
      </a:lvl1pPr>
      <a:lvl2pPr marL="548639" algn="l" defTabSz="1097278" rtl="0" eaLnBrk="1" latinLnBrk="0" hangingPunct="1">
        <a:defRPr sz="2118" kern="1200">
          <a:solidFill>
            <a:schemeClr val="tx1"/>
          </a:solidFill>
          <a:latin typeface="+mn-lt"/>
          <a:ea typeface="+mn-ea"/>
          <a:cs typeface="+mn-cs"/>
        </a:defRPr>
      </a:lvl2pPr>
      <a:lvl3pPr marL="1097278" algn="l" defTabSz="1097278" rtl="0" eaLnBrk="1" latinLnBrk="0" hangingPunct="1">
        <a:defRPr sz="2118" kern="1200">
          <a:solidFill>
            <a:schemeClr val="tx1"/>
          </a:solidFill>
          <a:latin typeface="+mn-lt"/>
          <a:ea typeface="+mn-ea"/>
          <a:cs typeface="+mn-cs"/>
        </a:defRPr>
      </a:lvl3pPr>
      <a:lvl4pPr marL="1645917" algn="l" defTabSz="1097278" rtl="0" eaLnBrk="1" latinLnBrk="0" hangingPunct="1">
        <a:defRPr sz="2118" kern="1200">
          <a:solidFill>
            <a:schemeClr val="tx1"/>
          </a:solidFill>
          <a:latin typeface="+mn-lt"/>
          <a:ea typeface="+mn-ea"/>
          <a:cs typeface="+mn-cs"/>
        </a:defRPr>
      </a:lvl4pPr>
      <a:lvl5pPr marL="2194555" algn="l" defTabSz="1097278" rtl="0" eaLnBrk="1" latinLnBrk="0" hangingPunct="1">
        <a:defRPr sz="2118" kern="1200">
          <a:solidFill>
            <a:schemeClr val="tx1"/>
          </a:solidFill>
          <a:latin typeface="+mn-lt"/>
          <a:ea typeface="+mn-ea"/>
          <a:cs typeface="+mn-cs"/>
        </a:defRPr>
      </a:lvl5pPr>
      <a:lvl6pPr marL="2743195" algn="l" defTabSz="1097278" rtl="0" eaLnBrk="1" latinLnBrk="0" hangingPunct="1">
        <a:defRPr sz="2118" kern="1200">
          <a:solidFill>
            <a:schemeClr val="tx1"/>
          </a:solidFill>
          <a:latin typeface="+mn-lt"/>
          <a:ea typeface="+mn-ea"/>
          <a:cs typeface="+mn-cs"/>
        </a:defRPr>
      </a:lvl6pPr>
      <a:lvl7pPr marL="3291833" algn="l" defTabSz="1097278" rtl="0" eaLnBrk="1" latinLnBrk="0" hangingPunct="1">
        <a:defRPr sz="2118" kern="1200">
          <a:solidFill>
            <a:schemeClr val="tx1"/>
          </a:solidFill>
          <a:latin typeface="+mn-lt"/>
          <a:ea typeface="+mn-ea"/>
          <a:cs typeface="+mn-cs"/>
        </a:defRPr>
      </a:lvl7pPr>
      <a:lvl8pPr marL="3840472" algn="l" defTabSz="1097278" rtl="0" eaLnBrk="1" latinLnBrk="0" hangingPunct="1">
        <a:defRPr sz="2118" kern="1200">
          <a:solidFill>
            <a:schemeClr val="tx1"/>
          </a:solidFill>
          <a:latin typeface="+mn-lt"/>
          <a:ea typeface="+mn-ea"/>
          <a:cs typeface="+mn-cs"/>
        </a:defRPr>
      </a:lvl8pPr>
      <a:lvl9pPr marL="4389112" algn="l" defTabSz="1097278" rtl="0" eaLnBrk="1" latinLnBrk="0" hangingPunct="1">
        <a:defRPr sz="2118"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20" userDrawn="1">
          <p15:clr>
            <a:srgbClr val="5ACBF0"/>
          </p15:clr>
        </p15:guide>
        <p15:guide id="2" pos="204" userDrawn="1">
          <p15:clr>
            <a:srgbClr val="5ACBF0"/>
          </p15:clr>
        </p15:guide>
        <p15:guide id="3" pos="881" userDrawn="1">
          <p15:clr>
            <a:srgbClr val="5ACBF0"/>
          </p15:clr>
        </p15:guide>
        <p15:guide id="4" pos="1559" userDrawn="1">
          <p15:clr>
            <a:srgbClr val="5ACBF0"/>
          </p15:clr>
        </p15:guide>
        <p15:guide id="5" pos="2236" userDrawn="1">
          <p15:clr>
            <a:srgbClr val="5ACBF0"/>
          </p15:clr>
        </p15:guide>
        <p15:guide id="6" pos="2914" userDrawn="1">
          <p15:clr>
            <a:srgbClr val="5ACBF0"/>
          </p15:clr>
        </p15:guide>
        <p15:guide id="7" pos="3592" userDrawn="1">
          <p15:clr>
            <a:srgbClr val="5ACBF0"/>
          </p15:clr>
        </p15:guide>
        <p15:guide id="8" pos="4269" userDrawn="1">
          <p15:clr>
            <a:srgbClr val="5ACBF0"/>
          </p15:clr>
        </p15:guide>
        <p15:guide id="9" pos="4944" userDrawn="1">
          <p15:clr>
            <a:srgbClr val="5ACBF0"/>
          </p15:clr>
        </p15:guide>
        <p15:guide id="10" pos="5624" userDrawn="1">
          <p15:clr>
            <a:srgbClr val="5ACBF0"/>
          </p15:clr>
        </p15:guide>
        <p15:guide id="11" pos="6302" userDrawn="1">
          <p15:clr>
            <a:srgbClr val="5ACBF0"/>
          </p15:clr>
        </p15:guide>
        <p15:guide id="12" pos="6980" userDrawn="1">
          <p15:clr>
            <a:srgbClr val="5ACBF0"/>
          </p15:clr>
        </p15:guide>
        <p15:guide id="13" pos="7657" userDrawn="1">
          <p15:clr>
            <a:srgbClr val="5ACBF0"/>
          </p15:clr>
        </p15:guide>
        <p15:guide id="14" pos="8335" userDrawn="1">
          <p15:clr>
            <a:srgbClr val="5ACBF0"/>
          </p15:clr>
        </p15:guide>
        <p15:guide id="15" pos="9012" userDrawn="1">
          <p15:clr>
            <a:srgbClr val="5ACBF0"/>
          </p15:clr>
        </p15:guide>
        <p15:guide id="16" pos="339" userDrawn="1">
          <p15:clr>
            <a:srgbClr val="C35EA4"/>
          </p15:clr>
        </p15:guide>
        <p15:guide id="17" pos="8877" userDrawn="1">
          <p15:clr>
            <a:srgbClr val="C35EA4"/>
          </p15:clr>
        </p15:guide>
        <p15:guide id="18" orient="horz" pos="912" userDrawn="1">
          <p15:clr>
            <a:srgbClr val="5ACBF0"/>
          </p15:clr>
        </p15:guide>
        <p15:guide id="19" orient="horz" pos="1575" userDrawn="1">
          <p15:clr>
            <a:srgbClr val="5ACBF0"/>
          </p15:clr>
        </p15:guide>
        <p15:guide id="20" orient="horz" pos="2253" userDrawn="1">
          <p15:clr>
            <a:srgbClr val="5ACBF0"/>
          </p15:clr>
        </p15:guide>
        <p15:guide id="21" orient="horz" pos="2931" userDrawn="1">
          <p15:clr>
            <a:srgbClr val="5ACBF0"/>
          </p15:clr>
        </p15:guide>
        <p15:guide id="22" orient="horz" pos="3609" userDrawn="1">
          <p15:clr>
            <a:srgbClr val="5ACBF0"/>
          </p15:clr>
        </p15:guide>
        <p15:guide id="23" orient="horz" pos="4286" userDrawn="1">
          <p15:clr>
            <a:srgbClr val="5ACBF0"/>
          </p15:clr>
        </p15:guide>
        <p15:guide id="24" orient="horz" pos="4964" userDrawn="1">
          <p15:clr>
            <a:srgbClr val="5ACBF0"/>
          </p15:clr>
        </p15:guide>
        <p15:guide id="25" orient="horz" pos="355" userDrawn="1">
          <p15:clr>
            <a:srgbClr val="C35EA4"/>
          </p15:clr>
        </p15:guide>
        <p15:guide id="26" orient="horz" pos="4829" userDrawn="1">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rgbClr val="194E6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Placeholder 1"/>
          <p:cNvSpPr>
            <a:spLocks noGrp="1"/>
          </p:cNvSpPr>
          <p:nvPr>
            <p:ph type="title"/>
          </p:nvPr>
        </p:nvSpPr>
        <p:spPr>
          <a:xfrm>
            <a:off x="323088" y="347413"/>
            <a:ext cx="13987008" cy="1079598"/>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323089" y="1427015"/>
            <a:ext cx="13984225" cy="2209836"/>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421" r:id="rId1"/>
    <p:sldLayoutId id="2147484422" r:id="rId2"/>
    <p:sldLayoutId id="2147484423" r:id="rId3"/>
    <p:sldLayoutId id="2147484424" r:id="rId4"/>
    <p:sldLayoutId id="2147484425" r:id="rId5"/>
    <p:sldLayoutId id="2147484426" r:id="rId6"/>
    <p:sldLayoutId id="2147484427" r:id="rId7"/>
    <p:sldLayoutId id="2147484428" r:id="rId8"/>
    <p:sldLayoutId id="2147484429" r:id="rId9"/>
    <p:sldLayoutId id="2147484430" r:id="rId10"/>
    <p:sldLayoutId id="2147484431" r:id="rId11"/>
    <p:sldLayoutId id="2147484432" r:id="rId12"/>
    <p:sldLayoutId id="2147484433" r:id="rId13"/>
    <p:sldLayoutId id="2147484434" r:id="rId14"/>
    <p:sldLayoutId id="2147484435" r:id="rId15"/>
    <p:sldLayoutId id="2147484436" r:id="rId16"/>
    <p:sldLayoutId id="2147484437" r:id="rId17"/>
    <p:sldLayoutId id="2147484438" r:id="rId18"/>
    <p:sldLayoutId id="2147484439" r:id="rId19"/>
    <p:sldLayoutId id="2147484440" r:id="rId20"/>
    <p:sldLayoutId id="2147484441" r:id="rId21"/>
    <p:sldLayoutId id="2147484442" r:id="rId22"/>
    <p:sldLayoutId id="2147484443" r:id="rId23"/>
    <p:sldLayoutId id="2147484444" r:id="rId24"/>
    <p:sldLayoutId id="2147484445" r:id="rId25"/>
    <p:sldLayoutId id="2147484446" r:id="rId26"/>
    <p:sldLayoutId id="2147484447" r:id="rId27"/>
    <p:sldLayoutId id="2147484448" r:id="rId28"/>
    <p:sldLayoutId id="2147484449" r:id="rId29"/>
    <p:sldLayoutId id="2147484450" r:id="rId30"/>
    <p:sldLayoutId id="2147484451" r:id="rId31"/>
    <p:sldLayoutId id="2147484452" r:id="rId32"/>
    <p:sldLayoutId id="2147484453" r:id="rId33"/>
    <p:sldLayoutId id="2147484454" r:id="rId34"/>
    <p:sldLayoutId id="2147484458" r:id="rId35"/>
  </p:sldLayoutIdLst>
  <p:transition>
    <p:fade/>
  </p:transition>
  <p:timing>
    <p:tnLst>
      <p:par>
        <p:cTn id="1" dur="indefinite" restart="never" nodeType="tmRoot"/>
      </p:par>
    </p:tnLst>
  </p:timing>
  <p:txStyles>
    <p:titleStyle>
      <a:lvl1pPr algn="l" defTabSz="1097278" rtl="0" eaLnBrk="1" latinLnBrk="0" hangingPunct="1">
        <a:lnSpc>
          <a:spcPct val="90000"/>
        </a:lnSpc>
        <a:spcBef>
          <a:spcPct val="0"/>
        </a:spcBef>
        <a:buNone/>
        <a:defRPr lang="en-US" sz="5400" b="0" kern="1200" cap="none" spc="-120" baseline="0" dirty="0" smtClean="0">
          <a:ln w="3175">
            <a:noFill/>
          </a:ln>
          <a:gradFill>
            <a:gsLst>
              <a:gs pos="1250">
                <a:schemeClr val="tx2"/>
              </a:gs>
              <a:gs pos="100000">
                <a:schemeClr val="tx2"/>
              </a:gs>
            </a:gsLst>
            <a:lin ang="5400000" scaled="0"/>
          </a:gradFill>
          <a:effectLst/>
          <a:latin typeface="+mj-lt"/>
          <a:ea typeface="+mn-ea"/>
          <a:cs typeface="Arial" panose="020B0604020202020204" pitchFamily="34" charset="0"/>
        </a:defRPr>
      </a:lvl1pPr>
    </p:titleStyle>
    <p:bodyStyle>
      <a:lvl1pPr marL="0" marR="0" indent="0" algn="l" defTabSz="1097278" rtl="0" eaLnBrk="1" fontAlgn="auto" latinLnBrk="0" hangingPunct="1">
        <a:lnSpc>
          <a:spcPct val="90000"/>
        </a:lnSpc>
        <a:spcBef>
          <a:spcPct val="20000"/>
        </a:spcBef>
        <a:spcAft>
          <a:spcPts val="0"/>
        </a:spcAft>
        <a:buClrTx/>
        <a:buSzPct val="90000"/>
        <a:buFont typeface="Arial" pitchFamily="34" charset="0"/>
        <a:buNone/>
        <a:tabLst/>
        <a:defRPr sz="3600" kern="1200" spc="0" baseline="0">
          <a:gradFill>
            <a:gsLst>
              <a:gs pos="1250">
                <a:schemeClr val="tx1"/>
              </a:gs>
              <a:gs pos="100000">
                <a:schemeClr val="tx1"/>
              </a:gs>
            </a:gsLst>
            <a:lin ang="5400000" scaled="0"/>
          </a:gradFill>
          <a:latin typeface="+mj-lt"/>
          <a:ea typeface="+mn-ea"/>
          <a:cs typeface="+mn-cs"/>
        </a:defRPr>
      </a:lvl1pPr>
      <a:lvl2pPr marL="40338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gradFill>
            <a:gsLst>
              <a:gs pos="1250">
                <a:schemeClr val="tx1"/>
              </a:gs>
              <a:gs pos="100000">
                <a:schemeClr val="tx1"/>
              </a:gs>
            </a:gsLst>
            <a:lin ang="5400000" scaled="0"/>
          </a:gradFill>
          <a:latin typeface="+mn-lt"/>
          <a:ea typeface="+mn-ea"/>
          <a:cs typeface="+mn-cs"/>
        </a:defRPr>
      </a:lvl2pPr>
      <a:lvl3pPr marL="67231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gradFill>
            <a:gsLst>
              <a:gs pos="1250">
                <a:schemeClr val="tx1"/>
              </a:gs>
              <a:gs pos="100000">
                <a:schemeClr val="tx1"/>
              </a:gs>
            </a:gsLst>
            <a:lin ang="5400000" scaled="0"/>
          </a:gradFill>
          <a:latin typeface="+mn-lt"/>
          <a:ea typeface="+mn-ea"/>
          <a:cs typeface="+mn-cs"/>
        </a:defRPr>
      </a:lvl3pPr>
      <a:lvl4pPr marL="94123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4pPr>
      <a:lvl5pPr marL="121016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5pPr>
      <a:lvl6pPr marL="301751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6pPr>
      <a:lvl7pPr marL="356615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7pPr>
      <a:lvl8pPr marL="411479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8pPr>
      <a:lvl9pPr marL="466343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9pPr>
    </p:bodyStyle>
    <p:otherStyle>
      <a:defPPr>
        <a:defRPr lang="en-US"/>
      </a:defPPr>
      <a:lvl1pPr marL="0" algn="l" defTabSz="1097278" rtl="0" eaLnBrk="1" latinLnBrk="0" hangingPunct="1">
        <a:defRPr sz="2118" kern="1200">
          <a:solidFill>
            <a:schemeClr val="tx1"/>
          </a:solidFill>
          <a:latin typeface="+mn-lt"/>
          <a:ea typeface="+mn-ea"/>
          <a:cs typeface="+mn-cs"/>
        </a:defRPr>
      </a:lvl1pPr>
      <a:lvl2pPr marL="548639" algn="l" defTabSz="1097278" rtl="0" eaLnBrk="1" latinLnBrk="0" hangingPunct="1">
        <a:defRPr sz="2118" kern="1200">
          <a:solidFill>
            <a:schemeClr val="tx1"/>
          </a:solidFill>
          <a:latin typeface="+mn-lt"/>
          <a:ea typeface="+mn-ea"/>
          <a:cs typeface="+mn-cs"/>
        </a:defRPr>
      </a:lvl2pPr>
      <a:lvl3pPr marL="1097278" algn="l" defTabSz="1097278" rtl="0" eaLnBrk="1" latinLnBrk="0" hangingPunct="1">
        <a:defRPr sz="2118" kern="1200">
          <a:solidFill>
            <a:schemeClr val="tx1"/>
          </a:solidFill>
          <a:latin typeface="+mn-lt"/>
          <a:ea typeface="+mn-ea"/>
          <a:cs typeface="+mn-cs"/>
        </a:defRPr>
      </a:lvl3pPr>
      <a:lvl4pPr marL="1645917" algn="l" defTabSz="1097278" rtl="0" eaLnBrk="1" latinLnBrk="0" hangingPunct="1">
        <a:defRPr sz="2118" kern="1200">
          <a:solidFill>
            <a:schemeClr val="tx1"/>
          </a:solidFill>
          <a:latin typeface="+mn-lt"/>
          <a:ea typeface="+mn-ea"/>
          <a:cs typeface="+mn-cs"/>
        </a:defRPr>
      </a:lvl4pPr>
      <a:lvl5pPr marL="2194555" algn="l" defTabSz="1097278" rtl="0" eaLnBrk="1" latinLnBrk="0" hangingPunct="1">
        <a:defRPr sz="2118" kern="1200">
          <a:solidFill>
            <a:schemeClr val="tx1"/>
          </a:solidFill>
          <a:latin typeface="+mn-lt"/>
          <a:ea typeface="+mn-ea"/>
          <a:cs typeface="+mn-cs"/>
        </a:defRPr>
      </a:lvl5pPr>
      <a:lvl6pPr marL="2743195" algn="l" defTabSz="1097278" rtl="0" eaLnBrk="1" latinLnBrk="0" hangingPunct="1">
        <a:defRPr sz="2118" kern="1200">
          <a:solidFill>
            <a:schemeClr val="tx1"/>
          </a:solidFill>
          <a:latin typeface="+mn-lt"/>
          <a:ea typeface="+mn-ea"/>
          <a:cs typeface="+mn-cs"/>
        </a:defRPr>
      </a:lvl6pPr>
      <a:lvl7pPr marL="3291833" algn="l" defTabSz="1097278" rtl="0" eaLnBrk="1" latinLnBrk="0" hangingPunct="1">
        <a:defRPr sz="2118" kern="1200">
          <a:solidFill>
            <a:schemeClr val="tx1"/>
          </a:solidFill>
          <a:latin typeface="+mn-lt"/>
          <a:ea typeface="+mn-ea"/>
          <a:cs typeface="+mn-cs"/>
        </a:defRPr>
      </a:lvl7pPr>
      <a:lvl8pPr marL="3840472" algn="l" defTabSz="1097278" rtl="0" eaLnBrk="1" latinLnBrk="0" hangingPunct="1">
        <a:defRPr sz="2118" kern="1200">
          <a:solidFill>
            <a:schemeClr val="tx1"/>
          </a:solidFill>
          <a:latin typeface="+mn-lt"/>
          <a:ea typeface="+mn-ea"/>
          <a:cs typeface="+mn-cs"/>
        </a:defRPr>
      </a:lvl8pPr>
      <a:lvl9pPr marL="4389112" algn="l" defTabSz="1097278" rtl="0" eaLnBrk="1" latinLnBrk="0" hangingPunct="1">
        <a:defRPr sz="2118"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20" userDrawn="1">
          <p15:clr>
            <a:srgbClr val="5ACBF0"/>
          </p15:clr>
        </p15:guide>
        <p15:guide id="2" pos="204" userDrawn="1">
          <p15:clr>
            <a:srgbClr val="5ACBF0"/>
          </p15:clr>
        </p15:guide>
        <p15:guide id="3" pos="881" userDrawn="1">
          <p15:clr>
            <a:srgbClr val="5ACBF0"/>
          </p15:clr>
        </p15:guide>
        <p15:guide id="4" pos="1559" userDrawn="1">
          <p15:clr>
            <a:srgbClr val="5ACBF0"/>
          </p15:clr>
        </p15:guide>
        <p15:guide id="5" pos="2236" userDrawn="1">
          <p15:clr>
            <a:srgbClr val="5ACBF0"/>
          </p15:clr>
        </p15:guide>
        <p15:guide id="6" pos="2914" userDrawn="1">
          <p15:clr>
            <a:srgbClr val="5ACBF0"/>
          </p15:clr>
        </p15:guide>
        <p15:guide id="7" pos="3592" userDrawn="1">
          <p15:clr>
            <a:srgbClr val="5ACBF0"/>
          </p15:clr>
        </p15:guide>
        <p15:guide id="8" pos="4269" userDrawn="1">
          <p15:clr>
            <a:srgbClr val="5ACBF0"/>
          </p15:clr>
        </p15:guide>
        <p15:guide id="9" pos="4944" userDrawn="1">
          <p15:clr>
            <a:srgbClr val="5ACBF0"/>
          </p15:clr>
        </p15:guide>
        <p15:guide id="10" pos="5624" userDrawn="1">
          <p15:clr>
            <a:srgbClr val="5ACBF0"/>
          </p15:clr>
        </p15:guide>
        <p15:guide id="11" pos="6302" userDrawn="1">
          <p15:clr>
            <a:srgbClr val="5ACBF0"/>
          </p15:clr>
        </p15:guide>
        <p15:guide id="12" pos="6980" userDrawn="1">
          <p15:clr>
            <a:srgbClr val="5ACBF0"/>
          </p15:clr>
        </p15:guide>
        <p15:guide id="13" pos="7657" userDrawn="1">
          <p15:clr>
            <a:srgbClr val="5ACBF0"/>
          </p15:clr>
        </p15:guide>
        <p15:guide id="14" pos="8335" userDrawn="1">
          <p15:clr>
            <a:srgbClr val="5ACBF0"/>
          </p15:clr>
        </p15:guide>
        <p15:guide id="15" pos="9012" userDrawn="1">
          <p15:clr>
            <a:srgbClr val="5ACBF0"/>
          </p15:clr>
        </p15:guide>
        <p15:guide id="16" pos="339" userDrawn="1">
          <p15:clr>
            <a:srgbClr val="C35EA4"/>
          </p15:clr>
        </p15:guide>
        <p15:guide id="17" pos="8877" userDrawn="1">
          <p15:clr>
            <a:srgbClr val="C35EA4"/>
          </p15:clr>
        </p15:guide>
        <p15:guide id="18" orient="horz" pos="912" userDrawn="1">
          <p15:clr>
            <a:srgbClr val="5ACBF0"/>
          </p15:clr>
        </p15:guide>
        <p15:guide id="19" orient="horz" pos="1575" userDrawn="1">
          <p15:clr>
            <a:srgbClr val="5ACBF0"/>
          </p15:clr>
        </p15:guide>
        <p15:guide id="20" orient="horz" pos="2253" userDrawn="1">
          <p15:clr>
            <a:srgbClr val="5ACBF0"/>
          </p15:clr>
        </p15:guide>
        <p15:guide id="21" orient="horz" pos="2931" userDrawn="1">
          <p15:clr>
            <a:srgbClr val="5ACBF0"/>
          </p15:clr>
        </p15:guide>
        <p15:guide id="22" orient="horz" pos="3609" userDrawn="1">
          <p15:clr>
            <a:srgbClr val="5ACBF0"/>
          </p15:clr>
        </p15:guide>
        <p15:guide id="23" orient="horz" pos="4286" userDrawn="1">
          <p15:clr>
            <a:srgbClr val="5ACBF0"/>
          </p15:clr>
        </p15:guide>
        <p15:guide id="24" orient="horz" pos="4964" userDrawn="1">
          <p15:clr>
            <a:srgbClr val="5ACBF0"/>
          </p15:clr>
        </p15:guide>
        <p15:guide id="25" orient="horz" pos="355" userDrawn="1">
          <p15:clr>
            <a:srgbClr val="C35EA4"/>
          </p15:clr>
        </p15:guide>
        <p15:guide id="26" orient="horz" pos="4829" userDrawn="1">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rgbClr val="194E6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Placeholder 1"/>
          <p:cNvSpPr>
            <a:spLocks noGrp="1"/>
          </p:cNvSpPr>
          <p:nvPr>
            <p:ph type="title"/>
          </p:nvPr>
        </p:nvSpPr>
        <p:spPr>
          <a:xfrm>
            <a:off x="323088" y="347413"/>
            <a:ext cx="13987008" cy="1079598"/>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323089" y="1427015"/>
            <a:ext cx="13984225" cy="2209836"/>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460" r:id="rId1"/>
    <p:sldLayoutId id="2147484461" r:id="rId2"/>
    <p:sldLayoutId id="2147484462" r:id="rId3"/>
    <p:sldLayoutId id="2147484463" r:id="rId4"/>
    <p:sldLayoutId id="2147484464" r:id="rId5"/>
    <p:sldLayoutId id="2147484465" r:id="rId6"/>
    <p:sldLayoutId id="2147484466" r:id="rId7"/>
    <p:sldLayoutId id="2147484467" r:id="rId8"/>
    <p:sldLayoutId id="2147484468" r:id="rId9"/>
    <p:sldLayoutId id="2147484469" r:id="rId10"/>
    <p:sldLayoutId id="2147484470" r:id="rId11"/>
    <p:sldLayoutId id="2147484471" r:id="rId12"/>
    <p:sldLayoutId id="2147484472" r:id="rId13"/>
    <p:sldLayoutId id="2147484473" r:id="rId14"/>
    <p:sldLayoutId id="2147484474" r:id="rId15"/>
    <p:sldLayoutId id="2147484475" r:id="rId16"/>
    <p:sldLayoutId id="2147484476" r:id="rId17"/>
    <p:sldLayoutId id="2147484477" r:id="rId18"/>
    <p:sldLayoutId id="2147484478" r:id="rId19"/>
    <p:sldLayoutId id="2147484479" r:id="rId20"/>
    <p:sldLayoutId id="2147484480" r:id="rId21"/>
    <p:sldLayoutId id="2147484481" r:id="rId22"/>
    <p:sldLayoutId id="2147484482" r:id="rId23"/>
    <p:sldLayoutId id="2147484483" r:id="rId24"/>
    <p:sldLayoutId id="2147484484" r:id="rId25"/>
    <p:sldLayoutId id="2147484485" r:id="rId26"/>
    <p:sldLayoutId id="2147484486" r:id="rId27"/>
    <p:sldLayoutId id="2147484487" r:id="rId28"/>
    <p:sldLayoutId id="2147484488" r:id="rId29"/>
    <p:sldLayoutId id="2147484489" r:id="rId30"/>
    <p:sldLayoutId id="2147484490" r:id="rId31"/>
    <p:sldLayoutId id="2147484491" r:id="rId32"/>
    <p:sldLayoutId id="2147484492" r:id="rId33"/>
    <p:sldLayoutId id="2147484493" r:id="rId34"/>
    <p:sldLayoutId id="2147484494" r:id="rId35"/>
    <p:sldLayoutId id="2147484495" r:id="rId36"/>
    <p:sldLayoutId id="2147484496" r:id="rId37"/>
    <p:sldLayoutId id="2147484497" r:id="rId38"/>
  </p:sldLayoutIdLst>
  <p:transition>
    <p:fade/>
  </p:transition>
  <p:timing>
    <p:tnLst>
      <p:par>
        <p:cTn id="1" dur="indefinite" restart="never" nodeType="tmRoot"/>
      </p:par>
    </p:tnLst>
  </p:timing>
  <p:txStyles>
    <p:titleStyle>
      <a:lvl1pPr algn="l" defTabSz="1097278" rtl="0" eaLnBrk="1" latinLnBrk="0" hangingPunct="1">
        <a:lnSpc>
          <a:spcPct val="90000"/>
        </a:lnSpc>
        <a:spcBef>
          <a:spcPct val="0"/>
        </a:spcBef>
        <a:buNone/>
        <a:defRPr lang="en-US" sz="5400" b="0" kern="1200" cap="none" spc="-120" baseline="0" dirty="0" smtClean="0">
          <a:ln w="3175">
            <a:noFill/>
          </a:ln>
          <a:gradFill>
            <a:gsLst>
              <a:gs pos="1250">
                <a:schemeClr val="tx2"/>
              </a:gs>
              <a:gs pos="100000">
                <a:schemeClr val="tx2"/>
              </a:gs>
            </a:gsLst>
            <a:lin ang="5400000" scaled="0"/>
          </a:gradFill>
          <a:effectLst/>
          <a:latin typeface="+mj-lt"/>
          <a:ea typeface="+mn-ea"/>
          <a:cs typeface="Arial" panose="020B0604020202020204" pitchFamily="34" charset="0"/>
        </a:defRPr>
      </a:lvl1pPr>
    </p:titleStyle>
    <p:bodyStyle>
      <a:lvl1pPr marL="0" marR="0" indent="0" algn="l" defTabSz="1097278" rtl="0" eaLnBrk="1" fontAlgn="auto" latinLnBrk="0" hangingPunct="1">
        <a:lnSpc>
          <a:spcPct val="90000"/>
        </a:lnSpc>
        <a:spcBef>
          <a:spcPct val="20000"/>
        </a:spcBef>
        <a:spcAft>
          <a:spcPts val="0"/>
        </a:spcAft>
        <a:buClrTx/>
        <a:buSzPct val="90000"/>
        <a:buFont typeface="Arial" pitchFamily="34" charset="0"/>
        <a:buNone/>
        <a:tabLst/>
        <a:defRPr sz="3600" kern="1200" spc="0" baseline="0">
          <a:gradFill>
            <a:gsLst>
              <a:gs pos="1250">
                <a:schemeClr val="tx1"/>
              </a:gs>
              <a:gs pos="100000">
                <a:schemeClr val="tx1"/>
              </a:gs>
            </a:gsLst>
            <a:lin ang="5400000" scaled="0"/>
          </a:gradFill>
          <a:latin typeface="+mj-lt"/>
          <a:ea typeface="+mn-ea"/>
          <a:cs typeface="+mn-cs"/>
        </a:defRPr>
      </a:lvl1pPr>
      <a:lvl2pPr marL="40338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gradFill>
            <a:gsLst>
              <a:gs pos="1250">
                <a:schemeClr val="tx1"/>
              </a:gs>
              <a:gs pos="100000">
                <a:schemeClr val="tx1"/>
              </a:gs>
            </a:gsLst>
            <a:lin ang="5400000" scaled="0"/>
          </a:gradFill>
          <a:latin typeface="+mn-lt"/>
          <a:ea typeface="+mn-ea"/>
          <a:cs typeface="+mn-cs"/>
        </a:defRPr>
      </a:lvl2pPr>
      <a:lvl3pPr marL="67231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gradFill>
            <a:gsLst>
              <a:gs pos="1250">
                <a:schemeClr val="tx1"/>
              </a:gs>
              <a:gs pos="100000">
                <a:schemeClr val="tx1"/>
              </a:gs>
            </a:gsLst>
            <a:lin ang="5400000" scaled="0"/>
          </a:gradFill>
          <a:latin typeface="+mn-lt"/>
          <a:ea typeface="+mn-ea"/>
          <a:cs typeface="+mn-cs"/>
        </a:defRPr>
      </a:lvl3pPr>
      <a:lvl4pPr marL="94123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4pPr>
      <a:lvl5pPr marL="121016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5pPr>
      <a:lvl6pPr marL="301751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6pPr>
      <a:lvl7pPr marL="356615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7pPr>
      <a:lvl8pPr marL="411479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8pPr>
      <a:lvl9pPr marL="466343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9pPr>
    </p:bodyStyle>
    <p:otherStyle>
      <a:defPPr>
        <a:defRPr lang="en-US"/>
      </a:defPPr>
      <a:lvl1pPr marL="0" algn="l" defTabSz="1097278" rtl="0" eaLnBrk="1" latinLnBrk="0" hangingPunct="1">
        <a:defRPr sz="2118" kern="1200">
          <a:solidFill>
            <a:schemeClr val="tx1"/>
          </a:solidFill>
          <a:latin typeface="+mn-lt"/>
          <a:ea typeface="+mn-ea"/>
          <a:cs typeface="+mn-cs"/>
        </a:defRPr>
      </a:lvl1pPr>
      <a:lvl2pPr marL="548639" algn="l" defTabSz="1097278" rtl="0" eaLnBrk="1" latinLnBrk="0" hangingPunct="1">
        <a:defRPr sz="2118" kern="1200">
          <a:solidFill>
            <a:schemeClr val="tx1"/>
          </a:solidFill>
          <a:latin typeface="+mn-lt"/>
          <a:ea typeface="+mn-ea"/>
          <a:cs typeface="+mn-cs"/>
        </a:defRPr>
      </a:lvl2pPr>
      <a:lvl3pPr marL="1097278" algn="l" defTabSz="1097278" rtl="0" eaLnBrk="1" latinLnBrk="0" hangingPunct="1">
        <a:defRPr sz="2118" kern="1200">
          <a:solidFill>
            <a:schemeClr val="tx1"/>
          </a:solidFill>
          <a:latin typeface="+mn-lt"/>
          <a:ea typeface="+mn-ea"/>
          <a:cs typeface="+mn-cs"/>
        </a:defRPr>
      </a:lvl3pPr>
      <a:lvl4pPr marL="1645917" algn="l" defTabSz="1097278" rtl="0" eaLnBrk="1" latinLnBrk="0" hangingPunct="1">
        <a:defRPr sz="2118" kern="1200">
          <a:solidFill>
            <a:schemeClr val="tx1"/>
          </a:solidFill>
          <a:latin typeface="+mn-lt"/>
          <a:ea typeface="+mn-ea"/>
          <a:cs typeface="+mn-cs"/>
        </a:defRPr>
      </a:lvl4pPr>
      <a:lvl5pPr marL="2194555" algn="l" defTabSz="1097278" rtl="0" eaLnBrk="1" latinLnBrk="0" hangingPunct="1">
        <a:defRPr sz="2118" kern="1200">
          <a:solidFill>
            <a:schemeClr val="tx1"/>
          </a:solidFill>
          <a:latin typeface="+mn-lt"/>
          <a:ea typeface="+mn-ea"/>
          <a:cs typeface="+mn-cs"/>
        </a:defRPr>
      </a:lvl5pPr>
      <a:lvl6pPr marL="2743195" algn="l" defTabSz="1097278" rtl="0" eaLnBrk="1" latinLnBrk="0" hangingPunct="1">
        <a:defRPr sz="2118" kern="1200">
          <a:solidFill>
            <a:schemeClr val="tx1"/>
          </a:solidFill>
          <a:latin typeface="+mn-lt"/>
          <a:ea typeface="+mn-ea"/>
          <a:cs typeface="+mn-cs"/>
        </a:defRPr>
      </a:lvl6pPr>
      <a:lvl7pPr marL="3291833" algn="l" defTabSz="1097278" rtl="0" eaLnBrk="1" latinLnBrk="0" hangingPunct="1">
        <a:defRPr sz="2118" kern="1200">
          <a:solidFill>
            <a:schemeClr val="tx1"/>
          </a:solidFill>
          <a:latin typeface="+mn-lt"/>
          <a:ea typeface="+mn-ea"/>
          <a:cs typeface="+mn-cs"/>
        </a:defRPr>
      </a:lvl7pPr>
      <a:lvl8pPr marL="3840472" algn="l" defTabSz="1097278" rtl="0" eaLnBrk="1" latinLnBrk="0" hangingPunct="1">
        <a:defRPr sz="2118" kern="1200">
          <a:solidFill>
            <a:schemeClr val="tx1"/>
          </a:solidFill>
          <a:latin typeface="+mn-lt"/>
          <a:ea typeface="+mn-ea"/>
          <a:cs typeface="+mn-cs"/>
        </a:defRPr>
      </a:lvl8pPr>
      <a:lvl9pPr marL="4389112" algn="l" defTabSz="1097278" rtl="0" eaLnBrk="1" latinLnBrk="0" hangingPunct="1">
        <a:defRPr sz="2118"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20" userDrawn="1">
          <p15:clr>
            <a:srgbClr val="5ACBF0"/>
          </p15:clr>
        </p15:guide>
        <p15:guide id="2" pos="204" userDrawn="1">
          <p15:clr>
            <a:srgbClr val="5ACBF0"/>
          </p15:clr>
        </p15:guide>
        <p15:guide id="3" pos="881" userDrawn="1">
          <p15:clr>
            <a:srgbClr val="5ACBF0"/>
          </p15:clr>
        </p15:guide>
        <p15:guide id="4" pos="1559" userDrawn="1">
          <p15:clr>
            <a:srgbClr val="5ACBF0"/>
          </p15:clr>
        </p15:guide>
        <p15:guide id="5" pos="2236" userDrawn="1">
          <p15:clr>
            <a:srgbClr val="5ACBF0"/>
          </p15:clr>
        </p15:guide>
        <p15:guide id="6" pos="2914" userDrawn="1">
          <p15:clr>
            <a:srgbClr val="5ACBF0"/>
          </p15:clr>
        </p15:guide>
        <p15:guide id="7" pos="3592" userDrawn="1">
          <p15:clr>
            <a:srgbClr val="5ACBF0"/>
          </p15:clr>
        </p15:guide>
        <p15:guide id="8" pos="4269" userDrawn="1">
          <p15:clr>
            <a:srgbClr val="5ACBF0"/>
          </p15:clr>
        </p15:guide>
        <p15:guide id="9" pos="4944" userDrawn="1">
          <p15:clr>
            <a:srgbClr val="5ACBF0"/>
          </p15:clr>
        </p15:guide>
        <p15:guide id="10" pos="5624" userDrawn="1">
          <p15:clr>
            <a:srgbClr val="5ACBF0"/>
          </p15:clr>
        </p15:guide>
        <p15:guide id="11" pos="6302" userDrawn="1">
          <p15:clr>
            <a:srgbClr val="5ACBF0"/>
          </p15:clr>
        </p15:guide>
        <p15:guide id="12" pos="6980" userDrawn="1">
          <p15:clr>
            <a:srgbClr val="5ACBF0"/>
          </p15:clr>
        </p15:guide>
        <p15:guide id="13" pos="7657" userDrawn="1">
          <p15:clr>
            <a:srgbClr val="5ACBF0"/>
          </p15:clr>
        </p15:guide>
        <p15:guide id="14" pos="8335" userDrawn="1">
          <p15:clr>
            <a:srgbClr val="5ACBF0"/>
          </p15:clr>
        </p15:guide>
        <p15:guide id="15" pos="9012" userDrawn="1">
          <p15:clr>
            <a:srgbClr val="5ACBF0"/>
          </p15:clr>
        </p15:guide>
        <p15:guide id="16" pos="339" userDrawn="1">
          <p15:clr>
            <a:srgbClr val="C35EA4"/>
          </p15:clr>
        </p15:guide>
        <p15:guide id="17" pos="8877" userDrawn="1">
          <p15:clr>
            <a:srgbClr val="C35EA4"/>
          </p15:clr>
        </p15:guide>
        <p15:guide id="18" orient="horz" pos="912" userDrawn="1">
          <p15:clr>
            <a:srgbClr val="5ACBF0"/>
          </p15:clr>
        </p15:guide>
        <p15:guide id="19" orient="horz" pos="1575" userDrawn="1">
          <p15:clr>
            <a:srgbClr val="5ACBF0"/>
          </p15:clr>
        </p15:guide>
        <p15:guide id="20" orient="horz" pos="2253" userDrawn="1">
          <p15:clr>
            <a:srgbClr val="5ACBF0"/>
          </p15:clr>
        </p15:guide>
        <p15:guide id="21" orient="horz" pos="2931" userDrawn="1">
          <p15:clr>
            <a:srgbClr val="5ACBF0"/>
          </p15:clr>
        </p15:guide>
        <p15:guide id="22" orient="horz" pos="3609" userDrawn="1">
          <p15:clr>
            <a:srgbClr val="5ACBF0"/>
          </p15:clr>
        </p15:guide>
        <p15:guide id="23" orient="horz" pos="4286" userDrawn="1">
          <p15:clr>
            <a:srgbClr val="5ACBF0"/>
          </p15:clr>
        </p15:guide>
        <p15:guide id="24" orient="horz" pos="4964" userDrawn="1">
          <p15:clr>
            <a:srgbClr val="5ACBF0"/>
          </p15:clr>
        </p15:guide>
        <p15:guide id="25" orient="horz" pos="355" userDrawn="1">
          <p15:clr>
            <a:srgbClr val="C35EA4"/>
          </p15:clr>
        </p15:guide>
        <p15:guide id="26" orient="horz" pos="4829" userDrawn="1">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rgbClr val="194E6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Placeholder 1"/>
          <p:cNvSpPr>
            <a:spLocks noGrp="1"/>
          </p:cNvSpPr>
          <p:nvPr>
            <p:ph type="title"/>
          </p:nvPr>
        </p:nvSpPr>
        <p:spPr>
          <a:xfrm>
            <a:off x="323088" y="347413"/>
            <a:ext cx="13987008" cy="1079598"/>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323089" y="1427015"/>
            <a:ext cx="13984225" cy="2209836"/>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499" r:id="rId1"/>
    <p:sldLayoutId id="2147484500" r:id="rId2"/>
    <p:sldLayoutId id="2147484501" r:id="rId3"/>
    <p:sldLayoutId id="2147484502" r:id="rId4"/>
    <p:sldLayoutId id="2147484503" r:id="rId5"/>
    <p:sldLayoutId id="2147484504" r:id="rId6"/>
    <p:sldLayoutId id="2147484505" r:id="rId7"/>
    <p:sldLayoutId id="2147484506" r:id="rId8"/>
    <p:sldLayoutId id="2147484507" r:id="rId9"/>
    <p:sldLayoutId id="2147484508" r:id="rId10"/>
    <p:sldLayoutId id="2147484509" r:id="rId11"/>
    <p:sldLayoutId id="2147484510" r:id="rId12"/>
    <p:sldLayoutId id="2147484511" r:id="rId13"/>
    <p:sldLayoutId id="2147484512" r:id="rId14"/>
    <p:sldLayoutId id="2147484513" r:id="rId15"/>
    <p:sldLayoutId id="2147484514" r:id="rId16"/>
    <p:sldLayoutId id="2147484515" r:id="rId17"/>
    <p:sldLayoutId id="2147484516" r:id="rId18"/>
    <p:sldLayoutId id="2147484517" r:id="rId19"/>
    <p:sldLayoutId id="2147484518" r:id="rId20"/>
    <p:sldLayoutId id="2147484519" r:id="rId21"/>
    <p:sldLayoutId id="2147484520" r:id="rId22"/>
    <p:sldLayoutId id="2147484521" r:id="rId23"/>
    <p:sldLayoutId id="2147484522" r:id="rId24"/>
    <p:sldLayoutId id="2147484523" r:id="rId25"/>
    <p:sldLayoutId id="2147484524" r:id="rId26"/>
    <p:sldLayoutId id="2147484525" r:id="rId27"/>
    <p:sldLayoutId id="2147484526" r:id="rId28"/>
    <p:sldLayoutId id="2147484527" r:id="rId29"/>
    <p:sldLayoutId id="2147484528" r:id="rId30"/>
    <p:sldLayoutId id="2147484529" r:id="rId31"/>
    <p:sldLayoutId id="2147484530" r:id="rId32"/>
    <p:sldLayoutId id="2147484531" r:id="rId33"/>
    <p:sldLayoutId id="2147484532" r:id="rId34"/>
    <p:sldLayoutId id="2147484533" r:id="rId35"/>
    <p:sldLayoutId id="2147484534" r:id="rId36"/>
    <p:sldLayoutId id="2147484535" r:id="rId37"/>
    <p:sldLayoutId id="2147484536" r:id="rId38"/>
  </p:sldLayoutIdLst>
  <p:transition>
    <p:fade/>
  </p:transition>
  <p:timing>
    <p:tnLst>
      <p:par>
        <p:cTn id="1" dur="indefinite" restart="never" nodeType="tmRoot"/>
      </p:par>
    </p:tnLst>
  </p:timing>
  <p:txStyles>
    <p:titleStyle>
      <a:lvl1pPr algn="l" defTabSz="1097278" rtl="0" eaLnBrk="1" latinLnBrk="0" hangingPunct="1">
        <a:lnSpc>
          <a:spcPct val="90000"/>
        </a:lnSpc>
        <a:spcBef>
          <a:spcPct val="0"/>
        </a:spcBef>
        <a:buNone/>
        <a:defRPr lang="en-US" sz="5400" b="0" kern="1200" cap="none" spc="-120" baseline="0" dirty="0" smtClean="0">
          <a:ln w="3175">
            <a:noFill/>
          </a:ln>
          <a:gradFill>
            <a:gsLst>
              <a:gs pos="1250">
                <a:schemeClr val="tx2"/>
              </a:gs>
              <a:gs pos="100000">
                <a:schemeClr val="tx2"/>
              </a:gs>
            </a:gsLst>
            <a:lin ang="5400000" scaled="0"/>
          </a:gradFill>
          <a:effectLst/>
          <a:latin typeface="+mj-lt"/>
          <a:ea typeface="+mn-ea"/>
          <a:cs typeface="Arial" panose="020B0604020202020204" pitchFamily="34" charset="0"/>
        </a:defRPr>
      </a:lvl1pPr>
    </p:titleStyle>
    <p:bodyStyle>
      <a:lvl1pPr marL="0" marR="0" indent="0" algn="l" defTabSz="1097278" rtl="0" eaLnBrk="1" fontAlgn="auto" latinLnBrk="0" hangingPunct="1">
        <a:lnSpc>
          <a:spcPct val="90000"/>
        </a:lnSpc>
        <a:spcBef>
          <a:spcPct val="20000"/>
        </a:spcBef>
        <a:spcAft>
          <a:spcPts val="0"/>
        </a:spcAft>
        <a:buClrTx/>
        <a:buSzPct val="90000"/>
        <a:buFont typeface="Arial" pitchFamily="34" charset="0"/>
        <a:buNone/>
        <a:tabLst/>
        <a:defRPr sz="3600" kern="1200" spc="0" baseline="0">
          <a:gradFill>
            <a:gsLst>
              <a:gs pos="1250">
                <a:schemeClr val="tx1"/>
              </a:gs>
              <a:gs pos="100000">
                <a:schemeClr val="tx1"/>
              </a:gs>
            </a:gsLst>
            <a:lin ang="5400000" scaled="0"/>
          </a:gradFill>
          <a:latin typeface="+mj-lt"/>
          <a:ea typeface="+mn-ea"/>
          <a:cs typeface="+mn-cs"/>
        </a:defRPr>
      </a:lvl1pPr>
      <a:lvl2pPr marL="40338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gradFill>
            <a:gsLst>
              <a:gs pos="1250">
                <a:schemeClr val="tx1"/>
              </a:gs>
              <a:gs pos="100000">
                <a:schemeClr val="tx1"/>
              </a:gs>
            </a:gsLst>
            <a:lin ang="5400000" scaled="0"/>
          </a:gradFill>
          <a:latin typeface="+mn-lt"/>
          <a:ea typeface="+mn-ea"/>
          <a:cs typeface="+mn-cs"/>
        </a:defRPr>
      </a:lvl2pPr>
      <a:lvl3pPr marL="67231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gradFill>
            <a:gsLst>
              <a:gs pos="1250">
                <a:schemeClr val="tx1"/>
              </a:gs>
              <a:gs pos="100000">
                <a:schemeClr val="tx1"/>
              </a:gs>
            </a:gsLst>
            <a:lin ang="5400000" scaled="0"/>
          </a:gradFill>
          <a:latin typeface="+mn-lt"/>
          <a:ea typeface="+mn-ea"/>
          <a:cs typeface="+mn-cs"/>
        </a:defRPr>
      </a:lvl3pPr>
      <a:lvl4pPr marL="94123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4pPr>
      <a:lvl5pPr marL="121016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5pPr>
      <a:lvl6pPr marL="301751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6pPr>
      <a:lvl7pPr marL="356615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7pPr>
      <a:lvl8pPr marL="411479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8pPr>
      <a:lvl9pPr marL="466343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9pPr>
    </p:bodyStyle>
    <p:otherStyle>
      <a:defPPr>
        <a:defRPr lang="en-US"/>
      </a:defPPr>
      <a:lvl1pPr marL="0" algn="l" defTabSz="1097278" rtl="0" eaLnBrk="1" latinLnBrk="0" hangingPunct="1">
        <a:defRPr sz="2118" kern="1200">
          <a:solidFill>
            <a:schemeClr val="tx1"/>
          </a:solidFill>
          <a:latin typeface="+mn-lt"/>
          <a:ea typeface="+mn-ea"/>
          <a:cs typeface="+mn-cs"/>
        </a:defRPr>
      </a:lvl1pPr>
      <a:lvl2pPr marL="548639" algn="l" defTabSz="1097278" rtl="0" eaLnBrk="1" latinLnBrk="0" hangingPunct="1">
        <a:defRPr sz="2118" kern="1200">
          <a:solidFill>
            <a:schemeClr val="tx1"/>
          </a:solidFill>
          <a:latin typeface="+mn-lt"/>
          <a:ea typeface="+mn-ea"/>
          <a:cs typeface="+mn-cs"/>
        </a:defRPr>
      </a:lvl2pPr>
      <a:lvl3pPr marL="1097278" algn="l" defTabSz="1097278" rtl="0" eaLnBrk="1" latinLnBrk="0" hangingPunct="1">
        <a:defRPr sz="2118" kern="1200">
          <a:solidFill>
            <a:schemeClr val="tx1"/>
          </a:solidFill>
          <a:latin typeface="+mn-lt"/>
          <a:ea typeface="+mn-ea"/>
          <a:cs typeface="+mn-cs"/>
        </a:defRPr>
      </a:lvl3pPr>
      <a:lvl4pPr marL="1645917" algn="l" defTabSz="1097278" rtl="0" eaLnBrk="1" latinLnBrk="0" hangingPunct="1">
        <a:defRPr sz="2118" kern="1200">
          <a:solidFill>
            <a:schemeClr val="tx1"/>
          </a:solidFill>
          <a:latin typeface="+mn-lt"/>
          <a:ea typeface="+mn-ea"/>
          <a:cs typeface="+mn-cs"/>
        </a:defRPr>
      </a:lvl4pPr>
      <a:lvl5pPr marL="2194555" algn="l" defTabSz="1097278" rtl="0" eaLnBrk="1" latinLnBrk="0" hangingPunct="1">
        <a:defRPr sz="2118" kern="1200">
          <a:solidFill>
            <a:schemeClr val="tx1"/>
          </a:solidFill>
          <a:latin typeface="+mn-lt"/>
          <a:ea typeface="+mn-ea"/>
          <a:cs typeface="+mn-cs"/>
        </a:defRPr>
      </a:lvl5pPr>
      <a:lvl6pPr marL="2743195" algn="l" defTabSz="1097278" rtl="0" eaLnBrk="1" latinLnBrk="0" hangingPunct="1">
        <a:defRPr sz="2118" kern="1200">
          <a:solidFill>
            <a:schemeClr val="tx1"/>
          </a:solidFill>
          <a:latin typeface="+mn-lt"/>
          <a:ea typeface="+mn-ea"/>
          <a:cs typeface="+mn-cs"/>
        </a:defRPr>
      </a:lvl6pPr>
      <a:lvl7pPr marL="3291833" algn="l" defTabSz="1097278" rtl="0" eaLnBrk="1" latinLnBrk="0" hangingPunct="1">
        <a:defRPr sz="2118" kern="1200">
          <a:solidFill>
            <a:schemeClr val="tx1"/>
          </a:solidFill>
          <a:latin typeface="+mn-lt"/>
          <a:ea typeface="+mn-ea"/>
          <a:cs typeface="+mn-cs"/>
        </a:defRPr>
      </a:lvl7pPr>
      <a:lvl8pPr marL="3840472" algn="l" defTabSz="1097278" rtl="0" eaLnBrk="1" latinLnBrk="0" hangingPunct="1">
        <a:defRPr sz="2118" kern="1200">
          <a:solidFill>
            <a:schemeClr val="tx1"/>
          </a:solidFill>
          <a:latin typeface="+mn-lt"/>
          <a:ea typeface="+mn-ea"/>
          <a:cs typeface="+mn-cs"/>
        </a:defRPr>
      </a:lvl8pPr>
      <a:lvl9pPr marL="4389112" algn="l" defTabSz="1097278" rtl="0" eaLnBrk="1" latinLnBrk="0" hangingPunct="1">
        <a:defRPr sz="2118"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20" userDrawn="1">
          <p15:clr>
            <a:srgbClr val="5ACBF0"/>
          </p15:clr>
        </p15:guide>
        <p15:guide id="2" pos="204" userDrawn="1">
          <p15:clr>
            <a:srgbClr val="5ACBF0"/>
          </p15:clr>
        </p15:guide>
        <p15:guide id="3" pos="881" userDrawn="1">
          <p15:clr>
            <a:srgbClr val="5ACBF0"/>
          </p15:clr>
        </p15:guide>
        <p15:guide id="4" pos="1559" userDrawn="1">
          <p15:clr>
            <a:srgbClr val="5ACBF0"/>
          </p15:clr>
        </p15:guide>
        <p15:guide id="5" pos="2236" userDrawn="1">
          <p15:clr>
            <a:srgbClr val="5ACBF0"/>
          </p15:clr>
        </p15:guide>
        <p15:guide id="6" pos="2914" userDrawn="1">
          <p15:clr>
            <a:srgbClr val="5ACBF0"/>
          </p15:clr>
        </p15:guide>
        <p15:guide id="7" pos="3592" userDrawn="1">
          <p15:clr>
            <a:srgbClr val="5ACBF0"/>
          </p15:clr>
        </p15:guide>
        <p15:guide id="8" pos="4269" userDrawn="1">
          <p15:clr>
            <a:srgbClr val="5ACBF0"/>
          </p15:clr>
        </p15:guide>
        <p15:guide id="9" pos="4944" userDrawn="1">
          <p15:clr>
            <a:srgbClr val="5ACBF0"/>
          </p15:clr>
        </p15:guide>
        <p15:guide id="10" pos="5624" userDrawn="1">
          <p15:clr>
            <a:srgbClr val="5ACBF0"/>
          </p15:clr>
        </p15:guide>
        <p15:guide id="11" pos="6302" userDrawn="1">
          <p15:clr>
            <a:srgbClr val="5ACBF0"/>
          </p15:clr>
        </p15:guide>
        <p15:guide id="12" pos="6980" userDrawn="1">
          <p15:clr>
            <a:srgbClr val="5ACBF0"/>
          </p15:clr>
        </p15:guide>
        <p15:guide id="13" pos="7657" userDrawn="1">
          <p15:clr>
            <a:srgbClr val="5ACBF0"/>
          </p15:clr>
        </p15:guide>
        <p15:guide id="14" pos="8335" userDrawn="1">
          <p15:clr>
            <a:srgbClr val="5ACBF0"/>
          </p15:clr>
        </p15:guide>
        <p15:guide id="15" pos="9012" userDrawn="1">
          <p15:clr>
            <a:srgbClr val="5ACBF0"/>
          </p15:clr>
        </p15:guide>
        <p15:guide id="16" pos="339" userDrawn="1">
          <p15:clr>
            <a:srgbClr val="C35EA4"/>
          </p15:clr>
        </p15:guide>
        <p15:guide id="17" pos="8877" userDrawn="1">
          <p15:clr>
            <a:srgbClr val="C35EA4"/>
          </p15:clr>
        </p15:guide>
        <p15:guide id="18" orient="horz" pos="912" userDrawn="1">
          <p15:clr>
            <a:srgbClr val="5ACBF0"/>
          </p15:clr>
        </p15:guide>
        <p15:guide id="19" orient="horz" pos="1575" userDrawn="1">
          <p15:clr>
            <a:srgbClr val="5ACBF0"/>
          </p15:clr>
        </p15:guide>
        <p15:guide id="20" orient="horz" pos="2253" userDrawn="1">
          <p15:clr>
            <a:srgbClr val="5ACBF0"/>
          </p15:clr>
        </p15:guide>
        <p15:guide id="21" orient="horz" pos="2931" userDrawn="1">
          <p15:clr>
            <a:srgbClr val="5ACBF0"/>
          </p15:clr>
        </p15:guide>
        <p15:guide id="22" orient="horz" pos="3609" userDrawn="1">
          <p15:clr>
            <a:srgbClr val="5ACBF0"/>
          </p15:clr>
        </p15:guide>
        <p15:guide id="23" orient="horz" pos="4286" userDrawn="1">
          <p15:clr>
            <a:srgbClr val="5ACBF0"/>
          </p15:clr>
        </p15:guide>
        <p15:guide id="24" orient="horz" pos="4964" userDrawn="1">
          <p15:clr>
            <a:srgbClr val="5ACBF0"/>
          </p15:clr>
        </p15:guide>
        <p15:guide id="25" orient="horz" pos="355" userDrawn="1">
          <p15:clr>
            <a:srgbClr val="C35EA4"/>
          </p15:clr>
        </p15:guide>
        <p15:guide id="26" orient="horz" pos="4829" userDrawn="1">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5.xml"/></Relationships>
</file>

<file path=ppt/slides/_rels/slide10.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1.jpeg"/><Relationship Id="rId18" Type="http://schemas.openxmlformats.org/officeDocument/2006/relationships/image" Target="../media/image36.jpeg"/><Relationship Id="rId26" Type="http://schemas.openxmlformats.org/officeDocument/2006/relationships/image" Target="../media/image43.gif"/><Relationship Id="rId39" Type="http://schemas.openxmlformats.org/officeDocument/2006/relationships/image" Target="../media/image55.png"/><Relationship Id="rId3" Type="http://schemas.openxmlformats.org/officeDocument/2006/relationships/image" Target="../media/image21.png"/><Relationship Id="rId21" Type="http://schemas.openxmlformats.org/officeDocument/2006/relationships/image" Target="../media/image39.png"/><Relationship Id="rId34" Type="http://schemas.openxmlformats.org/officeDocument/2006/relationships/image" Target="../media/image50.png"/><Relationship Id="rId42" Type="http://schemas.openxmlformats.org/officeDocument/2006/relationships/image" Target="../media/image57.jpeg"/><Relationship Id="rId7" Type="http://schemas.openxmlformats.org/officeDocument/2006/relationships/image" Target="../media/image25.jpeg"/><Relationship Id="rId12" Type="http://schemas.openxmlformats.org/officeDocument/2006/relationships/image" Target="../media/image30.jpeg"/><Relationship Id="rId17" Type="http://schemas.openxmlformats.org/officeDocument/2006/relationships/image" Target="../media/image35.png"/><Relationship Id="rId25" Type="http://schemas.openxmlformats.org/officeDocument/2006/relationships/image" Target="../media/image42.png"/><Relationship Id="rId33" Type="http://schemas.openxmlformats.org/officeDocument/2006/relationships/image" Target="../media/image49.png"/><Relationship Id="rId38" Type="http://schemas.openxmlformats.org/officeDocument/2006/relationships/image" Target="../media/image54.png"/><Relationship Id="rId2" Type="http://schemas.openxmlformats.org/officeDocument/2006/relationships/notesSlide" Target="../notesSlides/notesSlide5.xml"/><Relationship Id="rId16" Type="http://schemas.openxmlformats.org/officeDocument/2006/relationships/image" Target="../media/image34.png"/><Relationship Id="rId20" Type="http://schemas.openxmlformats.org/officeDocument/2006/relationships/image" Target="../media/image38.png"/><Relationship Id="rId29" Type="http://schemas.openxmlformats.org/officeDocument/2006/relationships/image" Target="../media/image45.png"/><Relationship Id="rId41" Type="http://schemas.openxmlformats.org/officeDocument/2006/relationships/image" Target="../media/image56.png"/><Relationship Id="rId1" Type="http://schemas.openxmlformats.org/officeDocument/2006/relationships/slideLayout" Target="../slideLayouts/slideLayout42.xml"/><Relationship Id="rId6" Type="http://schemas.openxmlformats.org/officeDocument/2006/relationships/image" Target="../media/image24.png"/><Relationship Id="rId11" Type="http://schemas.openxmlformats.org/officeDocument/2006/relationships/image" Target="../media/image29.jpeg"/><Relationship Id="rId24" Type="http://schemas.openxmlformats.org/officeDocument/2006/relationships/image" Target="../media/image18.jpeg"/><Relationship Id="rId32" Type="http://schemas.openxmlformats.org/officeDocument/2006/relationships/image" Target="../media/image48.jpeg"/><Relationship Id="rId37" Type="http://schemas.openxmlformats.org/officeDocument/2006/relationships/image" Target="../media/image53.png"/><Relationship Id="rId40" Type="http://schemas.microsoft.com/office/2007/relationships/hdphoto" Target="../media/hdphoto2.wdp"/><Relationship Id="rId5" Type="http://schemas.openxmlformats.org/officeDocument/2006/relationships/image" Target="../media/image23.png"/><Relationship Id="rId15" Type="http://schemas.openxmlformats.org/officeDocument/2006/relationships/image" Target="../media/image33.gif"/><Relationship Id="rId23" Type="http://schemas.openxmlformats.org/officeDocument/2006/relationships/image" Target="../media/image41.jpeg"/><Relationship Id="rId28" Type="http://schemas.openxmlformats.org/officeDocument/2006/relationships/image" Target="../media/image16.png"/><Relationship Id="rId36" Type="http://schemas.openxmlformats.org/officeDocument/2006/relationships/image" Target="../media/image52.png"/><Relationship Id="rId10" Type="http://schemas.openxmlformats.org/officeDocument/2006/relationships/image" Target="../media/image28.jpeg"/><Relationship Id="rId19" Type="http://schemas.openxmlformats.org/officeDocument/2006/relationships/image" Target="../media/image37.gif"/><Relationship Id="rId31" Type="http://schemas.openxmlformats.org/officeDocument/2006/relationships/image" Target="../media/image47.png"/><Relationship Id="rId44" Type="http://schemas.openxmlformats.org/officeDocument/2006/relationships/image" Target="../media/image59.jpeg"/><Relationship Id="rId4" Type="http://schemas.openxmlformats.org/officeDocument/2006/relationships/image" Target="../media/image22.png"/><Relationship Id="rId9" Type="http://schemas.openxmlformats.org/officeDocument/2006/relationships/image" Target="../media/image27.png"/><Relationship Id="rId14" Type="http://schemas.openxmlformats.org/officeDocument/2006/relationships/image" Target="../media/image32.png"/><Relationship Id="rId22" Type="http://schemas.openxmlformats.org/officeDocument/2006/relationships/image" Target="../media/image40.jpeg"/><Relationship Id="rId27" Type="http://schemas.openxmlformats.org/officeDocument/2006/relationships/image" Target="../media/image44.png"/><Relationship Id="rId30" Type="http://schemas.openxmlformats.org/officeDocument/2006/relationships/image" Target="../media/image46.png"/><Relationship Id="rId35" Type="http://schemas.openxmlformats.org/officeDocument/2006/relationships/image" Target="../media/image51.jpeg"/><Relationship Id="rId43" Type="http://schemas.openxmlformats.org/officeDocument/2006/relationships/image" Target="../media/image58.png"/></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40.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40.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40.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09.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40.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4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jpeg"/></Relationships>
</file>

<file path=ppt/slides/_rels/slide110.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40.xml"/></Relationships>
</file>

<file path=ppt/slides/_rels/slide111.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image" Target="../media/image161.png"/><Relationship Id="rId1" Type="http://schemas.openxmlformats.org/officeDocument/2006/relationships/slideLayout" Target="../slideLayouts/slideLayout40.xml"/></Relationships>
</file>

<file path=ppt/slides/_rels/slide112.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40.xml"/></Relationships>
</file>

<file path=ppt/slides/_rels/slide113.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40.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2.xml.rels><?xml version="1.0" encoding="UTF-8" standalone="yes"?>
<Relationships xmlns="http://schemas.openxmlformats.org/package/2006/relationships"><Relationship Id="rId8" Type="http://schemas.openxmlformats.org/officeDocument/2006/relationships/image" Target="../media/image47.png"/><Relationship Id="rId13" Type="http://schemas.openxmlformats.org/officeDocument/2006/relationships/image" Target="../media/image65.png"/><Relationship Id="rId18" Type="http://schemas.openxmlformats.org/officeDocument/2006/relationships/image" Target="../media/image29.jpeg"/><Relationship Id="rId26" Type="http://schemas.openxmlformats.org/officeDocument/2006/relationships/image" Target="../media/image37.gif"/><Relationship Id="rId39" Type="http://schemas.openxmlformats.org/officeDocument/2006/relationships/image" Target="../media/image22.png"/><Relationship Id="rId3" Type="http://schemas.openxmlformats.org/officeDocument/2006/relationships/image" Target="../media/image60.png"/><Relationship Id="rId21" Type="http://schemas.openxmlformats.org/officeDocument/2006/relationships/image" Target="../media/image32.png"/><Relationship Id="rId34" Type="http://schemas.openxmlformats.org/officeDocument/2006/relationships/image" Target="../media/image68.png"/><Relationship Id="rId42" Type="http://schemas.openxmlformats.org/officeDocument/2006/relationships/image" Target="../media/image70.png"/><Relationship Id="rId47" Type="http://schemas.openxmlformats.org/officeDocument/2006/relationships/image" Target="../media/image75.png"/><Relationship Id="rId7" Type="http://schemas.openxmlformats.org/officeDocument/2006/relationships/image" Target="../media/image63.png"/><Relationship Id="rId12" Type="http://schemas.openxmlformats.org/officeDocument/2006/relationships/image" Target="../media/image64.png"/><Relationship Id="rId17" Type="http://schemas.openxmlformats.org/officeDocument/2006/relationships/image" Target="../media/image28.jpeg"/><Relationship Id="rId25" Type="http://schemas.openxmlformats.org/officeDocument/2006/relationships/image" Target="../media/image36.jpeg"/><Relationship Id="rId33" Type="http://schemas.openxmlformats.org/officeDocument/2006/relationships/image" Target="../media/image67.png"/><Relationship Id="rId38" Type="http://schemas.openxmlformats.org/officeDocument/2006/relationships/image" Target="../media/image44.png"/><Relationship Id="rId46" Type="http://schemas.openxmlformats.org/officeDocument/2006/relationships/image" Target="../media/image74.png"/><Relationship Id="rId2" Type="http://schemas.openxmlformats.org/officeDocument/2006/relationships/notesSlide" Target="../notesSlides/notesSlide7.xml"/><Relationship Id="rId16" Type="http://schemas.openxmlformats.org/officeDocument/2006/relationships/image" Target="../media/image27.png"/><Relationship Id="rId20" Type="http://schemas.openxmlformats.org/officeDocument/2006/relationships/image" Target="../media/image31.jpeg"/><Relationship Id="rId29" Type="http://schemas.openxmlformats.org/officeDocument/2006/relationships/image" Target="../media/image40.jpeg"/><Relationship Id="rId41" Type="http://schemas.openxmlformats.org/officeDocument/2006/relationships/image" Target="../media/image24.png"/><Relationship Id="rId1" Type="http://schemas.openxmlformats.org/officeDocument/2006/relationships/slideLayout" Target="../slideLayouts/slideLayout42.xml"/><Relationship Id="rId6" Type="http://schemas.openxmlformats.org/officeDocument/2006/relationships/image" Target="../media/image62.png"/><Relationship Id="rId11" Type="http://schemas.openxmlformats.org/officeDocument/2006/relationships/image" Target="../media/image16.png"/><Relationship Id="rId24" Type="http://schemas.openxmlformats.org/officeDocument/2006/relationships/image" Target="../media/image35.png"/><Relationship Id="rId32" Type="http://schemas.openxmlformats.org/officeDocument/2006/relationships/image" Target="../media/image45.png"/><Relationship Id="rId37" Type="http://schemas.openxmlformats.org/officeDocument/2006/relationships/image" Target="../media/image43.gif"/><Relationship Id="rId40" Type="http://schemas.openxmlformats.org/officeDocument/2006/relationships/image" Target="../media/image23.png"/><Relationship Id="rId45" Type="http://schemas.openxmlformats.org/officeDocument/2006/relationships/image" Target="../media/image73.png"/><Relationship Id="rId5" Type="http://schemas.openxmlformats.org/officeDocument/2006/relationships/image" Target="../media/image61.png"/><Relationship Id="rId15" Type="http://schemas.openxmlformats.org/officeDocument/2006/relationships/image" Target="../media/image26.png"/><Relationship Id="rId23" Type="http://schemas.openxmlformats.org/officeDocument/2006/relationships/image" Target="../media/image34.png"/><Relationship Id="rId28" Type="http://schemas.openxmlformats.org/officeDocument/2006/relationships/image" Target="../media/image39.png"/><Relationship Id="rId36" Type="http://schemas.openxmlformats.org/officeDocument/2006/relationships/image" Target="../media/image42.png"/><Relationship Id="rId10" Type="http://schemas.openxmlformats.org/officeDocument/2006/relationships/image" Target="../media/image49.png"/><Relationship Id="rId19" Type="http://schemas.openxmlformats.org/officeDocument/2006/relationships/image" Target="../media/image30.jpeg"/><Relationship Id="rId31" Type="http://schemas.openxmlformats.org/officeDocument/2006/relationships/image" Target="../media/image66.png"/><Relationship Id="rId44" Type="http://schemas.openxmlformats.org/officeDocument/2006/relationships/image" Target="../media/image72.png"/><Relationship Id="rId4" Type="http://schemas.openxmlformats.org/officeDocument/2006/relationships/image" Target="../media/image18.jpeg"/><Relationship Id="rId9" Type="http://schemas.openxmlformats.org/officeDocument/2006/relationships/image" Target="../media/image48.jpeg"/><Relationship Id="rId14" Type="http://schemas.openxmlformats.org/officeDocument/2006/relationships/image" Target="../media/image25.jpeg"/><Relationship Id="rId22" Type="http://schemas.openxmlformats.org/officeDocument/2006/relationships/image" Target="../media/image33.gif"/><Relationship Id="rId27" Type="http://schemas.openxmlformats.org/officeDocument/2006/relationships/image" Target="../media/image38.png"/><Relationship Id="rId30" Type="http://schemas.openxmlformats.org/officeDocument/2006/relationships/image" Target="../media/image41.jpeg"/><Relationship Id="rId35" Type="http://schemas.openxmlformats.org/officeDocument/2006/relationships/image" Target="../media/image69.png"/><Relationship Id="rId43" Type="http://schemas.openxmlformats.org/officeDocument/2006/relationships/image" Target="../media/image71.png"/><Relationship Id="rId48" Type="http://schemas.openxmlformats.org/officeDocument/2006/relationships/image" Target="../media/image76.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21.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40.xml"/></Relationships>
</file>

<file path=ppt/slides/_rels/slide122.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40.xml"/></Relationships>
</file>

<file path=ppt/slides/_rels/slide123.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40.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39.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39.xml"/></Relationships>
</file>

<file path=ppt/slides/_rels/slide126.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39.xml"/></Relationships>
</file>

<file path=ppt/slides/_rels/slide127.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image" Target="../media/image174.png"/><Relationship Id="rId1" Type="http://schemas.openxmlformats.org/officeDocument/2006/relationships/slideLayout" Target="../slideLayouts/slideLayout39.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13.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5.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5.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5.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5.xml"/></Relationships>
</file>

<file path=ppt/slides/_rels/slide134.xml.rels><?xml version="1.0" encoding="UTF-8" standalone="yes"?>
<Relationships xmlns="http://schemas.openxmlformats.org/package/2006/relationships"><Relationship Id="rId3" Type="http://schemas.openxmlformats.org/officeDocument/2006/relationships/hyperlink" Target="http://www.flowingdata.com/" TargetMode="External"/><Relationship Id="rId2" Type="http://schemas.openxmlformats.org/officeDocument/2006/relationships/hyperlink" Target="http://www.dribbble.com/" TargetMode="External"/><Relationship Id="rId1" Type="http://schemas.openxmlformats.org/officeDocument/2006/relationships/slideLayout" Target="../slideLayouts/slideLayout25.xml"/><Relationship Id="rId4" Type="http://schemas.openxmlformats.org/officeDocument/2006/relationships/hyperlink" Target="https://github.com/mbostock/d3/wiki/Gallery" TargetMode="Externa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7.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Layout" Target="../slideLayouts/slideLayout40.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0.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4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27.xml.rels><?xml version="1.0" encoding="UTF-8" standalone="yes"?>
<Relationships xmlns="http://schemas.openxmlformats.org/package/2006/relationships"><Relationship Id="rId2" Type="http://schemas.openxmlformats.org/officeDocument/2006/relationships/image" Target="../media/image80.jpeg"/><Relationship Id="rId1" Type="http://schemas.openxmlformats.org/officeDocument/2006/relationships/slideLayout" Target="../slideLayouts/slideLayout40.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31.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40.xml"/></Relationships>
</file>

<file path=ppt/slides/_rels/slide32.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notesSlide" Target="../notesSlides/notesSlide10.xml"/><Relationship Id="rId1" Type="http://schemas.openxmlformats.org/officeDocument/2006/relationships/slideLayout" Target="../slideLayouts/slideLayout40.xml"/></Relationships>
</file>

<file path=ppt/slides/_rels/slide33.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notesSlide" Target="../notesSlides/notesSlide11.xml"/><Relationship Id="rId1" Type="http://schemas.openxmlformats.org/officeDocument/2006/relationships/slideLayout" Target="../slideLayouts/slideLayout40.xml"/><Relationship Id="rId4" Type="http://schemas.openxmlformats.org/officeDocument/2006/relationships/image" Target="../media/image83.jpe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5.xml"/></Relationships>
</file>

<file path=ppt/slides/_rels/slide3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4.xml"/><Relationship Id="rId1" Type="http://schemas.openxmlformats.org/officeDocument/2006/relationships/slideLayout" Target="../slideLayouts/slideLayout36.xml"/></Relationships>
</file>

<file path=ppt/slides/_rels/slide37.xml.rels><?xml version="1.0" encoding="UTF-8" standalone="yes"?>
<Relationships xmlns="http://schemas.openxmlformats.org/package/2006/relationships"><Relationship Id="rId3" Type="http://schemas.openxmlformats.org/officeDocument/2006/relationships/image" Target="../media/image85.png"/><Relationship Id="rId7" Type="http://schemas.openxmlformats.org/officeDocument/2006/relationships/image" Target="../media/image89.png"/><Relationship Id="rId2" Type="http://schemas.openxmlformats.org/officeDocument/2006/relationships/notesSlide" Target="../notesSlides/notesSlide15.xml"/><Relationship Id="rId1" Type="http://schemas.openxmlformats.org/officeDocument/2006/relationships/slideLayout" Target="../slideLayouts/slideLayout36.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jpeg"/></Relationships>
</file>

<file path=ppt/slides/_rels/slide3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6.xml"/><Relationship Id="rId1" Type="http://schemas.openxmlformats.org/officeDocument/2006/relationships/slideLayout" Target="../slideLayouts/slideLayout36.xml"/></Relationships>
</file>

<file path=ppt/slides/_rels/slide39.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17.xml"/><Relationship Id="rId1" Type="http://schemas.openxmlformats.org/officeDocument/2006/relationships/slideLayout" Target="../slideLayouts/slideLayout36.xml"/><Relationship Id="rId5" Type="http://schemas.openxmlformats.org/officeDocument/2006/relationships/image" Target="../media/image93.png"/><Relationship Id="rId4" Type="http://schemas.openxmlformats.org/officeDocument/2006/relationships/image" Target="../media/image9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0.xml.rels><?xml version="1.0" encoding="UTF-8" standalone="yes"?>
<Relationships xmlns="http://schemas.openxmlformats.org/package/2006/relationships"><Relationship Id="rId8" Type="http://schemas.openxmlformats.org/officeDocument/2006/relationships/image" Target="../media/image99.jpeg"/><Relationship Id="rId13" Type="http://schemas.openxmlformats.org/officeDocument/2006/relationships/image" Target="../media/image104.gif"/><Relationship Id="rId18" Type="http://schemas.openxmlformats.org/officeDocument/2006/relationships/image" Target="../media/image109.jpeg"/><Relationship Id="rId26" Type="http://schemas.openxmlformats.org/officeDocument/2006/relationships/image" Target="../media/image117.jpeg"/><Relationship Id="rId39" Type="http://schemas.openxmlformats.org/officeDocument/2006/relationships/image" Target="../media/image128.png"/><Relationship Id="rId3" Type="http://schemas.openxmlformats.org/officeDocument/2006/relationships/image" Target="../media/image94.jpeg"/><Relationship Id="rId21" Type="http://schemas.openxmlformats.org/officeDocument/2006/relationships/image" Target="../media/image112.jpeg"/><Relationship Id="rId34" Type="http://schemas.openxmlformats.org/officeDocument/2006/relationships/image" Target="../media/image124.jpeg"/><Relationship Id="rId7" Type="http://schemas.openxmlformats.org/officeDocument/2006/relationships/image" Target="../media/image98.jpeg"/><Relationship Id="rId12" Type="http://schemas.openxmlformats.org/officeDocument/2006/relationships/image" Target="../media/image103.gif"/><Relationship Id="rId17" Type="http://schemas.openxmlformats.org/officeDocument/2006/relationships/image" Target="../media/image108.jpeg"/><Relationship Id="rId25" Type="http://schemas.openxmlformats.org/officeDocument/2006/relationships/image" Target="../media/image116.jpeg"/><Relationship Id="rId33" Type="http://schemas.openxmlformats.org/officeDocument/2006/relationships/image" Target="../media/image123.jpeg"/><Relationship Id="rId38" Type="http://schemas.openxmlformats.org/officeDocument/2006/relationships/hyperlink" Target="http://1010data.com/" TargetMode="External"/><Relationship Id="rId2" Type="http://schemas.openxmlformats.org/officeDocument/2006/relationships/notesSlide" Target="../notesSlides/notesSlide18.xml"/><Relationship Id="rId16" Type="http://schemas.openxmlformats.org/officeDocument/2006/relationships/image" Target="../media/image107.jpeg"/><Relationship Id="rId20" Type="http://schemas.openxmlformats.org/officeDocument/2006/relationships/image" Target="../media/image111.jpeg"/><Relationship Id="rId29" Type="http://schemas.openxmlformats.org/officeDocument/2006/relationships/hyperlink" Target="http://www.10gen.com/" TargetMode="External"/><Relationship Id="rId41" Type="http://schemas.openxmlformats.org/officeDocument/2006/relationships/image" Target="../media/image130.png"/><Relationship Id="rId1" Type="http://schemas.openxmlformats.org/officeDocument/2006/relationships/slideLayout" Target="../slideLayouts/slideLayout43.xml"/><Relationship Id="rId6" Type="http://schemas.openxmlformats.org/officeDocument/2006/relationships/image" Target="../media/image97.png"/><Relationship Id="rId11" Type="http://schemas.openxmlformats.org/officeDocument/2006/relationships/image" Target="../media/image102.jpeg"/><Relationship Id="rId24" Type="http://schemas.openxmlformats.org/officeDocument/2006/relationships/image" Target="../media/image115.jpeg"/><Relationship Id="rId32" Type="http://schemas.openxmlformats.org/officeDocument/2006/relationships/image" Target="../media/image122.png"/><Relationship Id="rId37" Type="http://schemas.openxmlformats.org/officeDocument/2006/relationships/image" Target="../media/image127.jpeg"/><Relationship Id="rId40" Type="http://schemas.openxmlformats.org/officeDocument/2006/relationships/image" Target="../media/image129.png"/><Relationship Id="rId5" Type="http://schemas.openxmlformats.org/officeDocument/2006/relationships/image" Target="../media/image96.jpeg"/><Relationship Id="rId15" Type="http://schemas.openxmlformats.org/officeDocument/2006/relationships/image" Target="../media/image106.png"/><Relationship Id="rId23" Type="http://schemas.openxmlformats.org/officeDocument/2006/relationships/image" Target="../media/image114.png"/><Relationship Id="rId28" Type="http://schemas.openxmlformats.org/officeDocument/2006/relationships/image" Target="../media/image119.jpeg"/><Relationship Id="rId36" Type="http://schemas.openxmlformats.org/officeDocument/2006/relationships/image" Target="../media/image126.jpeg"/><Relationship Id="rId10" Type="http://schemas.openxmlformats.org/officeDocument/2006/relationships/image" Target="../media/image101.png"/><Relationship Id="rId19" Type="http://schemas.openxmlformats.org/officeDocument/2006/relationships/image" Target="../media/image110.jpeg"/><Relationship Id="rId31" Type="http://schemas.openxmlformats.org/officeDocument/2006/relationships/image" Target="../media/image121.jpeg"/><Relationship Id="rId4" Type="http://schemas.openxmlformats.org/officeDocument/2006/relationships/image" Target="../media/image95.jpeg"/><Relationship Id="rId9" Type="http://schemas.openxmlformats.org/officeDocument/2006/relationships/image" Target="../media/image100.jpeg"/><Relationship Id="rId14" Type="http://schemas.openxmlformats.org/officeDocument/2006/relationships/image" Target="../media/image105.jpeg"/><Relationship Id="rId22" Type="http://schemas.openxmlformats.org/officeDocument/2006/relationships/image" Target="../media/image113.png"/><Relationship Id="rId27" Type="http://schemas.openxmlformats.org/officeDocument/2006/relationships/image" Target="../media/image118.jpeg"/><Relationship Id="rId30" Type="http://schemas.openxmlformats.org/officeDocument/2006/relationships/image" Target="../media/image120.png"/><Relationship Id="rId35" Type="http://schemas.openxmlformats.org/officeDocument/2006/relationships/image" Target="../media/image125.jpeg"/></Relationships>
</file>

<file path=ppt/slides/_rels/slide41.xml.rels><?xml version="1.0" encoding="UTF-8" standalone="yes"?>
<Relationships xmlns="http://schemas.openxmlformats.org/package/2006/relationships"><Relationship Id="rId8" Type="http://schemas.openxmlformats.org/officeDocument/2006/relationships/image" Target="../media/image136.jpeg"/><Relationship Id="rId13" Type="http://schemas.openxmlformats.org/officeDocument/2006/relationships/image" Target="../media/image141.png"/><Relationship Id="rId3" Type="http://schemas.openxmlformats.org/officeDocument/2006/relationships/image" Target="../media/image132.jpeg"/><Relationship Id="rId7" Type="http://schemas.openxmlformats.org/officeDocument/2006/relationships/image" Target="../media/image135.jpeg"/><Relationship Id="rId12" Type="http://schemas.openxmlformats.org/officeDocument/2006/relationships/image" Target="../media/image140.jpeg"/><Relationship Id="rId2" Type="http://schemas.openxmlformats.org/officeDocument/2006/relationships/image" Target="../media/image131.jpeg"/><Relationship Id="rId16" Type="http://schemas.openxmlformats.org/officeDocument/2006/relationships/image" Target="../media/image144.png"/><Relationship Id="rId1" Type="http://schemas.openxmlformats.org/officeDocument/2006/relationships/slideLayout" Target="../slideLayouts/slideLayout43.xml"/><Relationship Id="rId6" Type="http://schemas.openxmlformats.org/officeDocument/2006/relationships/image" Target="../media/image134.jpeg"/><Relationship Id="rId11" Type="http://schemas.openxmlformats.org/officeDocument/2006/relationships/image" Target="../media/image139.jpeg"/><Relationship Id="rId5" Type="http://schemas.openxmlformats.org/officeDocument/2006/relationships/image" Target="../media/image133.png"/><Relationship Id="rId15" Type="http://schemas.openxmlformats.org/officeDocument/2006/relationships/image" Target="../media/image143.png"/><Relationship Id="rId10" Type="http://schemas.openxmlformats.org/officeDocument/2006/relationships/image" Target="../media/image138.png"/><Relationship Id="rId4" Type="http://schemas.openxmlformats.org/officeDocument/2006/relationships/hyperlink" Target="http://www.compositesw.com/" TargetMode="External"/><Relationship Id="rId9" Type="http://schemas.openxmlformats.org/officeDocument/2006/relationships/image" Target="../media/image137.jpeg"/><Relationship Id="rId14" Type="http://schemas.openxmlformats.org/officeDocument/2006/relationships/image" Target="../media/image142.jpeg"/></Relationships>
</file>

<file path=ppt/slides/_rels/slide42.xml.rels><?xml version="1.0" encoding="UTF-8" standalone="yes"?>
<Relationships xmlns="http://schemas.openxmlformats.org/package/2006/relationships"><Relationship Id="rId3" Type="http://schemas.openxmlformats.org/officeDocument/2006/relationships/image" Target="../media/image145.jpg"/><Relationship Id="rId2" Type="http://schemas.openxmlformats.org/officeDocument/2006/relationships/notesSlide" Target="../notesSlides/notesSlide19.xml"/><Relationship Id="rId1" Type="http://schemas.openxmlformats.org/officeDocument/2006/relationships/slideLayout" Target="../slideLayouts/slideLayout36.xml"/></Relationships>
</file>

<file path=ppt/slides/_rels/slide43.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20.xml"/><Relationship Id="rId1" Type="http://schemas.openxmlformats.org/officeDocument/2006/relationships/slideLayout" Target="../slideLayouts/slideLayout36.xml"/></Relationships>
</file>

<file path=ppt/slides/_rels/slide44.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21.xml"/><Relationship Id="rId1" Type="http://schemas.openxmlformats.org/officeDocument/2006/relationships/slideLayout" Target="../slideLayouts/slideLayout38.xml"/></Relationships>
</file>

<file path=ppt/slides/_rels/slide45.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22.xml"/><Relationship Id="rId1" Type="http://schemas.openxmlformats.org/officeDocument/2006/relationships/slideLayout" Target="../slideLayouts/slideLayout38.xml"/></Relationships>
</file>

<file path=ppt/slides/_rels/slide4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23.xml"/><Relationship Id="rId1" Type="http://schemas.openxmlformats.org/officeDocument/2006/relationships/slideLayout" Target="../slideLayouts/slideLayout44.xml"/><Relationship Id="rId4" Type="http://schemas.openxmlformats.org/officeDocument/2006/relationships/image" Target="../media/image149.png"/></Relationships>
</file>

<file path=ppt/slides/_rels/slide47.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24.xml"/><Relationship Id="rId1" Type="http://schemas.openxmlformats.org/officeDocument/2006/relationships/slideLayout" Target="../slideLayouts/slideLayout45.xml"/><Relationship Id="rId5" Type="http://schemas.openxmlformats.org/officeDocument/2006/relationships/image" Target="../media/image151.png"/><Relationship Id="rId4" Type="http://schemas.openxmlformats.org/officeDocument/2006/relationships/image" Target="../media/image145.jpg"/></Relationships>
</file>

<file path=ppt/slides/_rels/slide48.xml.rels><?xml version="1.0" encoding="UTF-8" standalone="yes"?>
<Relationships xmlns="http://schemas.openxmlformats.org/package/2006/relationships"><Relationship Id="rId3" Type="http://schemas.openxmlformats.org/officeDocument/2006/relationships/image" Target="../media/image145.jpg"/><Relationship Id="rId2" Type="http://schemas.openxmlformats.org/officeDocument/2006/relationships/notesSlide" Target="../notesSlides/notesSlide25.xml"/><Relationship Id="rId1" Type="http://schemas.openxmlformats.org/officeDocument/2006/relationships/slideLayout" Target="../slideLayouts/slideLayout36.xml"/><Relationship Id="rId4" Type="http://schemas.openxmlformats.org/officeDocument/2006/relationships/image" Target="../media/image150.png"/></Relationships>
</file>

<file path=ppt/slides/_rels/slide49.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26.xml"/><Relationship Id="rId1" Type="http://schemas.openxmlformats.org/officeDocument/2006/relationships/slideLayout" Target="../slideLayouts/slideLayout36.xml"/><Relationship Id="rId5" Type="http://schemas.openxmlformats.org/officeDocument/2006/relationships/image" Target="../media/image151.png"/><Relationship Id="rId4" Type="http://schemas.openxmlformats.org/officeDocument/2006/relationships/image" Target="../media/image145.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50.xml.rels><?xml version="1.0" encoding="UTF-8" standalone="yes"?>
<Relationships xmlns="http://schemas.openxmlformats.org/package/2006/relationships"><Relationship Id="rId3" Type="http://schemas.openxmlformats.org/officeDocument/2006/relationships/image" Target="../media/image145.jpg"/><Relationship Id="rId2" Type="http://schemas.openxmlformats.org/officeDocument/2006/relationships/notesSlide" Target="../notesSlides/notesSlide27.xml"/><Relationship Id="rId1" Type="http://schemas.openxmlformats.org/officeDocument/2006/relationships/slideLayout" Target="../slideLayouts/slideLayout38.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7.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7.xml"/></Relationships>
</file>

<file path=ppt/slides/_rels/slide54.xml.rels><?xml version="1.0" encoding="UTF-8" standalone="yes"?>
<Relationships xmlns="http://schemas.openxmlformats.org/package/2006/relationships"><Relationship Id="rId3" Type="http://schemas.openxmlformats.org/officeDocument/2006/relationships/hyperlink" Target="http://tableaujunkie.com/post/119681578798/creating-a-twitter-web-data-connector" TargetMode="External"/><Relationship Id="rId2" Type="http://schemas.openxmlformats.org/officeDocument/2006/relationships/hyperlink" Target="http://tableaujunkie.com/post/123558558693/facebook-web-data-connector" TargetMode="External"/><Relationship Id="rId1" Type="http://schemas.openxmlformats.org/officeDocument/2006/relationships/slideLayout" Target="../slideLayouts/slideLayout37.xml"/></Relationships>
</file>

<file path=ppt/slides/_rels/slide55.xml.rels><?xml version="1.0" encoding="UTF-8" standalone="yes"?>
<Relationships xmlns="http://schemas.openxmlformats.org/package/2006/relationships"><Relationship Id="rId2" Type="http://schemas.openxmlformats.org/officeDocument/2006/relationships/hyperlink" Target="http://ec2-52-10-150-250.us-west-2.compute.amazonaws.com/twittersearch/twitterwebconnect.html" TargetMode="External"/><Relationship Id="rId1" Type="http://schemas.openxmlformats.org/officeDocument/2006/relationships/slideLayout" Target="../slideLayouts/slideLayout37.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5.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9.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5.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1.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1.xml"/></Relationships>
</file>

<file path=ppt/slides/_rels/slide62.xml.rels><?xml version="1.0" encoding="UTF-8" standalone="yes"?>
<Relationships xmlns="http://schemas.openxmlformats.org/package/2006/relationships"><Relationship Id="rId3" Type="http://schemas.openxmlformats.org/officeDocument/2006/relationships/image" Target="../media/image152.emf"/><Relationship Id="rId2" Type="http://schemas.openxmlformats.org/officeDocument/2006/relationships/notesSlide" Target="../notesSlides/notesSlide36.xml"/><Relationship Id="rId1" Type="http://schemas.openxmlformats.org/officeDocument/2006/relationships/slideLayout" Target="../slideLayouts/slideLayout37.xml"/></Relationships>
</file>

<file path=ppt/slides/_rels/slide63.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40.xml"/></Relationships>
</file>

<file path=ppt/slides/_rels/slide64.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40.xml"/></Relationships>
</file>

<file path=ppt/slides/_rels/slide65.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40.xml"/></Relationships>
</file>

<file path=ppt/slides/_rels/slide66.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156.png"/><Relationship Id="rId1" Type="http://schemas.openxmlformats.org/officeDocument/2006/relationships/slideLayout" Target="../slideLayouts/slideLayout39.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7.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7.xml"/></Relationships>
</file>

<file path=ppt/slides/_rels/slide7.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image" Target="../media/image12.png"/><Relationship Id="rId1" Type="http://schemas.openxmlformats.org/officeDocument/2006/relationships/slideLayout" Target="../slideLayouts/slideLayout36.xml"/><Relationship Id="rId5" Type="http://schemas.openxmlformats.org/officeDocument/2006/relationships/image" Target="../media/image15.png"/><Relationship Id="rId4" Type="http://schemas.openxmlformats.org/officeDocument/2006/relationships/image" Target="../media/image14.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9.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9.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9.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9.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9.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9.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9.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9.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9.xml"/></Relationships>
</file>

<file path=ppt/slides/_rels/slide79.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8.xml"/><Relationship Id="rId1" Type="http://schemas.openxmlformats.org/officeDocument/2006/relationships/slideLayout" Target="../slideLayouts/slideLayout37.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42.xml"/><Relationship Id="rId6" Type="http://schemas.openxmlformats.org/officeDocument/2006/relationships/image" Target="../media/image19.png"/><Relationship Id="rId5" Type="http://schemas.openxmlformats.org/officeDocument/2006/relationships/image" Target="../media/image18.jpeg"/><Relationship Id="rId4" Type="http://schemas.openxmlformats.org/officeDocument/2006/relationships/image" Target="../media/image17.pn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7.xml"/></Relationships>
</file>

<file path=ppt/slides/_rels/slide81.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50.xml"/><Relationship Id="rId1" Type="http://schemas.openxmlformats.org/officeDocument/2006/relationships/slideLayout" Target="../slideLayouts/slideLayout37.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7.xml"/></Relationships>
</file>

<file path=ppt/slides/_rels/slide83.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52.xml"/><Relationship Id="rId1" Type="http://schemas.openxmlformats.org/officeDocument/2006/relationships/slideLayout" Target="../slideLayouts/slideLayout37.xml"/><Relationship Id="rId4" Type="http://schemas.openxmlformats.org/officeDocument/2006/relationships/image" Target="../media/image160.png"/></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7.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7.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7.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7.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7.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9.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7.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7.xml"/></Relationships>
</file>

<file path=ppt/slides/_rels/slide92.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image" Target="../media/image161.png"/><Relationship Id="rId1" Type="http://schemas.openxmlformats.org/officeDocument/2006/relationships/slideLayout" Target="../slideLayouts/slideLayout40.xml"/></Relationships>
</file>

<file path=ppt/slides/_rels/slide93.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image" Target="../media/image158.png"/><Relationship Id="rId1" Type="http://schemas.openxmlformats.org/officeDocument/2006/relationships/slideLayout" Target="../slideLayouts/slideLayout40.xml"/></Relationships>
</file>

<file path=ppt/slides/_rels/slide94.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40.xml"/></Relationships>
</file>

<file path=ppt/slides/_rels/slide95.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image" Target="../media/image163.png"/><Relationship Id="rId1" Type="http://schemas.openxmlformats.org/officeDocument/2006/relationships/slideLayout" Target="../slideLayouts/slideLayout39.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97.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40.xml"/></Relationships>
</file>

<file path=ppt/slides/_rels/slide98.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40.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4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398588" y="1350914"/>
            <a:ext cx="13689012" cy="1079598"/>
          </a:xfrm>
          <a:prstGeom prst="rect">
            <a:avLst/>
          </a:prstGeom>
        </p:spPr>
        <p:txBody>
          <a:bodyPr/>
          <a:lstStyle/>
          <a:p>
            <a:pPr algn="l"/>
            <a:r>
              <a:rPr lang="en-US" dirty="0" smtClean="0">
                <a:solidFill>
                  <a:schemeClr val="accent6">
                    <a:lumMod val="60000"/>
                    <a:lumOff val="40000"/>
                  </a:schemeClr>
                </a:solidFill>
              </a:rPr>
              <a:t>DATAVIZ 300</a:t>
            </a:r>
            <a:br>
              <a:rPr lang="en-US" dirty="0" smtClean="0">
                <a:solidFill>
                  <a:schemeClr val="accent6">
                    <a:lumMod val="60000"/>
                    <a:lumOff val="40000"/>
                  </a:schemeClr>
                </a:solidFill>
              </a:rPr>
            </a:br>
            <a:r>
              <a:rPr lang="en-US" dirty="0">
                <a:solidFill>
                  <a:schemeClr val="accent6">
                    <a:lumMod val="60000"/>
                    <a:lumOff val="40000"/>
                  </a:schemeClr>
                </a:solidFill>
              </a:rPr>
              <a:t/>
            </a:r>
            <a:br>
              <a:rPr lang="en-US" dirty="0">
                <a:solidFill>
                  <a:schemeClr val="accent6">
                    <a:lumMod val="60000"/>
                    <a:lumOff val="40000"/>
                  </a:schemeClr>
                </a:solidFill>
              </a:rPr>
            </a:br>
            <a:r>
              <a:rPr lang="en-US" dirty="0" smtClean="0">
                <a:solidFill>
                  <a:schemeClr val="accent6">
                    <a:lumMod val="60000"/>
                    <a:lumOff val="40000"/>
                  </a:schemeClr>
                </a:solidFill>
              </a:rPr>
              <a:t>Week </a:t>
            </a:r>
            <a:r>
              <a:rPr lang="en-US" dirty="0" smtClean="0">
                <a:solidFill>
                  <a:schemeClr val="accent6">
                    <a:lumMod val="60000"/>
                    <a:lumOff val="40000"/>
                  </a:schemeClr>
                </a:solidFill>
              </a:rPr>
              <a:t>3:</a:t>
            </a:r>
            <a:r>
              <a:rPr lang="en-US" dirty="0" smtClean="0">
                <a:solidFill>
                  <a:schemeClr val="accent6">
                    <a:lumMod val="60000"/>
                    <a:lumOff val="40000"/>
                  </a:schemeClr>
                </a:solidFill>
              </a:rPr>
              <a:t/>
            </a:r>
            <a:br>
              <a:rPr lang="en-US" dirty="0" smtClean="0">
                <a:solidFill>
                  <a:schemeClr val="accent6">
                    <a:lumMod val="60000"/>
                    <a:lumOff val="40000"/>
                  </a:schemeClr>
                </a:solidFill>
              </a:rPr>
            </a:br>
            <a:r>
              <a:rPr lang="en-US" dirty="0" smtClean="0">
                <a:solidFill>
                  <a:schemeClr val="accent6">
                    <a:lumMod val="60000"/>
                    <a:lumOff val="40000"/>
                  </a:schemeClr>
                </a:solidFill>
              </a:rPr>
              <a:t>Data</a:t>
            </a:r>
            <a:endParaRPr lang="en-US" dirty="0">
              <a:solidFill>
                <a:schemeClr val="accent6">
                  <a:lumMod val="60000"/>
                  <a:lumOff val="40000"/>
                </a:schemeClr>
              </a:solidFill>
            </a:endParaRPr>
          </a:p>
        </p:txBody>
      </p:sp>
      <p:sp>
        <p:nvSpPr>
          <p:cNvPr id="3" name="Rectangle 2"/>
          <p:cNvSpPr/>
          <p:nvPr/>
        </p:nvSpPr>
        <p:spPr bwMode="auto">
          <a:xfrm>
            <a:off x="11401425" y="6772275"/>
            <a:ext cx="3228975" cy="125730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235010503"/>
      </p:ext>
    </p:extLst>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6" name="Straight Arrow Connector 95"/>
          <p:cNvCxnSpPr>
            <a:stCxn id="351" idx="3"/>
          </p:cNvCxnSpPr>
          <p:nvPr/>
        </p:nvCxnSpPr>
        <p:spPr>
          <a:xfrm flipV="1">
            <a:off x="6643770" y="2127237"/>
            <a:ext cx="324869" cy="5318"/>
          </a:xfrm>
          <a:prstGeom prst="straightConnector1">
            <a:avLst/>
          </a:prstGeom>
          <a:ln>
            <a:solidFill>
              <a:schemeClr val="tx1">
                <a:lumMod val="50000"/>
                <a:lumOff val="50000"/>
              </a:schemeClr>
            </a:solidFill>
            <a:prstDash val="sysDash"/>
            <a:headEnd type="none" w="med" len="med"/>
            <a:tailEnd type="triangle" w="lg" len="lg"/>
          </a:ln>
        </p:spPr>
        <p:style>
          <a:lnRef idx="2">
            <a:schemeClr val="dk1"/>
          </a:lnRef>
          <a:fillRef idx="0">
            <a:schemeClr val="dk1"/>
          </a:fillRef>
          <a:effectRef idx="1">
            <a:schemeClr val="dk1"/>
          </a:effectRef>
          <a:fontRef idx="minor">
            <a:schemeClr val="tx1"/>
          </a:fontRef>
        </p:style>
      </p:cxnSp>
      <p:cxnSp>
        <p:nvCxnSpPr>
          <p:cNvPr id="403" name="Straight Connector 402"/>
          <p:cNvCxnSpPr/>
          <p:nvPr/>
        </p:nvCxnSpPr>
        <p:spPr>
          <a:xfrm>
            <a:off x="7838056" y="2115679"/>
            <a:ext cx="512402" cy="0"/>
          </a:xfrm>
          <a:prstGeom prst="line">
            <a:avLst/>
          </a:prstGeom>
          <a:ln w="57150">
            <a:solidFill>
              <a:srgbClr val="E04006"/>
            </a:solidFill>
            <a:prstDash val="sysDash"/>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1053" name="Straight Connector 1052"/>
          <p:cNvCxnSpPr/>
          <p:nvPr/>
        </p:nvCxnSpPr>
        <p:spPr>
          <a:xfrm>
            <a:off x="6456237" y="2115679"/>
            <a:ext cx="512402" cy="0"/>
          </a:xfrm>
          <a:prstGeom prst="line">
            <a:avLst/>
          </a:prstGeom>
          <a:ln w="57150">
            <a:solidFill>
              <a:srgbClr val="E04006"/>
            </a:solidFill>
            <a:prstDash val="sysDash"/>
            <a:headEnd type="none" w="med" len="med"/>
            <a:tailEnd type="none" w="med" len="med"/>
          </a:ln>
        </p:spPr>
        <p:style>
          <a:lnRef idx="2">
            <a:schemeClr val="dk1"/>
          </a:lnRef>
          <a:fillRef idx="0">
            <a:schemeClr val="dk1"/>
          </a:fillRef>
          <a:effectRef idx="1">
            <a:schemeClr val="dk1"/>
          </a:effectRef>
          <a:fontRef idx="minor">
            <a:schemeClr val="tx1"/>
          </a:fontRef>
        </p:style>
      </p:cxnSp>
      <p:pic>
        <p:nvPicPr>
          <p:cNvPr id="334"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6420318" y="5983"/>
            <a:ext cx="452863" cy="452863"/>
          </a:xfrm>
          <a:prstGeom prst="rect">
            <a:avLst/>
          </a:prstGeom>
          <a:noFill/>
          <a:ln>
            <a:noFill/>
          </a:ln>
          <a:extLst>
            <a:ext uri="{909E8E84-426E-40DD-AFC4-6F175D3DCCD1}">
              <a14:hiddenFill xmlns:a14="http://schemas.microsoft.com/office/drawing/2010/main">
                <a:solidFill>
                  <a:srgbClr val="FFFFFF"/>
                </a:solidFill>
              </a14:hiddenFill>
            </a:ext>
          </a:extLst>
        </p:spPr>
      </p:pic>
      <p:grpSp>
        <p:nvGrpSpPr>
          <p:cNvPr id="115" name="Group 114"/>
          <p:cNvGrpSpPr/>
          <p:nvPr/>
        </p:nvGrpSpPr>
        <p:grpSpPr>
          <a:xfrm>
            <a:off x="1838290" y="2810481"/>
            <a:ext cx="1734637" cy="1045090"/>
            <a:chOff x="3430587" y="2936730"/>
            <a:chExt cx="1637323" cy="1351280"/>
          </a:xfrm>
        </p:grpSpPr>
        <p:pic>
          <p:nvPicPr>
            <p:cNvPr id="116" name="Picture 115" descr="Tableau-IT_WB-pieces-01.png"/>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3430587" y="2936730"/>
              <a:ext cx="480506" cy="1351280"/>
            </a:xfrm>
            <a:prstGeom prst="rect">
              <a:avLst/>
            </a:prstGeom>
          </p:spPr>
        </p:pic>
        <p:pic>
          <p:nvPicPr>
            <p:cNvPr id="117" name="Picture 116" descr="Tableau-IT_WB-pieces-01.png"/>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4574942" y="2936730"/>
              <a:ext cx="492968" cy="1351280"/>
            </a:xfrm>
            <a:prstGeom prst="rect">
              <a:avLst/>
            </a:prstGeom>
          </p:spPr>
        </p:pic>
      </p:grpSp>
      <p:grpSp>
        <p:nvGrpSpPr>
          <p:cNvPr id="118" name="Group 117"/>
          <p:cNvGrpSpPr/>
          <p:nvPr/>
        </p:nvGrpSpPr>
        <p:grpSpPr>
          <a:xfrm>
            <a:off x="1941630" y="2431776"/>
            <a:ext cx="1516891" cy="1381769"/>
            <a:chOff x="256623" y="5386149"/>
            <a:chExt cx="1264076" cy="1151474"/>
          </a:xfrm>
        </p:grpSpPr>
        <p:pic>
          <p:nvPicPr>
            <p:cNvPr id="119" name="Picture 4" descr="http://gardencrest.homeproperties.com/images/lifestyle-icon-service.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70593" y="6216110"/>
              <a:ext cx="315488" cy="315488"/>
            </a:xfrm>
            <a:prstGeom prst="rect">
              <a:avLst/>
            </a:prstGeom>
            <a:noFill/>
            <a:extLst>
              <a:ext uri="{909E8E84-426E-40DD-AFC4-6F175D3DCCD1}">
                <a14:hiddenFill xmlns:a14="http://schemas.microsoft.com/office/drawing/2010/main">
                  <a:solidFill>
                    <a:srgbClr val="FFFFFF"/>
                  </a:solidFill>
                </a14:hiddenFill>
              </a:ext>
            </a:extLst>
          </p:spPr>
        </p:pic>
        <p:pic>
          <p:nvPicPr>
            <p:cNvPr id="120" name="Picture 4" descr="http://gardencrest.homeproperties.com/images/lifestyle-icon-service.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31979" y="5949280"/>
              <a:ext cx="315488" cy="315488"/>
            </a:xfrm>
            <a:prstGeom prst="rect">
              <a:avLst/>
            </a:prstGeom>
            <a:noFill/>
            <a:extLst>
              <a:ext uri="{909E8E84-426E-40DD-AFC4-6F175D3DCCD1}">
                <a14:hiddenFill xmlns:a14="http://schemas.microsoft.com/office/drawing/2010/main">
                  <a:solidFill>
                    <a:srgbClr val="FFFFFF"/>
                  </a:solidFill>
                </a14:hiddenFill>
              </a:ext>
            </a:extLst>
          </p:spPr>
        </p:pic>
        <p:pic>
          <p:nvPicPr>
            <p:cNvPr id="121" name="Picture 4" descr="http://gardencrest.homeproperties.com/images/lifestyle-icon-service.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15819" y="5943255"/>
              <a:ext cx="315488" cy="315488"/>
            </a:xfrm>
            <a:prstGeom prst="rect">
              <a:avLst/>
            </a:prstGeom>
            <a:noFill/>
            <a:extLst>
              <a:ext uri="{909E8E84-426E-40DD-AFC4-6F175D3DCCD1}">
                <a14:hiddenFill xmlns:a14="http://schemas.microsoft.com/office/drawing/2010/main">
                  <a:solidFill>
                    <a:srgbClr val="FFFFFF"/>
                  </a:solidFill>
                </a14:hiddenFill>
              </a:ext>
            </a:extLst>
          </p:spPr>
        </p:pic>
        <p:pic>
          <p:nvPicPr>
            <p:cNvPr id="122" name="Picture 4" descr="http://gardencrest.homeproperties.com/images/lifestyle-icon-service.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39553" y="5943175"/>
              <a:ext cx="315488" cy="315488"/>
            </a:xfrm>
            <a:prstGeom prst="rect">
              <a:avLst/>
            </a:prstGeom>
            <a:noFill/>
            <a:extLst>
              <a:ext uri="{909E8E84-426E-40DD-AFC4-6F175D3DCCD1}">
                <a14:hiddenFill xmlns:a14="http://schemas.microsoft.com/office/drawing/2010/main">
                  <a:solidFill>
                    <a:srgbClr val="FFFFFF"/>
                  </a:solidFill>
                </a14:hiddenFill>
              </a:ext>
            </a:extLst>
          </p:spPr>
        </p:pic>
        <p:pic>
          <p:nvPicPr>
            <p:cNvPr id="123" name="Picture 4" descr="http://gardencrest.homeproperties.com/images/lifestyle-icon-service.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74235" y="5682450"/>
              <a:ext cx="315488" cy="315488"/>
            </a:xfrm>
            <a:prstGeom prst="rect">
              <a:avLst/>
            </a:prstGeom>
            <a:noFill/>
            <a:extLst>
              <a:ext uri="{909E8E84-426E-40DD-AFC4-6F175D3DCCD1}">
                <a14:hiddenFill xmlns:a14="http://schemas.microsoft.com/office/drawing/2010/main">
                  <a:solidFill>
                    <a:srgbClr val="FFFFFF"/>
                  </a:solidFill>
                </a14:hiddenFill>
              </a:ext>
            </a:extLst>
          </p:spPr>
        </p:pic>
        <p:pic>
          <p:nvPicPr>
            <p:cNvPr id="124" name="Picture 4" descr="http://gardencrest.homeproperties.com/images/lifestyle-icon-service.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89723" y="5672280"/>
              <a:ext cx="315488" cy="315488"/>
            </a:xfrm>
            <a:prstGeom prst="rect">
              <a:avLst/>
            </a:prstGeom>
            <a:noFill/>
            <a:extLst>
              <a:ext uri="{909E8E84-426E-40DD-AFC4-6F175D3DCCD1}">
                <a14:hiddenFill xmlns:a14="http://schemas.microsoft.com/office/drawing/2010/main">
                  <a:solidFill>
                    <a:srgbClr val="FFFFFF"/>
                  </a:solidFill>
                </a14:hiddenFill>
              </a:ext>
            </a:extLst>
          </p:spPr>
        </p:pic>
        <p:pic>
          <p:nvPicPr>
            <p:cNvPr id="125" name="Picture 4" descr="http://gardencrest.homeproperties.com/images/lifestyle-icon-service.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56623" y="5672280"/>
              <a:ext cx="315488" cy="315488"/>
            </a:xfrm>
            <a:prstGeom prst="rect">
              <a:avLst/>
            </a:prstGeom>
            <a:noFill/>
            <a:extLst>
              <a:ext uri="{909E8E84-426E-40DD-AFC4-6F175D3DCCD1}">
                <a14:hiddenFill xmlns:a14="http://schemas.microsoft.com/office/drawing/2010/main">
                  <a:solidFill>
                    <a:srgbClr val="FFFFFF"/>
                  </a:solidFill>
                </a14:hiddenFill>
              </a:ext>
            </a:extLst>
          </p:spPr>
        </p:pic>
        <p:pic>
          <p:nvPicPr>
            <p:cNvPr id="126" name="Picture 4" descr="http://gardencrest.homeproperties.com/images/lifestyle-icon-service.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205211" y="5660578"/>
              <a:ext cx="315488" cy="315488"/>
            </a:xfrm>
            <a:prstGeom prst="rect">
              <a:avLst/>
            </a:prstGeom>
            <a:noFill/>
            <a:extLst>
              <a:ext uri="{909E8E84-426E-40DD-AFC4-6F175D3DCCD1}">
                <a14:hiddenFill xmlns:a14="http://schemas.microsoft.com/office/drawing/2010/main">
                  <a:solidFill>
                    <a:srgbClr val="FFFFFF"/>
                  </a:solidFill>
                </a14:hiddenFill>
              </a:ext>
            </a:extLst>
          </p:spPr>
        </p:pic>
        <p:pic>
          <p:nvPicPr>
            <p:cNvPr id="127" name="Picture 4" descr="http://gardencrest.homeproperties.com/images/lifestyle-icon-service.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29792" y="5396319"/>
              <a:ext cx="315488" cy="315488"/>
            </a:xfrm>
            <a:prstGeom prst="rect">
              <a:avLst/>
            </a:prstGeom>
            <a:noFill/>
            <a:extLst>
              <a:ext uri="{909E8E84-426E-40DD-AFC4-6F175D3DCCD1}">
                <a14:hiddenFill xmlns:a14="http://schemas.microsoft.com/office/drawing/2010/main">
                  <a:solidFill>
                    <a:srgbClr val="FFFFFF"/>
                  </a:solidFill>
                </a14:hiddenFill>
              </a:ext>
            </a:extLst>
          </p:spPr>
        </p:pic>
        <p:pic>
          <p:nvPicPr>
            <p:cNvPr id="128" name="Picture 4" descr="http://gardencrest.homeproperties.com/images/lifestyle-icon-service.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45280" y="5386149"/>
              <a:ext cx="315488" cy="315488"/>
            </a:xfrm>
            <a:prstGeom prst="rect">
              <a:avLst/>
            </a:prstGeom>
            <a:noFill/>
            <a:extLst>
              <a:ext uri="{909E8E84-426E-40DD-AFC4-6F175D3DCCD1}">
                <a14:hiddenFill xmlns:a14="http://schemas.microsoft.com/office/drawing/2010/main">
                  <a:solidFill>
                    <a:srgbClr val="FFFFFF"/>
                  </a:solidFill>
                </a14:hiddenFill>
              </a:ext>
            </a:extLst>
          </p:spPr>
        </p:pic>
        <p:pic>
          <p:nvPicPr>
            <p:cNvPr id="129" name="Picture 4" descr="http://gardencrest.homeproperties.com/images/lifestyle-icon-service.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81327" y="6222135"/>
              <a:ext cx="315488" cy="3154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092" name="Group 3091"/>
          <p:cNvGrpSpPr/>
          <p:nvPr/>
        </p:nvGrpSpPr>
        <p:grpSpPr>
          <a:xfrm>
            <a:off x="4052933" y="7225546"/>
            <a:ext cx="7712942" cy="947762"/>
            <a:chOff x="2047620" y="5733256"/>
            <a:chExt cx="6427452" cy="789802"/>
          </a:xfrm>
        </p:grpSpPr>
        <p:pic>
          <p:nvPicPr>
            <p:cNvPr id="28" name="Picture 29" descr="http://ts2.mm.bing.net/images/thumbnail.aspx?q=306367173773&amp;id=c658e200ffaaf67cd316839427eac8f6&amp;url=http%3a%2f%2fjam96.com%2ffiles%2f18%2flogo.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25779" y="6101117"/>
              <a:ext cx="866577" cy="421941"/>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showsrus\images\LOGOS\GEN_LOGO\O\ORACLE.png"/>
            <p:cNvPicPr>
              <a:picLocks noChangeAspect="1" noChangeArrowheads="1"/>
            </p:cNvPicPr>
            <p:nvPr/>
          </p:nvPicPr>
          <p:blipFill>
            <a:blip r:embed="rId8" cstate="print"/>
            <a:srcRect/>
            <a:stretch>
              <a:fillRect/>
            </a:stretch>
          </p:blipFill>
          <p:spPr bwMode="black">
            <a:xfrm>
              <a:off x="5337347" y="6267046"/>
              <a:ext cx="815560" cy="90083"/>
            </a:xfrm>
            <a:prstGeom prst="rect">
              <a:avLst/>
            </a:prstGeom>
            <a:noFill/>
          </p:spPr>
        </p:pic>
        <p:pic>
          <p:nvPicPr>
            <p:cNvPr id="30" name="Picture 3" descr="\\showsrus\images\LOGOS\GEN_LOGO\S\SAP logo med.png"/>
            <p:cNvPicPr>
              <a:picLocks noChangeAspect="1" noChangeArrowheads="1"/>
            </p:cNvPicPr>
            <p:nvPr/>
          </p:nvPicPr>
          <p:blipFill>
            <a:blip r:embed="rId9" cstate="print"/>
            <a:srcRect/>
            <a:stretch>
              <a:fillRect/>
            </a:stretch>
          </p:blipFill>
          <p:spPr bwMode="invGray">
            <a:xfrm>
              <a:off x="4729996" y="5843024"/>
              <a:ext cx="541351" cy="207522"/>
            </a:xfrm>
            <a:prstGeom prst="rect">
              <a:avLst/>
            </a:prstGeom>
            <a:noFill/>
          </p:spPr>
        </p:pic>
        <p:pic>
          <p:nvPicPr>
            <p:cNvPr id="31" name="Picture 23" descr="http://ts4.mm.bing.net/images/thumbnail.aspx?q=316227196279&amp;id=d1b6c1c2d4e10022b0bf095fce02f2b3&amp;url=http%3a%2f%2fconnectingsomerset.online-media.tv%2fupload%2fimage%2fimage%2fthe-speakers%2f895IBM_logo.jp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165228" y="6197508"/>
              <a:ext cx="557341" cy="229158"/>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5" descr="http://ts2.mm.bing.net/images/thumbnail.aspx?q=307537064293&amp;id=44a8a4f5e7b6490f069fdf178ffc9878&amp;url=http%3a%2f%2fupload.wikimedia.org%2fwikipedia%2fde%2fthumb%2f8%2f8c%2fMicrosoft_SQL_Server_Logo.svg%2f690px-Microsoft_SQ"/>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4006931" y="5756449"/>
              <a:ext cx="545455" cy="380672"/>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27" descr="http://ts1.mm.bing.net/images/thumbnail.aspx?q=323795565368&amp;id=8432c2f8dd728f64828e585fb7d5a75e&amp;url=http%3a%2f%2fntek.com.mx%2fwp-content%2fuploads%2f2009%2f05%2fteradata-logo500.jp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370301" y="6237312"/>
              <a:ext cx="899931" cy="194748"/>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1" descr="http://ts2.mm.bing.net/images/thumbnail.aspx?q=302330677061&amp;id=0d84a5fb4d3382c4e312a1d45f732d14&amp;url=http%3a%2f%2fassor.com.ar%2fimg%2fLogo-mysql.jp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795440" y="6021288"/>
              <a:ext cx="679632" cy="426514"/>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16" descr="http://tctechcrunch.files.wordpress.com/aster-logo.png?w=640"/>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2652679" y="5733256"/>
              <a:ext cx="548256" cy="337786"/>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4" descr="data warehouse appliance"/>
            <p:cNvPicPr>
              <a:picLocks noChangeAspect="1" noChangeArrowheads="1"/>
            </p:cNvPicPr>
            <p:nvPr/>
          </p:nvPicPr>
          <p:blipFill rotWithShape="1">
            <a:blip r:embed="rId15">
              <a:extLst>
                <a:ext uri="{28A0092B-C50C-407E-A947-70E740481C1C}">
                  <a14:useLocalDpi xmlns:a14="http://schemas.microsoft.com/office/drawing/2010/main" val="0"/>
                </a:ext>
              </a:extLst>
            </a:blip>
            <a:srcRect l="14752" t="45980"/>
            <a:stretch/>
          </p:blipFill>
          <p:spPr bwMode="auto">
            <a:xfrm>
              <a:off x="6023236" y="5838584"/>
              <a:ext cx="1108640" cy="235133"/>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10" descr="http://www.majorconsultingservices.com/technology/opensource/images/firebird-icon.png"/>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7201229" y="5814441"/>
              <a:ext cx="327419" cy="283418"/>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12" descr="http://www.aquafold.com/images/sybaseiq_logo.png"/>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2827429" y="6093296"/>
              <a:ext cx="415921" cy="360025"/>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8" descr="http://core.ecu.edu/psyc/wuenschk/Images/SAS_logo.jpg"/>
            <p:cNvPicPr>
              <a:picLocks noChangeAspect="1" noChangeArrowheads="1"/>
            </p:cNvPicPr>
            <p:nvPr/>
          </p:nvPicPr>
          <p:blipFill rotWithShape="1">
            <a:blip r:embed="rId18" cstate="print">
              <a:extLst>
                <a:ext uri="{28A0092B-C50C-407E-A947-70E740481C1C}">
                  <a14:useLocalDpi xmlns:a14="http://schemas.microsoft.com/office/drawing/2010/main" val="0"/>
                </a:ext>
              </a:extLst>
            </a:blip>
            <a:srcRect b="21760"/>
            <a:stretch/>
          </p:blipFill>
          <p:spPr bwMode="auto">
            <a:xfrm>
              <a:off x="2094385" y="6235599"/>
              <a:ext cx="616338" cy="219465"/>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12" descr="http://d36cz9buwru1tt.cloudfront.net/vertica-logo.gif"/>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5328671" y="5822544"/>
              <a:ext cx="625212" cy="267212"/>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2" descr="http://www.geekapproach.com/wp/wp-content/uploads/2011/06/logo_twitter_withbird_1000_allblue.png"/>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7598001" y="5890465"/>
              <a:ext cx="815950" cy="131371"/>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2" descr="http://files.cyberciti.biz/cbzcache/3rdparty/pgsql-logo.png"/>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2047620" y="5780283"/>
              <a:ext cx="427451" cy="333005"/>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2"/>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3378543" y="5800461"/>
              <a:ext cx="450780" cy="2926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4" name="Picture 2" descr="http://upload.wikimedia.org/wikipedia/commons/0/0f/Greenplum_Logo.jpg"/>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3368582" y="6248621"/>
              <a:ext cx="822645" cy="19342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091" name="Group 3090"/>
          <p:cNvGrpSpPr/>
          <p:nvPr/>
        </p:nvGrpSpPr>
        <p:grpSpPr>
          <a:xfrm>
            <a:off x="2780995" y="7166650"/>
            <a:ext cx="9068411" cy="973392"/>
            <a:chOff x="976243" y="5283833"/>
            <a:chExt cx="7557009" cy="1169505"/>
          </a:xfrm>
        </p:grpSpPr>
        <p:sp>
          <p:nvSpPr>
            <p:cNvPr id="2" name="Rounded Rectangle 1"/>
            <p:cNvSpPr/>
            <p:nvPr/>
          </p:nvSpPr>
          <p:spPr>
            <a:xfrm rot="5400000">
              <a:off x="4169995" y="2090081"/>
              <a:ext cx="1169505" cy="7557009"/>
            </a:xfrm>
            <a:prstGeom prst="roundRect">
              <a:avLst/>
            </a:prstGeom>
            <a:noFill/>
            <a:ln>
              <a:solidFill>
                <a:schemeClr val="bg1">
                  <a:lumMod val="65000"/>
                </a:schemeClr>
              </a:solidFill>
            </a:ln>
            <a:effectLst>
              <a:outerShdw blurRad="50800" dist="38100" dir="2700000" algn="tl" rotWithShape="0">
                <a:prstClr val="black">
                  <a:alpha val="40000"/>
                </a:prstClr>
              </a:outerShdw>
            </a:effectLst>
          </p:spPr>
          <p:style>
            <a:lnRef idx="1">
              <a:schemeClr val="accent6"/>
            </a:lnRef>
            <a:fillRef idx="3">
              <a:schemeClr val="accent6"/>
            </a:fillRef>
            <a:effectRef idx="2">
              <a:schemeClr val="accent6"/>
            </a:effectRef>
            <a:fontRef idx="minor">
              <a:schemeClr val="lt1"/>
            </a:fontRef>
          </p:style>
          <p:txBody>
            <a:bodyPr vert="vert270" rtlCol="0" anchor="b"/>
            <a:lstStyle/>
            <a:p>
              <a:pPr algn="ctr"/>
              <a:endParaRPr lang="en-AU" sz="1680" b="1" dirty="0">
                <a:solidFill>
                  <a:prstClr val="black"/>
                </a:solidFill>
              </a:endParaRPr>
            </a:p>
          </p:txBody>
        </p:sp>
        <p:sp>
          <p:nvSpPr>
            <p:cNvPr id="3090" name="TextBox 3089"/>
            <p:cNvSpPr txBox="1"/>
            <p:nvPr/>
          </p:nvSpPr>
          <p:spPr>
            <a:xfrm>
              <a:off x="1042689" y="5458414"/>
              <a:ext cx="962069" cy="820924"/>
            </a:xfrm>
            <a:prstGeom prst="rect">
              <a:avLst/>
            </a:prstGeom>
            <a:noFill/>
          </p:spPr>
          <p:txBody>
            <a:bodyPr wrap="none" rtlCol="0">
              <a:spAutoFit/>
            </a:bodyPr>
            <a:lstStyle/>
            <a:p>
              <a:pPr algn="ctr"/>
              <a:r>
                <a:rPr lang="en-AU" sz="1920" b="1" dirty="0">
                  <a:solidFill>
                    <a:prstClr val="black"/>
                  </a:solidFill>
                  <a:effectLst>
                    <a:outerShdw blurRad="50800" dist="38100" dir="2700000" algn="tl" rotWithShape="0">
                      <a:prstClr val="black">
                        <a:alpha val="40000"/>
                      </a:prstClr>
                    </a:outerShdw>
                  </a:effectLst>
                </a:rPr>
                <a:t>Data </a:t>
              </a:r>
              <a:endParaRPr lang="en-AU" sz="1920" b="1" dirty="0">
                <a:solidFill>
                  <a:prstClr val="black"/>
                </a:solidFill>
                <a:effectLst>
                  <a:outerShdw blurRad="50800" dist="38100" dir="2700000" algn="tl" rotWithShape="0">
                    <a:prstClr val="black">
                      <a:alpha val="40000"/>
                    </a:prstClr>
                  </a:outerShdw>
                </a:effectLst>
              </a:endParaRPr>
            </a:p>
            <a:p>
              <a:pPr algn="ctr"/>
              <a:r>
                <a:rPr lang="en-AU" sz="1920" b="1" dirty="0">
                  <a:solidFill>
                    <a:prstClr val="black"/>
                  </a:solidFill>
                  <a:effectLst>
                    <a:outerShdw blurRad="50800" dist="38100" dir="2700000" algn="tl" rotWithShape="0">
                      <a:prstClr val="black">
                        <a:alpha val="40000"/>
                      </a:prstClr>
                    </a:outerShdw>
                  </a:effectLst>
                </a:rPr>
                <a:t>Sources</a:t>
              </a:r>
              <a:endParaRPr lang="en-AU" sz="1920" b="1" dirty="0">
                <a:solidFill>
                  <a:prstClr val="black"/>
                </a:solidFill>
                <a:effectLst>
                  <a:outerShdw blurRad="50800" dist="38100" dir="2700000" algn="tl" rotWithShape="0">
                    <a:prstClr val="black">
                      <a:alpha val="40000"/>
                    </a:prstClr>
                  </a:outerShdw>
                </a:effectLst>
              </a:endParaRPr>
            </a:p>
          </p:txBody>
        </p:sp>
      </p:grpSp>
      <p:grpSp>
        <p:nvGrpSpPr>
          <p:cNvPr id="248" name="Group 247"/>
          <p:cNvGrpSpPr/>
          <p:nvPr/>
        </p:nvGrpSpPr>
        <p:grpSpPr>
          <a:xfrm>
            <a:off x="6536143" y="139959"/>
            <a:ext cx="1558114" cy="1183105"/>
            <a:chOff x="3922786" y="116632"/>
            <a:chExt cx="1298428" cy="985921"/>
          </a:xfrm>
        </p:grpSpPr>
        <p:grpSp>
          <p:nvGrpSpPr>
            <p:cNvPr id="157" name="Group 156"/>
            <p:cNvGrpSpPr/>
            <p:nvPr/>
          </p:nvGrpSpPr>
          <p:grpSpPr>
            <a:xfrm>
              <a:off x="4206296" y="116632"/>
              <a:ext cx="727268" cy="727268"/>
              <a:chOff x="859264" y="177924"/>
              <a:chExt cx="1310323" cy="1310324"/>
            </a:xfrm>
          </p:grpSpPr>
          <p:pic>
            <p:nvPicPr>
              <p:cNvPr id="161" name="Picture 160" descr="People avatars"/>
              <p:cNvPicPr>
                <a:picLocks noChangeAspect="1" noChangeArrowheads="1"/>
              </p:cNvPicPr>
              <p:nvPr/>
            </p:nvPicPr>
            <p:blipFill rotWithShape="1">
              <a:blip r:embed="rId24">
                <a:extLst>
                  <a:ext uri="{28A0092B-C50C-407E-A947-70E740481C1C}">
                    <a14:useLocalDpi xmlns:a14="http://schemas.microsoft.com/office/drawing/2010/main" val="0"/>
                  </a:ext>
                </a:extLst>
              </a:blip>
              <a:srcRect l="1403" t="40229" r="77511" b="38307"/>
              <a:stretch/>
            </p:blipFill>
            <p:spPr bwMode="auto">
              <a:xfrm>
                <a:off x="869069" y="181517"/>
                <a:ext cx="1283812" cy="1306731"/>
              </a:xfrm>
              <a:prstGeom prst="ellipse">
                <a:avLst/>
              </a:prstGeom>
              <a:noFill/>
              <a:extLst>
                <a:ext uri="{909E8E84-426E-40DD-AFC4-6F175D3DCCD1}">
                  <a14:hiddenFill xmlns:a14="http://schemas.microsoft.com/office/drawing/2010/main">
                    <a:solidFill>
                      <a:srgbClr val="FFFFFF"/>
                    </a:solidFill>
                  </a14:hiddenFill>
                </a:ext>
              </a:extLst>
            </p:spPr>
          </p:pic>
          <p:sp>
            <p:nvSpPr>
              <p:cNvPr id="163" name="Oval 162"/>
              <p:cNvSpPr/>
              <p:nvPr/>
            </p:nvSpPr>
            <p:spPr>
              <a:xfrm>
                <a:off x="859264" y="177924"/>
                <a:ext cx="1310323" cy="1310322"/>
              </a:xfrm>
              <a:prstGeom prst="ellipse">
                <a:avLst/>
              </a:prstGeom>
              <a:noFill/>
              <a:ln w="57150">
                <a:solidFill>
                  <a:srgbClr val="7D7E7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42"/>
              </a:p>
            </p:txBody>
          </p:sp>
        </p:grpSp>
        <p:sp>
          <p:nvSpPr>
            <p:cNvPr id="159" name="Rectangle 158"/>
            <p:cNvSpPr/>
            <p:nvPr/>
          </p:nvSpPr>
          <p:spPr>
            <a:xfrm>
              <a:off x="3922786" y="840943"/>
              <a:ext cx="1298428" cy="261610"/>
            </a:xfrm>
            <a:prstGeom prst="rect">
              <a:avLst/>
            </a:prstGeom>
          </p:spPr>
          <p:txBody>
            <a:bodyPr wrap="square">
              <a:spAutoFit/>
            </a:bodyPr>
            <a:lstStyle/>
            <a:p>
              <a:pPr algn="ctr"/>
              <a:r>
                <a:rPr lang="en-US" sz="1440" b="1" dirty="0">
                  <a:solidFill>
                    <a:schemeClr val="bg1">
                      <a:lumMod val="25000"/>
                    </a:schemeClr>
                  </a:solidFill>
                </a:rPr>
                <a:t>Peter - Analyst</a:t>
              </a:r>
              <a:endParaRPr lang="en-US" sz="1440" dirty="0">
                <a:solidFill>
                  <a:schemeClr val="bg1">
                    <a:lumMod val="25000"/>
                  </a:schemeClr>
                </a:solidFill>
              </a:endParaRPr>
            </a:p>
          </p:txBody>
        </p:sp>
      </p:grpSp>
      <p:grpSp>
        <p:nvGrpSpPr>
          <p:cNvPr id="164" name="Group 163"/>
          <p:cNvGrpSpPr/>
          <p:nvPr/>
        </p:nvGrpSpPr>
        <p:grpSpPr>
          <a:xfrm>
            <a:off x="1837397" y="4107384"/>
            <a:ext cx="1736423" cy="1186651"/>
            <a:chOff x="156990" y="1855919"/>
            <a:chExt cx="1447019" cy="988876"/>
          </a:xfrm>
        </p:grpSpPr>
        <p:sp>
          <p:nvSpPr>
            <p:cNvPr id="165" name="Rectangle 164"/>
            <p:cNvSpPr/>
            <p:nvPr/>
          </p:nvSpPr>
          <p:spPr>
            <a:xfrm>
              <a:off x="156990" y="2583185"/>
              <a:ext cx="1447019" cy="261610"/>
            </a:xfrm>
            <a:prstGeom prst="rect">
              <a:avLst/>
            </a:prstGeom>
          </p:spPr>
          <p:txBody>
            <a:bodyPr wrap="square">
              <a:spAutoFit/>
            </a:bodyPr>
            <a:lstStyle/>
            <a:p>
              <a:pPr algn="ctr"/>
              <a:r>
                <a:rPr lang="en-US" sz="1440" b="1" dirty="0">
                  <a:solidFill>
                    <a:schemeClr val="bg1">
                      <a:lumMod val="25000"/>
                    </a:schemeClr>
                  </a:solidFill>
                </a:rPr>
                <a:t>Norm - Architect</a:t>
              </a:r>
              <a:endParaRPr lang="en-US" sz="1440" dirty="0">
                <a:solidFill>
                  <a:schemeClr val="bg1">
                    <a:lumMod val="25000"/>
                  </a:schemeClr>
                </a:solidFill>
              </a:endParaRPr>
            </a:p>
          </p:txBody>
        </p:sp>
        <p:grpSp>
          <p:nvGrpSpPr>
            <p:cNvPr id="168" name="Group 167"/>
            <p:cNvGrpSpPr/>
            <p:nvPr/>
          </p:nvGrpSpPr>
          <p:grpSpPr>
            <a:xfrm>
              <a:off x="507221" y="1855919"/>
              <a:ext cx="736499" cy="727266"/>
              <a:chOff x="476990" y="1809748"/>
              <a:chExt cx="736499" cy="727266"/>
            </a:xfrm>
          </p:grpSpPr>
          <p:pic>
            <p:nvPicPr>
              <p:cNvPr id="173" name="Picture 2" descr="People avatars"/>
              <p:cNvPicPr>
                <a:picLocks noChangeAspect="1" noChangeArrowheads="1"/>
              </p:cNvPicPr>
              <p:nvPr/>
            </p:nvPicPr>
            <p:blipFill rotWithShape="1">
              <a:blip r:embed="rId24">
                <a:extLst>
                  <a:ext uri="{28A0092B-C50C-407E-A947-70E740481C1C}">
                    <a14:useLocalDpi xmlns:a14="http://schemas.microsoft.com/office/drawing/2010/main" val="0"/>
                  </a:ext>
                </a:extLst>
              </a:blip>
              <a:srcRect l="26680" t="40268" r="52328" b="38613"/>
              <a:stretch/>
            </p:blipFill>
            <p:spPr bwMode="auto">
              <a:xfrm>
                <a:off x="476990" y="1809748"/>
                <a:ext cx="718058" cy="722376"/>
              </a:xfrm>
              <a:prstGeom prst="ellipse">
                <a:avLst/>
              </a:prstGeom>
              <a:noFill/>
              <a:extLst>
                <a:ext uri="{909E8E84-426E-40DD-AFC4-6F175D3DCCD1}">
                  <a14:hiddenFill xmlns:a14="http://schemas.microsoft.com/office/drawing/2010/main">
                    <a:solidFill>
                      <a:srgbClr val="FFFFFF"/>
                    </a:solidFill>
                  </a14:hiddenFill>
                </a:ext>
              </a:extLst>
            </p:spPr>
          </p:pic>
          <p:sp>
            <p:nvSpPr>
              <p:cNvPr id="172" name="Oval 171"/>
              <p:cNvSpPr/>
              <p:nvPr/>
            </p:nvSpPr>
            <p:spPr>
              <a:xfrm>
                <a:off x="486221" y="1809749"/>
                <a:ext cx="727268" cy="727265"/>
              </a:xfrm>
              <a:prstGeom prst="ellipse">
                <a:avLst/>
              </a:prstGeom>
              <a:noFill/>
              <a:ln w="57150">
                <a:solidFill>
                  <a:srgbClr val="7D7E7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42"/>
              </a:p>
            </p:txBody>
          </p:sp>
        </p:grpSp>
      </p:grpSp>
      <p:grpSp>
        <p:nvGrpSpPr>
          <p:cNvPr id="249" name="Group 248"/>
          <p:cNvGrpSpPr/>
          <p:nvPr/>
        </p:nvGrpSpPr>
        <p:grpSpPr>
          <a:xfrm>
            <a:off x="10193348" y="139959"/>
            <a:ext cx="1736423" cy="1186650"/>
            <a:chOff x="6970456" y="187499"/>
            <a:chExt cx="1447019" cy="988875"/>
          </a:xfrm>
        </p:grpSpPr>
        <p:pic>
          <p:nvPicPr>
            <p:cNvPr id="175" name="Picture 2" descr="People avatars"/>
            <p:cNvPicPr>
              <a:picLocks noChangeAspect="1" noChangeArrowheads="1"/>
            </p:cNvPicPr>
            <p:nvPr/>
          </p:nvPicPr>
          <p:blipFill rotWithShape="1">
            <a:blip r:embed="rId24">
              <a:extLst>
                <a:ext uri="{28A0092B-C50C-407E-A947-70E740481C1C}">
                  <a14:useLocalDpi xmlns:a14="http://schemas.microsoft.com/office/drawing/2010/main" val="0"/>
                </a:ext>
              </a:extLst>
            </a:blip>
            <a:srcRect l="26758" t="7406" r="52603" b="71444"/>
            <a:stretch/>
          </p:blipFill>
          <p:spPr bwMode="auto">
            <a:xfrm>
              <a:off x="7336116" y="188640"/>
              <a:ext cx="714873" cy="722376"/>
            </a:xfrm>
            <a:prstGeom prst="ellipse">
              <a:avLst/>
            </a:prstGeom>
            <a:solidFill>
              <a:schemeClr val="accent2">
                <a:alpha val="8000"/>
              </a:schemeClr>
            </a:solidFill>
            <a:extLst/>
          </p:spPr>
        </p:pic>
        <p:grpSp>
          <p:nvGrpSpPr>
            <p:cNvPr id="247" name="Group 246"/>
            <p:cNvGrpSpPr/>
            <p:nvPr/>
          </p:nvGrpSpPr>
          <p:grpSpPr>
            <a:xfrm>
              <a:off x="6970456" y="187499"/>
              <a:ext cx="1447019" cy="988875"/>
              <a:chOff x="6970456" y="187499"/>
              <a:chExt cx="1447019" cy="988875"/>
            </a:xfrm>
          </p:grpSpPr>
          <p:sp>
            <p:nvSpPr>
              <p:cNvPr id="179" name="Rectangle 178"/>
              <p:cNvSpPr/>
              <p:nvPr/>
            </p:nvSpPr>
            <p:spPr>
              <a:xfrm>
                <a:off x="6970456" y="914764"/>
                <a:ext cx="1447019" cy="261610"/>
              </a:xfrm>
              <a:prstGeom prst="rect">
                <a:avLst/>
              </a:prstGeom>
            </p:spPr>
            <p:txBody>
              <a:bodyPr wrap="square">
                <a:spAutoFit/>
              </a:bodyPr>
              <a:lstStyle/>
              <a:p>
                <a:pPr algn="ctr"/>
                <a:r>
                  <a:rPr lang="en-US" sz="1440" b="1" dirty="0">
                    <a:solidFill>
                      <a:schemeClr val="bg1">
                        <a:lumMod val="25000"/>
                      </a:schemeClr>
                    </a:solidFill>
                  </a:rPr>
                  <a:t>Susie - Manager</a:t>
                </a:r>
                <a:endParaRPr lang="en-US" sz="1440" dirty="0">
                  <a:solidFill>
                    <a:schemeClr val="bg1">
                      <a:lumMod val="25000"/>
                    </a:schemeClr>
                  </a:solidFill>
                </a:endParaRPr>
              </a:p>
            </p:txBody>
          </p:sp>
          <p:sp>
            <p:nvSpPr>
              <p:cNvPr id="180" name="Oval 179"/>
              <p:cNvSpPr/>
              <p:nvPr/>
            </p:nvSpPr>
            <p:spPr>
              <a:xfrm>
                <a:off x="7329918" y="187499"/>
                <a:ext cx="727268" cy="727265"/>
              </a:xfrm>
              <a:prstGeom prst="ellipse">
                <a:avLst/>
              </a:prstGeom>
              <a:noFill/>
              <a:ln w="57150">
                <a:solidFill>
                  <a:srgbClr val="7D7E7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42"/>
              </a:p>
            </p:txBody>
          </p:sp>
        </p:grpSp>
      </p:grpSp>
      <p:grpSp>
        <p:nvGrpSpPr>
          <p:cNvPr id="182" name="Group 181"/>
          <p:cNvGrpSpPr/>
          <p:nvPr/>
        </p:nvGrpSpPr>
        <p:grpSpPr>
          <a:xfrm>
            <a:off x="5530161" y="5468313"/>
            <a:ext cx="3570079" cy="1065959"/>
            <a:chOff x="2077727" y="4012712"/>
            <a:chExt cx="2975066" cy="888299"/>
          </a:xfrm>
        </p:grpSpPr>
        <p:sp>
          <p:nvSpPr>
            <p:cNvPr id="183" name="Rounded Rectangle 182"/>
            <p:cNvSpPr/>
            <p:nvPr/>
          </p:nvSpPr>
          <p:spPr>
            <a:xfrm rot="5400000">
              <a:off x="3121110" y="2969329"/>
              <a:ext cx="888299" cy="2975066"/>
            </a:xfrm>
            <a:prstGeom prst="roundRect">
              <a:avLst/>
            </a:prstGeom>
            <a:noFill/>
            <a:ln>
              <a:solidFill>
                <a:schemeClr val="bg1">
                  <a:lumMod val="65000"/>
                </a:schemeClr>
              </a:solidFill>
            </a:ln>
            <a:effectLst>
              <a:outerShdw blurRad="50800" dist="38100" dir="2700000" algn="tl" rotWithShape="0">
                <a:prstClr val="black">
                  <a:alpha val="40000"/>
                </a:prstClr>
              </a:outerShdw>
            </a:effectLst>
          </p:spPr>
          <p:style>
            <a:lnRef idx="1">
              <a:schemeClr val="accent6"/>
            </a:lnRef>
            <a:fillRef idx="3">
              <a:schemeClr val="accent6"/>
            </a:fillRef>
            <a:effectRef idx="2">
              <a:schemeClr val="accent6"/>
            </a:effectRef>
            <a:fontRef idx="minor">
              <a:schemeClr val="lt1"/>
            </a:fontRef>
          </p:style>
          <p:txBody>
            <a:bodyPr vert="vert270" rtlCol="0" anchor="b"/>
            <a:lstStyle/>
            <a:p>
              <a:pPr algn="ctr"/>
              <a:endParaRPr lang="en-AU" sz="1680" b="1" dirty="0">
                <a:solidFill>
                  <a:prstClr val="black"/>
                </a:solidFill>
              </a:endParaRPr>
            </a:p>
          </p:txBody>
        </p:sp>
        <p:grpSp>
          <p:nvGrpSpPr>
            <p:cNvPr id="184" name="Group 183"/>
            <p:cNvGrpSpPr/>
            <p:nvPr/>
          </p:nvGrpSpPr>
          <p:grpSpPr>
            <a:xfrm>
              <a:off x="3065283" y="4070550"/>
              <a:ext cx="1031532" cy="802966"/>
              <a:chOff x="3059832" y="4070550"/>
              <a:chExt cx="1031532" cy="802966"/>
            </a:xfrm>
          </p:grpSpPr>
          <p:sp>
            <p:nvSpPr>
              <p:cNvPr id="191" name="TextBox 190"/>
              <p:cNvSpPr txBox="1"/>
              <p:nvPr/>
            </p:nvSpPr>
            <p:spPr>
              <a:xfrm>
                <a:off x="3059832" y="4581128"/>
                <a:ext cx="1031532" cy="292388"/>
              </a:xfrm>
              <a:prstGeom prst="rect">
                <a:avLst/>
              </a:prstGeom>
              <a:noFill/>
            </p:spPr>
            <p:txBody>
              <a:bodyPr wrap="none" rtlCol="0">
                <a:spAutoFit/>
              </a:bodyPr>
              <a:lstStyle/>
              <a:p>
                <a:r>
                  <a:rPr lang="en-US" sz="1680" dirty="0"/>
                  <a:t>Data Marts</a:t>
                </a:r>
                <a:endParaRPr lang="en-US" sz="1680" dirty="0"/>
              </a:p>
            </p:txBody>
          </p:sp>
          <p:pic>
            <p:nvPicPr>
              <p:cNvPr id="192" name="Picture 4" descr="http://www.datagaps.com/images/easyblog_images/42/b2ap3_thumbnail_ETLhome.png"/>
              <p:cNvPicPr>
                <a:picLocks noChangeAspect="1" noChangeArrowheads="1"/>
              </p:cNvPicPr>
              <p:nvPr/>
            </p:nvPicPr>
            <p:blipFill rotWithShape="1">
              <a:blip r:embed="rId25">
                <a:extLst>
                  <a:ext uri="{28A0092B-C50C-407E-A947-70E740481C1C}">
                    <a14:useLocalDpi xmlns:a14="http://schemas.microsoft.com/office/drawing/2010/main" val="0"/>
                  </a:ext>
                </a:extLst>
              </a:blip>
              <a:srcRect l="3778" r="60313" b="23857"/>
              <a:stretch/>
            </p:blipFill>
            <p:spPr bwMode="auto">
              <a:xfrm>
                <a:off x="3213345" y="4070550"/>
                <a:ext cx="692928" cy="51057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5" name="Group 184"/>
            <p:cNvGrpSpPr/>
            <p:nvPr/>
          </p:nvGrpSpPr>
          <p:grpSpPr>
            <a:xfrm>
              <a:off x="4224842" y="4089418"/>
              <a:ext cx="673529" cy="784098"/>
              <a:chOff x="4224842" y="4089418"/>
              <a:chExt cx="673529" cy="784098"/>
            </a:xfrm>
          </p:grpSpPr>
          <p:sp>
            <p:nvSpPr>
              <p:cNvPr id="189" name="TextBox 188"/>
              <p:cNvSpPr txBox="1"/>
              <p:nvPr/>
            </p:nvSpPr>
            <p:spPr>
              <a:xfrm>
                <a:off x="4224842" y="4581128"/>
                <a:ext cx="673529" cy="292388"/>
              </a:xfrm>
              <a:prstGeom prst="rect">
                <a:avLst/>
              </a:prstGeom>
              <a:noFill/>
            </p:spPr>
            <p:txBody>
              <a:bodyPr wrap="none" rtlCol="0">
                <a:spAutoFit/>
              </a:bodyPr>
              <a:lstStyle/>
              <a:p>
                <a:r>
                  <a:rPr lang="en-US" sz="1680" dirty="0"/>
                  <a:t>Cubes</a:t>
                </a:r>
                <a:endParaRPr lang="en-US" sz="2542" dirty="0"/>
              </a:p>
            </p:txBody>
          </p:sp>
          <p:pic>
            <p:nvPicPr>
              <p:cNvPr id="190" name="Picture 2" descr="http://mindpooltech.net/images/BusinessIntelligenceIcon.gif"/>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4294137" y="4089418"/>
                <a:ext cx="491710" cy="49171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6" name="Group 185"/>
            <p:cNvGrpSpPr/>
            <p:nvPr/>
          </p:nvGrpSpPr>
          <p:grpSpPr>
            <a:xfrm>
              <a:off x="2363156" y="4123928"/>
              <a:ext cx="573341" cy="749588"/>
              <a:chOff x="2363156" y="4123928"/>
              <a:chExt cx="573341" cy="749588"/>
            </a:xfrm>
          </p:grpSpPr>
          <p:sp>
            <p:nvSpPr>
              <p:cNvPr id="187" name="TextBox 186"/>
              <p:cNvSpPr txBox="1"/>
              <p:nvPr/>
            </p:nvSpPr>
            <p:spPr>
              <a:xfrm>
                <a:off x="2363156" y="4581128"/>
                <a:ext cx="573341" cy="292388"/>
              </a:xfrm>
              <a:prstGeom prst="rect">
                <a:avLst/>
              </a:prstGeom>
              <a:noFill/>
            </p:spPr>
            <p:txBody>
              <a:bodyPr wrap="none" rtlCol="0">
                <a:spAutoFit/>
              </a:bodyPr>
              <a:lstStyle/>
              <a:p>
                <a:r>
                  <a:rPr lang="en-US" sz="1680" dirty="0"/>
                  <a:t>EDW</a:t>
                </a:r>
                <a:endParaRPr lang="en-US" sz="1680" dirty="0"/>
              </a:p>
            </p:txBody>
          </p:sp>
          <p:pic>
            <p:nvPicPr>
              <p:cNvPr id="188" name="Picture 6" descr="http://www.ispsd.com/wp-content/uploads/2013/02/wpid-database-512.png"/>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2405816" y="4123928"/>
                <a:ext cx="457200" cy="457200"/>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3" name="Rounded Rectangle 2"/>
          <p:cNvSpPr/>
          <p:nvPr/>
        </p:nvSpPr>
        <p:spPr>
          <a:xfrm>
            <a:off x="4132248" y="6653775"/>
            <a:ext cx="6365904" cy="409307"/>
          </a:xfrm>
          <a:prstGeom prst="roundRect">
            <a:avLst/>
          </a:prstGeom>
          <a:noFill/>
          <a:ln>
            <a:solidFill>
              <a:schemeClr val="bg1">
                <a:lumMod val="65000"/>
              </a:schemeClr>
            </a:solidFill>
          </a:ln>
          <a:effectLst>
            <a:outerShdw blurRad="50800" dist="38100" dir="2700000" algn="tl" rotWithShape="0">
              <a:prstClr val="black">
                <a:alpha val="40000"/>
              </a:prstClr>
            </a:outerShdw>
          </a:effectLst>
        </p:spPr>
        <p:style>
          <a:lnRef idx="1">
            <a:schemeClr val="accent6"/>
          </a:lnRef>
          <a:fillRef idx="3">
            <a:schemeClr val="accent6"/>
          </a:fillRef>
          <a:effectRef idx="2">
            <a:schemeClr val="accent6"/>
          </a:effectRef>
          <a:fontRef idx="minor">
            <a:schemeClr val="lt1"/>
          </a:fontRef>
        </p:style>
        <p:txBody>
          <a:bodyPr vert="horz" rtlCol="0" anchor="b"/>
          <a:lstStyle/>
          <a:p>
            <a:pPr algn="ctr"/>
            <a:r>
              <a:rPr lang="en-US" sz="1920" b="1" dirty="0">
                <a:solidFill>
                  <a:prstClr val="black"/>
                </a:solidFill>
              </a:rPr>
              <a:t>Extract – Transform - Load</a:t>
            </a:r>
            <a:endParaRPr lang="en-US" sz="1920" b="1" dirty="0">
              <a:solidFill>
                <a:prstClr val="black"/>
              </a:solidFill>
            </a:endParaRPr>
          </a:p>
        </p:txBody>
      </p:sp>
      <p:sp>
        <p:nvSpPr>
          <p:cNvPr id="195" name="Rounded Rectangle 194"/>
          <p:cNvSpPr/>
          <p:nvPr/>
        </p:nvSpPr>
        <p:spPr>
          <a:xfrm>
            <a:off x="5653926" y="3935811"/>
            <a:ext cx="3320524" cy="825601"/>
          </a:xfrm>
          <a:prstGeom prst="roundRect">
            <a:avLst/>
          </a:prstGeom>
          <a:solidFill>
            <a:schemeClr val="bg1">
              <a:lumMod val="75000"/>
            </a:schemeClr>
          </a:solidFill>
          <a:ln>
            <a:solidFill>
              <a:schemeClr val="bg1">
                <a:lumMod val="65000"/>
              </a:schemeClr>
            </a:solidFill>
          </a:ln>
          <a:effectLst>
            <a:outerShdw blurRad="50800" dist="38100" dir="2700000" algn="tl" rotWithShape="0">
              <a:prstClr val="black">
                <a:alpha val="40000"/>
              </a:prstClr>
            </a:outerShdw>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AU" sz="1680" dirty="0">
                <a:solidFill>
                  <a:prstClr val="black"/>
                </a:solidFill>
              </a:rPr>
              <a:t>Semantic Layer</a:t>
            </a:r>
            <a:endParaRPr lang="en-AU" sz="1680" dirty="0">
              <a:solidFill>
                <a:prstClr val="black"/>
              </a:solidFill>
            </a:endParaRPr>
          </a:p>
        </p:txBody>
      </p:sp>
      <p:grpSp>
        <p:nvGrpSpPr>
          <p:cNvPr id="47" name="Group 46"/>
          <p:cNvGrpSpPr/>
          <p:nvPr/>
        </p:nvGrpSpPr>
        <p:grpSpPr>
          <a:xfrm>
            <a:off x="5537266" y="2715070"/>
            <a:ext cx="3555870" cy="2552249"/>
            <a:chOff x="3090388" y="2262558"/>
            <a:chExt cx="2963225" cy="2126874"/>
          </a:xfrm>
        </p:grpSpPr>
        <p:sp>
          <p:nvSpPr>
            <p:cNvPr id="197" name="TextBox 196"/>
            <p:cNvSpPr txBox="1"/>
            <p:nvPr/>
          </p:nvSpPr>
          <p:spPr>
            <a:xfrm>
              <a:off x="3697570" y="4020609"/>
              <a:ext cx="1748876" cy="323165"/>
            </a:xfrm>
            <a:prstGeom prst="rect">
              <a:avLst/>
            </a:prstGeom>
            <a:noFill/>
          </p:spPr>
          <p:txBody>
            <a:bodyPr wrap="none" rtlCol="0">
              <a:spAutoFit/>
            </a:bodyPr>
            <a:lstStyle/>
            <a:p>
              <a:pPr algn="ctr"/>
              <a:r>
                <a:rPr lang="en-AU" sz="1920" b="1" dirty="0">
                  <a:solidFill>
                    <a:prstClr val="black"/>
                  </a:solidFill>
                  <a:effectLst>
                    <a:outerShdw blurRad="50800" dist="38100" dir="2700000" algn="tl" rotWithShape="0">
                      <a:prstClr val="black">
                        <a:alpha val="40000"/>
                      </a:prstClr>
                    </a:outerShdw>
                  </a:effectLst>
                </a:rPr>
                <a:t>Legacy Platform</a:t>
              </a:r>
              <a:endParaRPr lang="en-AU" sz="1920" b="1" dirty="0">
                <a:solidFill>
                  <a:prstClr val="black"/>
                </a:solidFill>
                <a:effectLst>
                  <a:outerShdw blurRad="50800" dist="38100" dir="2700000" algn="tl" rotWithShape="0">
                    <a:prstClr val="black">
                      <a:alpha val="40000"/>
                    </a:prstClr>
                  </a:outerShdw>
                </a:effectLst>
              </a:endParaRPr>
            </a:p>
          </p:txBody>
        </p:sp>
        <p:sp>
          <p:nvSpPr>
            <p:cNvPr id="196" name="Rounded Rectangle 195"/>
            <p:cNvSpPr/>
            <p:nvPr/>
          </p:nvSpPr>
          <p:spPr>
            <a:xfrm rot="5400000">
              <a:off x="3508564" y="1844382"/>
              <a:ext cx="2126874" cy="2963225"/>
            </a:xfrm>
            <a:prstGeom prst="roundRect">
              <a:avLst>
                <a:gd name="adj" fmla="val 5560"/>
              </a:avLst>
            </a:prstGeom>
            <a:noFill/>
            <a:ln>
              <a:solidFill>
                <a:schemeClr val="bg1">
                  <a:lumMod val="65000"/>
                </a:schemeClr>
              </a:solidFill>
            </a:ln>
            <a:effectLst>
              <a:outerShdw blurRad="50800" dist="38100" dir="2700000" algn="tl" rotWithShape="0">
                <a:prstClr val="black">
                  <a:alpha val="40000"/>
                </a:prstClr>
              </a:outerShdw>
            </a:effectLst>
          </p:spPr>
          <p:style>
            <a:lnRef idx="1">
              <a:schemeClr val="accent6"/>
            </a:lnRef>
            <a:fillRef idx="3">
              <a:schemeClr val="accent6"/>
            </a:fillRef>
            <a:effectRef idx="2">
              <a:schemeClr val="accent6"/>
            </a:effectRef>
            <a:fontRef idx="minor">
              <a:schemeClr val="lt1"/>
            </a:fontRef>
          </p:style>
          <p:txBody>
            <a:bodyPr vert="vert270" rtlCol="0" anchor="b"/>
            <a:lstStyle/>
            <a:p>
              <a:pPr algn="ctr"/>
              <a:endParaRPr lang="en-AU" sz="1680" b="1" dirty="0">
                <a:solidFill>
                  <a:prstClr val="black"/>
                </a:solidFill>
              </a:endParaRPr>
            </a:p>
          </p:txBody>
        </p:sp>
      </p:grpSp>
      <p:grpSp>
        <p:nvGrpSpPr>
          <p:cNvPr id="48" name="Group 47"/>
          <p:cNvGrpSpPr/>
          <p:nvPr/>
        </p:nvGrpSpPr>
        <p:grpSpPr>
          <a:xfrm>
            <a:off x="5653926" y="2901421"/>
            <a:ext cx="3320525" cy="825602"/>
            <a:chOff x="3187605" y="2417851"/>
            <a:chExt cx="2767104" cy="688002"/>
          </a:xfrm>
        </p:grpSpPr>
        <p:sp>
          <p:nvSpPr>
            <p:cNvPr id="198" name="Rounded Rectangle 197"/>
            <p:cNvSpPr/>
            <p:nvPr/>
          </p:nvSpPr>
          <p:spPr>
            <a:xfrm>
              <a:off x="3187605" y="2417851"/>
              <a:ext cx="1324461" cy="688001"/>
            </a:xfrm>
            <a:prstGeom prst="roundRect">
              <a:avLst/>
            </a:prstGeom>
            <a:solidFill>
              <a:schemeClr val="bg1">
                <a:lumMod val="75000"/>
              </a:schemeClr>
            </a:solidFill>
            <a:ln>
              <a:solidFill>
                <a:schemeClr val="bg1">
                  <a:lumMod val="65000"/>
                </a:schemeClr>
              </a:solidFill>
            </a:ln>
            <a:effectLst>
              <a:outerShdw blurRad="50800" dist="38100" dir="2700000" algn="tl" rotWithShape="0">
                <a:prstClr val="black">
                  <a:alpha val="40000"/>
                </a:prstClr>
              </a:outerShdw>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AU" sz="1680" dirty="0">
                  <a:solidFill>
                    <a:prstClr val="black"/>
                  </a:solidFill>
                </a:rPr>
                <a:t>Dashboards </a:t>
              </a:r>
              <a:endParaRPr lang="en-AU" sz="1680" dirty="0">
                <a:solidFill>
                  <a:prstClr val="black"/>
                </a:solidFill>
              </a:endParaRPr>
            </a:p>
          </p:txBody>
        </p:sp>
        <p:sp>
          <p:nvSpPr>
            <p:cNvPr id="199" name="Rounded Rectangle 198"/>
            <p:cNvSpPr/>
            <p:nvPr/>
          </p:nvSpPr>
          <p:spPr>
            <a:xfrm>
              <a:off x="4629848" y="2417852"/>
              <a:ext cx="1324861" cy="688001"/>
            </a:xfrm>
            <a:prstGeom prst="roundRect">
              <a:avLst/>
            </a:prstGeom>
            <a:solidFill>
              <a:schemeClr val="bg1">
                <a:lumMod val="75000"/>
              </a:schemeClr>
            </a:solidFill>
            <a:ln>
              <a:solidFill>
                <a:schemeClr val="bg1">
                  <a:lumMod val="65000"/>
                </a:schemeClr>
              </a:solidFill>
            </a:ln>
            <a:effectLst>
              <a:outerShdw blurRad="50800" dist="38100" dir="2700000" algn="tl" rotWithShape="0">
                <a:prstClr val="black">
                  <a:alpha val="40000"/>
                </a:prstClr>
              </a:outerShdw>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AU" sz="1680" dirty="0">
                  <a:solidFill>
                    <a:prstClr val="black"/>
                  </a:solidFill>
                </a:rPr>
                <a:t>Reports</a:t>
              </a:r>
              <a:endParaRPr lang="en-AU" sz="1680" dirty="0">
                <a:solidFill>
                  <a:prstClr val="black"/>
                </a:solidFill>
              </a:endParaRPr>
            </a:p>
          </p:txBody>
        </p:sp>
      </p:grpSp>
      <p:cxnSp>
        <p:nvCxnSpPr>
          <p:cNvPr id="22" name="Elbow Connector 21"/>
          <p:cNvCxnSpPr>
            <a:endCxn id="2" idx="2"/>
          </p:cNvCxnSpPr>
          <p:nvPr/>
        </p:nvCxnSpPr>
        <p:spPr>
          <a:xfrm rot="16200000" flipH="1">
            <a:off x="1428094" y="6300445"/>
            <a:ext cx="2294323" cy="411481"/>
          </a:xfrm>
          <a:prstGeom prst="bentConnector2">
            <a:avLst/>
          </a:prstGeom>
          <a:ln>
            <a:solidFill>
              <a:schemeClr val="tx1">
                <a:lumMod val="50000"/>
                <a:lumOff val="50000"/>
              </a:schemeClr>
            </a:solidFill>
            <a:prstDash val="sysDash"/>
            <a:headEnd type="none" w="med" len="med"/>
            <a:tailEnd type="none" w="med" len="med"/>
          </a:ln>
        </p:spPr>
        <p:style>
          <a:lnRef idx="2">
            <a:schemeClr val="dk1"/>
          </a:lnRef>
          <a:fillRef idx="0">
            <a:schemeClr val="dk1"/>
          </a:fillRef>
          <a:effectRef idx="1">
            <a:schemeClr val="dk1"/>
          </a:effectRef>
          <a:fontRef idx="minor">
            <a:schemeClr val="tx1"/>
          </a:fontRef>
        </p:style>
      </p:cxnSp>
      <p:grpSp>
        <p:nvGrpSpPr>
          <p:cNvPr id="42" name="Group 41"/>
          <p:cNvGrpSpPr/>
          <p:nvPr/>
        </p:nvGrpSpPr>
        <p:grpSpPr>
          <a:xfrm>
            <a:off x="3239894" y="4637281"/>
            <a:ext cx="2290268" cy="1364012"/>
            <a:chOff x="1175911" y="3864400"/>
            <a:chExt cx="1908557" cy="1136677"/>
          </a:xfrm>
        </p:grpSpPr>
        <p:sp>
          <p:nvSpPr>
            <p:cNvPr id="88" name="TextBox 87"/>
            <p:cNvSpPr txBox="1"/>
            <p:nvPr/>
          </p:nvSpPr>
          <p:spPr>
            <a:xfrm>
              <a:off x="1659287" y="4465854"/>
              <a:ext cx="1321408" cy="415498"/>
            </a:xfrm>
            <a:prstGeom prst="rect">
              <a:avLst/>
            </a:prstGeom>
            <a:noFill/>
            <a:ln>
              <a:noFill/>
            </a:ln>
          </p:spPr>
          <p:txBody>
            <a:bodyPr wrap="none" rtlCol="0">
              <a:spAutoFit/>
            </a:bodyPr>
            <a:lstStyle/>
            <a:p>
              <a:pPr algn="ctr"/>
              <a:r>
                <a:rPr lang="en-AU" sz="1320" i="1" dirty="0">
                  <a:solidFill>
                    <a:srgbClr val="E46C0A"/>
                  </a:solidFill>
                </a:rPr>
                <a:t>Manage </a:t>
              </a:r>
            </a:p>
            <a:p>
              <a:pPr algn="ctr"/>
              <a:r>
                <a:rPr lang="en-AU" sz="1320" i="1" dirty="0">
                  <a:solidFill>
                    <a:srgbClr val="E46C0A"/>
                  </a:solidFill>
                </a:rPr>
                <a:t>Data Infrastructure</a:t>
              </a:r>
            </a:p>
          </p:txBody>
        </p:sp>
        <p:cxnSp>
          <p:nvCxnSpPr>
            <p:cNvPr id="89" name="Straight Arrow Connector 88"/>
            <p:cNvCxnSpPr/>
            <p:nvPr/>
          </p:nvCxnSpPr>
          <p:spPr>
            <a:xfrm>
              <a:off x="1661637" y="4896741"/>
              <a:ext cx="1345122" cy="0"/>
            </a:xfrm>
            <a:prstGeom prst="straightConnector1">
              <a:avLst/>
            </a:prstGeom>
            <a:ln>
              <a:solidFill>
                <a:srgbClr val="E46C0A"/>
              </a:solidFill>
              <a:tailEnd type="arrow"/>
            </a:ln>
          </p:spPr>
          <p:style>
            <a:lnRef idx="1">
              <a:schemeClr val="accent6"/>
            </a:lnRef>
            <a:fillRef idx="0">
              <a:schemeClr val="accent6"/>
            </a:fillRef>
            <a:effectRef idx="0">
              <a:schemeClr val="accent6"/>
            </a:effectRef>
            <a:fontRef idx="minor">
              <a:schemeClr val="tx1"/>
            </a:fontRef>
          </p:style>
        </p:cxnSp>
        <p:cxnSp>
          <p:nvCxnSpPr>
            <p:cNvPr id="225" name="Elbow Connector 224"/>
            <p:cNvCxnSpPr>
              <a:stCxn id="183" idx="2"/>
            </p:cNvCxnSpPr>
            <p:nvPr/>
          </p:nvCxnSpPr>
          <p:spPr>
            <a:xfrm rot="10800000">
              <a:off x="1175911" y="3864400"/>
              <a:ext cx="1908557" cy="1136677"/>
            </a:xfrm>
            <a:prstGeom prst="bentConnector3">
              <a:avLst>
                <a:gd name="adj1" fmla="val 79545"/>
              </a:avLst>
            </a:prstGeom>
            <a:ln>
              <a:solidFill>
                <a:schemeClr val="tx1">
                  <a:lumMod val="50000"/>
                  <a:lumOff val="50000"/>
                </a:schemeClr>
              </a:solidFill>
              <a:prstDash val="sysDash"/>
              <a:headEnd type="none" w="med" len="med"/>
              <a:tailEnd type="none" w="med" len="med"/>
            </a:ln>
          </p:spPr>
          <p:style>
            <a:lnRef idx="2">
              <a:schemeClr val="dk1"/>
            </a:lnRef>
            <a:fillRef idx="0">
              <a:schemeClr val="dk1"/>
            </a:fillRef>
            <a:effectRef idx="1">
              <a:schemeClr val="dk1"/>
            </a:effectRef>
            <a:fontRef idx="minor">
              <a:schemeClr val="tx1"/>
            </a:fontRef>
          </p:style>
        </p:cxnSp>
      </p:grpSp>
      <p:grpSp>
        <p:nvGrpSpPr>
          <p:cNvPr id="49" name="Group 48"/>
          <p:cNvGrpSpPr/>
          <p:nvPr/>
        </p:nvGrpSpPr>
        <p:grpSpPr>
          <a:xfrm>
            <a:off x="3239894" y="3941981"/>
            <a:ext cx="2290266" cy="406631"/>
            <a:chOff x="1175911" y="3284984"/>
            <a:chExt cx="1908555" cy="338859"/>
          </a:xfrm>
        </p:grpSpPr>
        <p:cxnSp>
          <p:nvCxnSpPr>
            <p:cNvPr id="102" name="Straight Arrow Connector 101"/>
            <p:cNvCxnSpPr/>
            <p:nvPr/>
          </p:nvCxnSpPr>
          <p:spPr>
            <a:xfrm>
              <a:off x="1243249" y="3524904"/>
              <a:ext cx="1763510" cy="0"/>
            </a:xfrm>
            <a:prstGeom prst="straightConnector1">
              <a:avLst/>
            </a:prstGeom>
            <a:ln>
              <a:solidFill>
                <a:srgbClr val="E46C0A"/>
              </a:solidFill>
              <a:tailEnd type="arrow"/>
            </a:ln>
          </p:spPr>
          <p:style>
            <a:lnRef idx="1">
              <a:schemeClr val="accent6"/>
            </a:lnRef>
            <a:fillRef idx="0">
              <a:schemeClr val="accent6"/>
            </a:fillRef>
            <a:effectRef idx="0">
              <a:schemeClr val="accent6"/>
            </a:effectRef>
            <a:fontRef idx="minor">
              <a:schemeClr val="tx1"/>
            </a:fontRef>
          </p:style>
        </p:cxnSp>
        <p:sp>
          <p:nvSpPr>
            <p:cNvPr id="103" name="TextBox 102"/>
            <p:cNvSpPr txBox="1"/>
            <p:nvPr/>
          </p:nvSpPr>
          <p:spPr>
            <a:xfrm>
              <a:off x="1571296" y="3284984"/>
              <a:ext cx="1094317" cy="246222"/>
            </a:xfrm>
            <a:prstGeom prst="rect">
              <a:avLst/>
            </a:prstGeom>
            <a:noFill/>
            <a:ln>
              <a:noFill/>
            </a:ln>
          </p:spPr>
          <p:txBody>
            <a:bodyPr wrap="none" rtlCol="0">
              <a:spAutoFit/>
            </a:bodyPr>
            <a:lstStyle/>
            <a:p>
              <a:pPr algn="ctr"/>
              <a:r>
                <a:rPr lang="en-AU" sz="1320" i="1" dirty="0">
                  <a:solidFill>
                    <a:srgbClr val="E46C0A"/>
                  </a:solidFill>
                </a:rPr>
                <a:t>Build Metadata</a:t>
              </a:r>
            </a:p>
          </p:txBody>
        </p:sp>
        <p:cxnSp>
          <p:nvCxnSpPr>
            <p:cNvPr id="232" name="Straight Connector 231"/>
            <p:cNvCxnSpPr/>
            <p:nvPr/>
          </p:nvCxnSpPr>
          <p:spPr>
            <a:xfrm flipH="1">
              <a:off x="1175911" y="3623842"/>
              <a:ext cx="1908555" cy="1"/>
            </a:xfrm>
            <a:prstGeom prst="line">
              <a:avLst/>
            </a:prstGeom>
            <a:ln>
              <a:solidFill>
                <a:schemeClr val="tx1">
                  <a:lumMod val="50000"/>
                  <a:lumOff val="50000"/>
                </a:schemeClr>
              </a:solidFill>
              <a:prstDash val="sysDash"/>
              <a:headEnd type="none" w="med" len="med"/>
              <a:tailEnd type="none" w="med" len="med"/>
            </a:ln>
          </p:spPr>
          <p:style>
            <a:lnRef idx="2">
              <a:schemeClr val="dk1"/>
            </a:lnRef>
            <a:fillRef idx="0">
              <a:schemeClr val="dk1"/>
            </a:fillRef>
            <a:effectRef idx="1">
              <a:schemeClr val="dk1"/>
            </a:effectRef>
            <a:fontRef idx="minor">
              <a:schemeClr val="tx1"/>
            </a:fontRef>
          </p:style>
        </p:cxnSp>
      </p:grpSp>
      <p:grpSp>
        <p:nvGrpSpPr>
          <p:cNvPr id="37" name="Group 36"/>
          <p:cNvGrpSpPr/>
          <p:nvPr/>
        </p:nvGrpSpPr>
        <p:grpSpPr>
          <a:xfrm>
            <a:off x="2932040" y="5359025"/>
            <a:ext cx="1200210" cy="1499405"/>
            <a:chOff x="919366" y="4465853"/>
            <a:chExt cx="1000175" cy="1249504"/>
          </a:xfrm>
        </p:grpSpPr>
        <p:cxnSp>
          <p:nvCxnSpPr>
            <p:cNvPr id="241" name="Elbow Connector 240"/>
            <p:cNvCxnSpPr>
              <a:stCxn id="3" idx="1"/>
            </p:cNvCxnSpPr>
            <p:nvPr/>
          </p:nvCxnSpPr>
          <p:spPr>
            <a:xfrm rot="10800000">
              <a:off x="919366" y="4465853"/>
              <a:ext cx="1000175" cy="1249504"/>
            </a:xfrm>
            <a:prstGeom prst="bentConnector2">
              <a:avLst/>
            </a:prstGeom>
            <a:ln>
              <a:solidFill>
                <a:schemeClr val="tx1">
                  <a:lumMod val="50000"/>
                  <a:lumOff val="50000"/>
                </a:schemeClr>
              </a:solidFill>
              <a:prstDash val="sysDash"/>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242" name="Straight Arrow Connector 241"/>
            <p:cNvCxnSpPr/>
            <p:nvPr/>
          </p:nvCxnSpPr>
          <p:spPr>
            <a:xfrm>
              <a:off x="1026550" y="5623560"/>
              <a:ext cx="809146" cy="0"/>
            </a:xfrm>
            <a:prstGeom prst="straightConnector1">
              <a:avLst/>
            </a:prstGeom>
            <a:ln>
              <a:solidFill>
                <a:srgbClr val="E46C0A"/>
              </a:solidFill>
              <a:tailEnd type="arrow"/>
            </a:ln>
          </p:spPr>
          <p:style>
            <a:lnRef idx="1">
              <a:schemeClr val="accent6"/>
            </a:lnRef>
            <a:fillRef idx="0">
              <a:schemeClr val="accent6"/>
            </a:fillRef>
            <a:effectRef idx="0">
              <a:schemeClr val="accent6"/>
            </a:effectRef>
            <a:fontRef idx="minor">
              <a:schemeClr val="tx1"/>
            </a:fontRef>
          </p:style>
        </p:cxnSp>
        <p:sp>
          <p:nvSpPr>
            <p:cNvPr id="243" name="TextBox 242"/>
            <p:cNvSpPr txBox="1"/>
            <p:nvPr/>
          </p:nvSpPr>
          <p:spPr>
            <a:xfrm>
              <a:off x="1094081" y="5229781"/>
              <a:ext cx="662843" cy="415498"/>
            </a:xfrm>
            <a:prstGeom prst="rect">
              <a:avLst/>
            </a:prstGeom>
            <a:noFill/>
            <a:ln>
              <a:noFill/>
            </a:ln>
          </p:spPr>
          <p:txBody>
            <a:bodyPr wrap="none" rtlCol="0">
              <a:spAutoFit/>
            </a:bodyPr>
            <a:lstStyle/>
            <a:p>
              <a:pPr algn="ctr"/>
              <a:r>
                <a:rPr lang="en-AU" sz="1320" i="1" dirty="0">
                  <a:solidFill>
                    <a:srgbClr val="E46C0A"/>
                  </a:solidFill>
                </a:rPr>
                <a:t>Monitor </a:t>
              </a:r>
            </a:p>
            <a:p>
              <a:pPr algn="ctr"/>
              <a:r>
                <a:rPr lang="en-AU" sz="1320" i="1" dirty="0">
                  <a:solidFill>
                    <a:srgbClr val="E46C0A"/>
                  </a:solidFill>
                </a:rPr>
                <a:t>ETL</a:t>
              </a:r>
            </a:p>
          </p:txBody>
        </p:sp>
      </p:grpSp>
      <p:sp>
        <p:nvSpPr>
          <p:cNvPr id="308" name="TextBox 307"/>
          <p:cNvSpPr txBox="1"/>
          <p:nvPr/>
        </p:nvSpPr>
        <p:spPr>
          <a:xfrm>
            <a:off x="2787516" y="53549"/>
            <a:ext cx="1345240" cy="483530"/>
          </a:xfrm>
          <a:prstGeom prst="rect">
            <a:avLst/>
          </a:prstGeom>
          <a:noFill/>
        </p:spPr>
        <p:txBody>
          <a:bodyPr wrap="none" rtlCol="0">
            <a:spAutoFit/>
          </a:bodyPr>
          <a:lstStyle/>
          <a:p>
            <a:r>
              <a:rPr lang="en-US" sz="2542" dirty="0"/>
              <a:t>Analyze</a:t>
            </a:r>
            <a:endParaRPr lang="en-US" sz="2542" dirty="0"/>
          </a:p>
        </p:txBody>
      </p:sp>
      <p:grpSp>
        <p:nvGrpSpPr>
          <p:cNvPr id="1034" name="Group 1033"/>
          <p:cNvGrpSpPr/>
          <p:nvPr/>
        </p:nvGrpSpPr>
        <p:grpSpPr>
          <a:xfrm>
            <a:off x="4224510" y="2139574"/>
            <a:ext cx="2152123" cy="610654"/>
            <a:chOff x="1702008" y="1782979"/>
            <a:chExt cx="1793436" cy="508879"/>
          </a:xfrm>
        </p:grpSpPr>
        <p:grpSp>
          <p:nvGrpSpPr>
            <p:cNvPr id="324" name="Group 323"/>
            <p:cNvGrpSpPr/>
            <p:nvPr/>
          </p:nvGrpSpPr>
          <p:grpSpPr>
            <a:xfrm>
              <a:off x="2004066" y="1888916"/>
              <a:ext cx="1491378" cy="402942"/>
              <a:chOff x="207450" y="194662"/>
              <a:chExt cx="1491378" cy="402942"/>
            </a:xfrm>
          </p:grpSpPr>
          <p:pic>
            <p:nvPicPr>
              <p:cNvPr id="325" name="Picture 4" descr="http://gardencrest.homeproperties.com/images/lifestyle-icon-service.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07450" y="221584"/>
                <a:ext cx="315488" cy="315488"/>
              </a:xfrm>
              <a:prstGeom prst="rect">
                <a:avLst/>
              </a:prstGeom>
              <a:noFill/>
              <a:extLst>
                <a:ext uri="{909E8E84-426E-40DD-AFC4-6F175D3DCCD1}">
                  <a14:hiddenFill xmlns:a14="http://schemas.microsoft.com/office/drawing/2010/main">
                    <a:solidFill>
                      <a:srgbClr val="FFFFFF"/>
                    </a:solidFill>
                  </a14:hiddenFill>
                </a:ext>
              </a:extLst>
            </p:spPr>
          </p:pic>
          <p:sp>
            <p:nvSpPr>
              <p:cNvPr id="326" name="TextBox 325"/>
              <p:cNvSpPr txBox="1"/>
              <p:nvPr/>
            </p:nvSpPr>
            <p:spPr>
              <a:xfrm>
                <a:off x="520353" y="194662"/>
                <a:ext cx="1178475" cy="402942"/>
              </a:xfrm>
              <a:prstGeom prst="rect">
                <a:avLst/>
              </a:prstGeom>
              <a:noFill/>
            </p:spPr>
            <p:txBody>
              <a:bodyPr wrap="none" rtlCol="0">
                <a:spAutoFit/>
              </a:bodyPr>
              <a:lstStyle/>
              <a:p>
                <a:r>
                  <a:rPr lang="en-US" sz="2542" dirty="0"/>
                  <a:t>Maintain</a:t>
                </a:r>
                <a:endParaRPr lang="en-US" sz="2542" dirty="0"/>
              </a:p>
            </p:txBody>
          </p:sp>
        </p:grpSp>
        <p:cxnSp>
          <p:nvCxnSpPr>
            <p:cNvPr id="327" name="Curved Connector 326"/>
            <p:cNvCxnSpPr/>
            <p:nvPr/>
          </p:nvCxnSpPr>
          <p:spPr>
            <a:xfrm>
              <a:off x="1702008" y="1782979"/>
              <a:ext cx="315794" cy="312867"/>
            </a:xfrm>
            <a:prstGeom prst="curvedConnector3">
              <a:avLst>
                <a:gd name="adj1" fmla="val -31076"/>
              </a:avLst>
            </a:prstGeom>
            <a:ln>
              <a:solidFill>
                <a:schemeClr val="tx1">
                  <a:lumMod val="50000"/>
                  <a:lumOff val="50000"/>
                </a:schemeClr>
              </a:solidFill>
              <a:prstDash val="sysDot"/>
              <a:headEnd type="none" w="med" len="med"/>
              <a:tailEnd type="triangle" w="med" len="lg"/>
            </a:ln>
          </p:spPr>
          <p:style>
            <a:lnRef idx="2">
              <a:schemeClr val="dk1"/>
            </a:lnRef>
            <a:fillRef idx="0">
              <a:schemeClr val="dk1"/>
            </a:fillRef>
            <a:effectRef idx="1">
              <a:schemeClr val="dk1"/>
            </a:effectRef>
            <a:fontRef idx="minor">
              <a:schemeClr val="tx1"/>
            </a:fontRef>
          </p:style>
        </p:cxnSp>
      </p:grpSp>
      <p:grpSp>
        <p:nvGrpSpPr>
          <p:cNvPr id="1033" name="Group 1032"/>
          <p:cNvGrpSpPr/>
          <p:nvPr/>
        </p:nvGrpSpPr>
        <p:grpSpPr>
          <a:xfrm>
            <a:off x="3862407" y="1778670"/>
            <a:ext cx="2137696" cy="610790"/>
            <a:chOff x="1400256" y="1482226"/>
            <a:chExt cx="1781413" cy="508992"/>
          </a:xfrm>
        </p:grpSpPr>
        <p:grpSp>
          <p:nvGrpSpPr>
            <p:cNvPr id="321" name="Group 320"/>
            <p:cNvGrpSpPr/>
            <p:nvPr/>
          </p:nvGrpSpPr>
          <p:grpSpPr>
            <a:xfrm>
              <a:off x="1702314" y="1588276"/>
              <a:ext cx="1479355" cy="402942"/>
              <a:chOff x="207450" y="194662"/>
              <a:chExt cx="1479355" cy="402942"/>
            </a:xfrm>
          </p:grpSpPr>
          <p:pic>
            <p:nvPicPr>
              <p:cNvPr id="322" name="Picture 4" descr="http://gardencrest.homeproperties.com/images/lifestyle-icon-service.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07450" y="221584"/>
                <a:ext cx="315488" cy="315488"/>
              </a:xfrm>
              <a:prstGeom prst="rect">
                <a:avLst/>
              </a:prstGeom>
              <a:noFill/>
              <a:extLst>
                <a:ext uri="{909E8E84-426E-40DD-AFC4-6F175D3DCCD1}">
                  <a14:hiddenFill xmlns:a14="http://schemas.microsoft.com/office/drawing/2010/main">
                    <a:solidFill>
                      <a:srgbClr val="FFFFFF"/>
                    </a:solidFill>
                  </a14:hiddenFill>
                </a:ext>
              </a:extLst>
            </p:spPr>
          </p:pic>
          <p:sp>
            <p:nvSpPr>
              <p:cNvPr id="323" name="TextBox 322"/>
              <p:cNvSpPr txBox="1"/>
              <p:nvPr/>
            </p:nvSpPr>
            <p:spPr>
              <a:xfrm>
                <a:off x="520353" y="194662"/>
                <a:ext cx="1166452" cy="402942"/>
              </a:xfrm>
              <a:prstGeom prst="rect">
                <a:avLst/>
              </a:prstGeom>
              <a:noFill/>
            </p:spPr>
            <p:txBody>
              <a:bodyPr wrap="none" rtlCol="0">
                <a:spAutoFit/>
              </a:bodyPr>
              <a:lstStyle/>
              <a:p>
                <a:r>
                  <a:rPr lang="en-US" sz="2542" dirty="0"/>
                  <a:t>Produce</a:t>
                </a:r>
                <a:endParaRPr lang="en-US" sz="2542" dirty="0"/>
              </a:p>
            </p:txBody>
          </p:sp>
        </p:grpSp>
        <p:cxnSp>
          <p:nvCxnSpPr>
            <p:cNvPr id="328" name="Curved Connector 327"/>
            <p:cNvCxnSpPr/>
            <p:nvPr/>
          </p:nvCxnSpPr>
          <p:spPr>
            <a:xfrm>
              <a:off x="1400256" y="1482226"/>
              <a:ext cx="315794" cy="312867"/>
            </a:xfrm>
            <a:prstGeom prst="curvedConnector3">
              <a:avLst>
                <a:gd name="adj1" fmla="val -31076"/>
              </a:avLst>
            </a:prstGeom>
            <a:ln>
              <a:solidFill>
                <a:schemeClr val="tx1">
                  <a:lumMod val="50000"/>
                  <a:lumOff val="50000"/>
                </a:schemeClr>
              </a:solidFill>
              <a:prstDash val="sysDot"/>
              <a:headEnd type="none" w="med" len="med"/>
              <a:tailEnd type="triangle" w="med" len="lg"/>
            </a:ln>
          </p:spPr>
          <p:style>
            <a:lnRef idx="2">
              <a:schemeClr val="dk1"/>
            </a:lnRef>
            <a:fillRef idx="0">
              <a:schemeClr val="dk1"/>
            </a:fillRef>
            <a:effectRef idx="1">
              <a:schemeClr val="dk1"/>
            </a:effectRef>
            <a:fontRef idx="minor">
              <a:schemeClr val="tx1"/>
            </a:fontRef>
          </p:style>
        </p:cxnSp>
      </p:grpSp>
      <p:grpSp>
        <p:nvGrpSpPr>
          <p:cNvPr id="1032" name="Group 1031"/>
          <p:cNvGrpSpPr/>
          <p:nvPr/>
        </p:nvGrpSpPr>
        <p:grpSpPr>
          <a:xfrm>
            <a:off x="3500304" y="1417767"/>
            <a:ext cx="1519643" cy="610790"/>
            <a:chOff x="1098504" y="1181473"/>
            <a:chExt cx="1266369" cy="508992"/>
          </a:xfrm>
        </p:grpSpPr>
        <p:grpSp>
          <p:nvGrpSpPr>
            <p:cNvPr id="318" name="Group 317"/>
            <p:cNvGrpSpPr/>
            <p:nvPr/>
          </p:nvGrpSpPr>
          <p:grpSpPr>
            <a:xfrm>
              <a:off x="1400562" y="1287523"/>
              <a:ext cx="964311" cy="402942"/>
              <a:chOff x="207450" y="194662"/>
              <a:chExt cx="964311" cy="402942"/>
            </a:xfrm>
          </p:grpSpPr>
          <p:pic>
            <p:nvPicPr>
              <p:cNvPr id="319" name="Picture 4" descr="http://gardencrest.homeproperties.com/images/lifestyle-icon-service.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07450" y="221584"/>
                <a:ext cx="315488" cy="315488"/>
              </a:xfrm>
              <a:prstGeom prst="rect">
                <a:avLst/>
              </a:prstGeom>
              <a:noFill/>
              <a:extLst>
                <a:ext uri="{909E8E84-426E-40DD-AFC4-6F175D3DCCD1}">
                  <a14:hiddenFill xmlns:a14="http://schemas.microsoft.com/office/drawing/2010/main">
                    <a:solidFill>
                      <a:srgbClr val="FFFFFF"/>
                    </a:solidFill>
                  </a14:hiddenFill>
                </a:ext>
              </a:extLst>
            </p:spPr>
          </p:pic>
          <p:sp>
            <p:nvSpPr>
              <p:cNvPr id="320" name="TextBox 319"/>
              <p:cNvSpPr txBox="1"/>
              <p:nvPr/>
            </p:nvSpPr>
            <p:spPr>
              <a:xfrm>
                <a:off x="520353" y="194662"/>
                <a:ext cx="651408" cy="402942"/>
              </a:xfrm>
              <a:prstGeom prst="rect">
                <a:avLst/>
              </a:prstGeom>
              <a:noFill/>
            </p:spPr>
            <p:txBody>
              <a:bodyPr wrap="none" rtlCol="0">
                <a:spAutoFit/>
              </a:bodyPr>
              <a:lstStyle/>
              <a:p>
                <a:r>
                  <a:rPr lang="en-US" sz="2542" dirty="0"/>
                  <a:t>Test</a:t>
                </a:r>
                <a:endParaRPr lang="en-US" sz="2542" dirty="0"/>
              </a:p>
            </p:txBody>
          </p:sp>
        </p:grpSp>
        <p:cxnSp>
          <p:nvCxnSpPr>
            <p:cNvPr id="329" name="Curved Connector 328"/>
            <p:cNvCxnSpPr/>
            <p:nvPr/>
          </p:nvCxnSpPr>
          <p:spPr>
            <a:xfrm>
              <a:off x="1098504" y="1181473"/>
              <a:ext cx="315794" cy="312867"/>
            </a:xfrm>
            <a:prstGeom prst="curvedConnector3">
              <a:avLst>
                <a:gd name="adj1" fmla="val -31076"/>
              </a:avLst>
            </a:prstGeom>
            <a:ln>
              <a:solidFill>
                <a:schemeClr val="tx1">
                  <a:lumMod val="50000"/>
                  <a:lumOff val="50000"/>
                </a:schemeClr>
              </a:solidFill>
              <a:prstDash val="sysDot"/>
              <a:headEnd type="none" w="med" len="med"/>
              <a:tailEnd type="triangle" w="med" len="lg"/>
            </a:ln>
          </p:spPr>
          <p:style>
            <a:lnRef idx="2">
              <a:schemeClr val="dk1"/>
            </a:lnRef>
            <a:fillRef idx="0">
              <a:schemeClr val="dk1"/>
            </a:fillRef>
            <a:effectRef idx="1">
              <a:schemeClr val="dk1"/>
            </a:effectRef>
            <a:fontRef idx="minor">
              <a:schemeClr val="tx1"/>
            </a:fontRef>
          </p:style>
        </p:cxnSp>
      </p:grpSp>
      <p:grpSp>
        <p:nvGrpSpPr>
          <p:cNvPr id="1031" name="Group 1030"/>
          <p:cNvGrpSpPr/>
          <p:nvPr/>
        </p:nvGrpSpPr>
        <p:grpSpPr>
          <a:xfrm>
            <a:off x="3133376" y="1051933"/>
            <a:ext cx="2123285" cy="615721"/>
            <a:chOff x="792731" y="876611"/>
            <a:chExt cx="1769404" cy="513101"/>
          </a:xfrm>
        </p:grpSpPr>
        <p:grpSp>
          <p:nvGrpSpPr>
            <p:cNvPr id="315" name="Group 314"/>
            <p:cNvGrpSpPr/>
            <p:nvPr/>
          </p:nvGrpSpPr>
          <p:grpSpPr>
            <a:xfrm>
              <a:off x="1098810" y="986770"/>
              <a:ext cx="1463325" cy="402942"/>
              <a:chOff x="207450" y="194662"/>
              <a:chExt cx="1463325" cy="402942"/>
            </a:xfrm>
          </p:grpSpPr>
          <p:pic>
            <p:nvPicPr>
              <p:cNvPr id="316" name="Picture 4" descr="http://gardencrest.homeproperties.com/images/lifestyle-icon-service.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07450" y="221584"/>
                <a:ext cx="315488" cy="315488"/>
              </a:xfrm>
              <a:prstGeom prst="rect">
                <a:avLst/>
              </a:prstGeom>
              <a:noFill/>
              <a:extLst>
                <a:ext uri="{909E8E84-426E-40DD-AFC4-6F175D3DCCD1}">
                  <a14:hiddenFill xmlns:a14="http://schemas.microsoft.com/office/drawing/2010/main">
                    <a:solidFill>
                      <a:srgbClr val="FFFFFF"/>
                    </a:solidFill>
                  </a14:hiddenFill>
                </a:ext>
              </a:extLst>
            </p:spPr>
          </p:pic>
          <p:sp>
            <p:nvSpPr>
              <p:cNvPr id="317" name="TextBox 316"/>
              <p:cNvSpPr txBox="1"/>
              <p:nvPr/>
            </p:nvSpPr>
            <p:spPr>
              <a:xfrm>
                <a:off x="520353" y="194662"/>
                <a:ext cx="1150422" cy="402942"/>
              </a:xfrm>
              <a:prstGeom prst="rect">
                <a:avLst/>
              </a:prstGeom>
              <a:noFill/>
            </p:spPr>
            <p:txBody>
              <a:bodyPr wrap="none" rtlCol="0">
                <a:spAutoFit/>
              </a:bodyPr>
              <a:lstStyle/>
              <a:p>
                <a:r>
                  <a:rPr lang="en-US" sz="2542" dirty="0"/>
                  <a:t>Develop</a:t>
                </a:r>
                <a:endParaRPr lang="en-US" sz="2542" dirty="0"/>
              </a:p>
            </p:txBody>
          </p:sp>
        </p:grpSp>
        <p:cxnSp>
          <p:nvCxnSpPr>
            <p:cNvPr id="330" name="Curved Connector 329"/>
            <p:cNvCxnSpPr/>
            <p:nvPr/>
          </p:nvCxnSpPr>
          <p:spPr>
            <a:xfrm>
              <a:off x="792731" y="876611"/>
              <a:ext cx="315794" cy="312867"/>
            </a:xfrm>
            <a:prstGeom prst="curvedConnector3">
              <a:avLst>
                <a:gd name="adj1" fmla="val -31076"/>
              </a:avLst>
            </a:prstGeom>
            <a:ln>
              <a:solidFill>
                <a:schemeClr val="tx1">
                  <a:lumMod val="50000"/>
                  <a:lumOff val="50000"/>
                </a:schemeClr>
              </a:solidFill>
              <a:prstDash val="sysDot"/>
              <a:headEnd type="none" w="med" len="med"/>
              <a:tailEnd type="triangle" w="med" len="lg"/>
            </a:ln>
          </p:spPr>
          <p:style>
            <a:lnRef idx="2">
              <a:schemeClr val="dk1"/>
            </a:lnRef>
            <a:fillRef idx="0">
              <a:schemeClr val="dk1"/>
            </a:fillRef>
            <a:effectRef idx="1">
              <a:schemeClr val="dk1"/>
            </a:effectRef>
            <a:fontRef idx="minor">
              <a:schemeClr val="tx1"/>
            </a:fontRef>
          </p:style>
        </p:cxnSp>
      </p:grpSp>
      <p:grpSp>
        <p:nvGrpSpPr>
          <p:cNvPr id="1029" name="Group 1028"/>
          <p:cNvGrpSpPr/>
          <p:nvPr/>
        </p:nvGrpSpPr>
        <p:grpSpPr>
          <a:xfrm>
            <a:off x="2771419" y="686532"/>
            <a:ext cx="1942001" cy="616198"/>
            <a:chOff x="491100" y="572110"/>
            <a:chExt cx="1618334" cy="513499"/>
          </a:xfrm>
        </p:grpSpPr>
        <p:grpSp>
          <p:nvGrpSpPr>
            <p:cNvPr id="312" name="Group 311"/>
            <p:cNvGrpSpPr/>
            <p:nvPr/>
          </p:nvGrpSpPr>
          <p:grpSpPr>
            <a:xfrm>
              <a:off x="797058" y="682667"/>
              <a:ext cx="1312376" cy="402942"/>
              <a:chOff x="207450" y="194662"/>
              <a:chExt cx="1312376" cy="402942"/>
            </a:xfrm>
          </p:grpSpPr>
          <p:pic>
            <p:nvPicPr>
              <p:cNvPr id="313" name="Picture 4" descr="http://gardencrest.homeproperties.com/images/lifestyle-icon-service.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07450" y="221584"/>
                <a:ext cx="315488" cy="315488"/>
              </a:xfrm>
              <a:prstGeom prst="rect">
                <a:avLst/>
              </a:prstGeom>
              <a:noFill/>
              <a:extLst>
                <a:ext uri="{909E8E84-426E-40DD-AFC4-6F175D3DCCD1}">
                  <a14:hiddenFill xmlns:a14="http://schemas.microsoft.com/office/drawing/2010/main">
                    <a:solidFill>
                      <a:srgbClr val="FFFFFF"/>
                    </a:solidFill>
                  </a14:hiddenFill>
                </a:ext>
              </a:extLst>
            </p:spPr>
          </p:pic>
          <p:sp>
            <p:nvSpPr>
              <p:cNvPr id="314" name="TextBox 313"/>
              <p:cNvSpPr txBox="1"/>
              <p:nvPr/>
            </p:nvSpPr>
            <p:spPr>
              <a:xfrm>
                <a:off x="520353" y="194662"/>
                <a:ext cx="999473" cy="402942"/>
              </a:xfrm>
              <a:prstGeom prst="rect">
                <a:avLst/>
              </a:prstGeom>
              <a:noFill/>
            </p:spPr>
            <p:txBody>
              <a:bodyPr wrap="none" rtlCol="0">
                <a:spAutoFit/>
              </a:bodyPr>
              <a:lstStyle/>
              <a:p>
                <a:r>
                  <a:rPr lang="en-US" sz="2542" dirty="0"/>
                  <a:t>Design</a:t>
                </a:r>
                <a:endParaRPr lang="en-US" sz="2542" dirty="0"/>
              </a:p>
            </p:txBody>
          </p:sp>
        </p:grpSp>
        <p:cxnSp>
          <p:nvCxnSpPr>
            <p:cNvPr id="331" name="Curved Connector 330"/>
            <p:cNvCxnSpPr/>
            <p:nvPr/>
          </p:nvCxnSpPr>
          <p:spPr>
            <a:xfrm>
              <a:off x="491100" y="572110"/>
              <a:ext cx="315794" cy="312867"/>
            </a:xfrm>
            <a:prstGeom prst="curvedConnector3">
              <a:avLst>
                <a:gd name="adj1" fmla="val -31076"/>
              </a:avLst>
            </a:prstGeom>
            <a:ln>
              <a:solidFill>
                <a:schemeClr val="tx1">
                  <a:lumMod val="50000"/>
                  <a:lumOff val="50000"/>
                </a:schemeClr>
              </a:solidFill>
              <a:prstDash val="sysDot"/>
              <a:headEnd type="none" w="med" len="med"/>
              <a:tailEnd type="triangle" w="med" len="lg"/>
            </a:ln>
          </p:spPr>
          <p:style>
            <a:lnRef idx="2">
              <a:schemeClr val="dk1"/>
            </a:lnRef>
            <a:fillRef idx="0">
              <a:schemeClr val="dk1"/>
            </a:fillRef>
            <a:effectRef idx="1">
              <a:schemeClr val="dk1"/>
            </a:effectRef>
            <a:fontRef idx="minor">
              <a:schemeClr val="tx1"/>
            </a:fontRef>
          </p:style>
        </p:cxnSp>
      </p:grpSp>
      <p:grpSp>
        <p:nvGrpSpPr>
          <p:cNvPr id="1027" name="Group 1026"/>
          <p:cNvGrpSpPr/>
          <p:nvPr/>
        </p:nvGrpSpPr>
        <p:grpSpPr>
          <a:xfrm>
            <a:off x="2397514" y="304156"/>
            <a:ext cx="1586845" cy="637371"/>
            <a:chOff x="179512" y="253463"/>
            <a:chExt cx="1322371" cy="531143"/>
          </a:xfrm>
        </p:grpSpPr>
        <p:grpSp>
          <p:nvGrpSpPr>
            <p:cNvPr id="309" name="Group 308"/>
            <p:cNvGrpSpPr/>
            <p:nvPr/>
          </p:nvGrpSpPr>
          <p:grpSpPr>
            <a:xfrm>
              <a:off x="491406" y="381664"/>
              <a:ext cx="1010477" cy="402942"/>
              <a:chOff x="207450" y="194662"/>
              <a:chExt cx="1010477" cy="402942"/>
            </a:xfrm>
          </p:grpSpPr>
          <p:pic>
            <p:nvPicPr>
              <p:cNvPr id="310" name="Picture 4" descr="http://gardencrest.homeproperties.com/images/lifestyle-icon-service.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07450" y="221584"/>
                <a:ext cx="315488" cy="315488"/>
              </a:xfrm>
              <a:prstGeom prst="rect">
                <a:avLst/>
              </a:prstGeom>
              <a:noFill/>
              <a:extLst>
                <a:ext uri="{909E8E84-426E-40DD-AFC4-6F175D3DCCD1}">
                  <a14:hiddenFill xmlns:a14="http://schemas.microsoft.com/office/drawing/2010/main">
                    <a:solidFill>
                      <a:srgbClr val="FFFFFF"/>
                    </a:solidFill>
                  </a14:hiddenFill>
                </a:ext>
              </a:extLst>
            </p:spPr>
          </p:pic>
          <p:sp>
            <p:nvSpPr>
              <p:cNvPr id="311" name="TextBox 310"/>
              <p:cNvSpPr txBox="1"/>
              <p:nvPr/>
            </p:nvSpPr>
            <p:spPr>
              <a:xfrm>
                <a:off x="520353" y="194662"/>
                <a:ext cx="697574" cy="402942"/>
              </a:xfrm>
              <a:prstGeom prst="rect">
                <a:avLst/>
              </a:prstGeom>
              <a:noFill/>
            </p:spPr>
            <p:txBody>
              <a:bodyPr wrap="none" rtlCol="0">
                <a:spAutoFit/>
              </a:bodyPr>
              <a:lstStyle/>
              <a:p>
                <a:r>
                  <a:rPr lang="en-US" sz="2542" dirty="0"/>
                  <a:t>Plan</a:t>
                </a:r>
                <a:endParaRPr lang="en-US" sz="2542" dirty="0"/>
              </a:p>
            </p:txBody>
          </p:sp>
        </p:grpSp>
        <p:cxnSp>
          <p:nvCxnSpPr>
            <p:cNvPr id="332" name="Curved Connector 331"/>
            <p:cNvCxnSpPr/>
            <p:nvPr/>
          </p:nvCxnSpPr>
          <p:spPr>
            <a:xfrm>
              <a:off x="179512" y="253463"/>
              <a:ext cx="315794" cy="312867"/>
            </a:xfrm>
            <a:prstGeom prst="curvedConnector3">
              <a:avLst>
                <a:gd name="adj1" fmla="val -31076"/>
              </a:avLst>
            </a:prstGeom>
            <a:ln>
              <a:solidFill>
                <a:schemeClr val="tx1">
                  <a:lumMod val="50000"/>
                  <a:lumOff val="50000"/>
                </a:schemeClr>
              </a:solidFill>
              <a:prstDash val="sysDot"/>
              <a:headEnd type="none" w="med" len="med"/>
              <a:tailEnd type="triangle" w="med" len="lg"/>
            </a:ln>
          </p:spPr>
          <p:style>
            <a:lnRef idx="2">
              <a:schemeClr val="dk1"/>
            </a:lnRef>
            <a:fillRef idx="0">
              <a:schemeClr val="dk1"/>
            </a:fillRef>
            <a:effectRef idx="1">
              <a:schemeClr val="dk1"/>
            </a:effectRef>
            <a:fontRef idx="minor">
              <a:schemeClr val="tx1"/>
            </a:fontRef>
          </p:style>
        </p:cxnSp>
      </p:grpSp>
      <p:pic>
        <p:nvPicPr>
          <p:cNvPr id="333" name="Picture 4" descr="http://cdn1.iconfinder.com/data/icons/i-Love-Icons/512/lock.png"/>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2424933" y="7225546"/>
            <a:ext cx="345709" cy="345709"/>
          </a:xfrm>
          <a:prstGeom prst="rect">
            <a:avLst/>
          </a:prstGeom>
          <a:noFill/>
          <a:extLst>
            <a:ext uri="{909E8E84-426E-40DD-AFC4-6F175D3DCCD1}">
              <a14:hiddenFill xmlns:a14="http://schemas.microsoft.com/office/drawing/2010/main">
                <a:solidFill>
                  <a:srgbClr val="FFFFFF"/>
                </a:solidFill>
              </a14:hiddenFill>
            </a:ext>
          </a:extLst>
        </p:spPr>
      </p:pic>
      <p:cxnSp>
        <p:nvCxnSpPr>
          <p:cNvPr id="53" name="Elbow Connector 52"/>
          <p:cNvCxnSpPr>
            <a:stCxn id="159" idx="2"/>
            <a:endCxn id="199" idx="0"/>
          </p:cNvCxnSpPr>
          <p:nvPr/>
        </p:nvCxnSpPr>
        <p:spPr>
          <a:xfrm rot="16200000" flipH="1">
            <a:off x="6958188" y="1680075"/>
            <a:ext cx="1578358" cy="864335"/>
          </a:xfrm>
          <a:prstGeom prst="bentConnector3">
            <a:avLst>
              <a:gd name="adj1" fmla="val 50000"/>
            </a:avLst>
          </a:prstGeom>
          <a:ln>
            <a:solidFill>
              <a:schemeClr val="tx1">
                <a:lumMod val="50000"/>
                <a:lumOff val="50000"/>
              </a:schemeClr>
            </a:solidFill>
            <a:prstDash val="sysDash"/>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57" name="Elbow Connector 56"/>
          <p:cNvCxnSpPr>
            <a:stCxn id="195" idx="3"/>
          </p:cNvCxnSpPr>
          <p:nvPr/>
        </p:nvCxnSpPr>
        <p:spPr>
          <a:xfrm>
            <a:off x="8974450" y="4348612"/>
            <a:ext cx="2025029" cy="2831921"/>
          </a:xfrm>
          <a:prstGeom prst="bentConnector2">
            <a:avLst/>
          </a:prstGeom>
          <a:ln>
            <a:solidFill>
              <a:schemeClr val="tx1">
                <a:lumMod val="50000"/>
                <a:lumOff val="50000"/>
              </a:schemeClr>
            </a:solidFill>
            <a:prstDash val="sysDash"/>
            <a:headEnd type="none" w="med" len="med"/>
            <a:tailEnd type="none" w="med" len="med"/>
          </a:ln>
        </p:spPr>
        <p:style>
          <a:lnRef idx="2">
            <a:schemeClr val="dk1"/>
          </a:lnRef>
          <a:fillRef idx="0">
            <a:schemeClr val="dk1"/>
          </a:fillRef>
          <a:effectRef idx="1">
            <a:schemeClr val="dk1"/>
          </a:effectRef>
          <a:fontRef idx="minor">
            <a:schemeClr val="tx1"/>
          </a:fontRef>
        </p:style>
      </p:cxnSp>
      <p:pic>
        <p:nvPicPr>
          <p:cNvPr id="337" name="Picture 6" descr="http://www.clker.com/cliparts/H/Z/0/R/f/S/warning-icon-hi.png"/>
          <p:cNvPicPr>
            <a:picLocks noChangeAspect="1" noChangeArrowheads="1"/>
          </p:cNvPicPr>
          <p:nvPr/>
        </p:nvPicPr>
        <p:blipFill>
          <a:blip r:embed="rId29" cstate="print">
            <a:extLst>
              <a:ext uri="{28A0092B-C50C-407E-A947-70E740481C1C}">
                <a14:useLocalDpi xmlns:a14="http://schemas.microsoft.com/office/drawing/2010/main" val="0"/>
              </a:ext>
            </a:extLst>
          </a:blip>
          <a:srcRect/>
          <a:stretch>
            <a:fillRect/>
          </a:stretch>
        </p:blipFill>
        <p:spPr bwMode="auto">
          <a:xfrm>
            <a:off x="7527911" y="1634177"/>
            <a:ext cx="438912" cy="402336"/>
          </a:xfrm>
          <a:prstGeom prst="rect">
            <a:avLst/>
          </a:prstGeom>
          <a:noFill/>
          <a:extLst>
            <a:ext uri="{909E8E84-426E-40DD-AFC4-6F175D3DCCD1}">
              <a14:hiddenFill xmlns:a14="http://schemas.microsoft.com/office/drawing/2010/main">
                <a:solidFill>
                  <a:srgbClr val="FFFFFF"/>
                </a:solidFill>
              </a14:hiddenFill>
            </a:ext>
          </a:extLst>
        </p:spPr>
      </p:pic>
      <p:pic>
        <p:nvPicPr>
          <p:cNvPr id="339" name="Picture 10" descr="http://www.appcelerator.com/wp-content/uploads/icon-fix-quickly.png"/>
          <p:cNvPicPr>
            <a:picLocks noChangeAspect="1" noChangeArrowheads="1"/>
          </p:cNvPicPr>
          <p:nvPr/>
        </p:nvPicPr>
        <p:blipFill>
          <a:blip r:embed="rId30" cstate="print">
            <a:extLst>
              <a:ext uri="{28A0092B-C50C-407E-A947-70E740481C1C}">
                <a14:useLocalDpi xmlns:a14="http://schemas.microsoft.com/office/drawing/2010/main" val="0"/>
              </a:ext>
            </a:extLst>
          </a:blip>
          <a:srcRect/>
          <a:stretch>
            <a:fillRect/>
          </a:stretch>
        </p:blipFill>
        <p:spPr bwMode="auto">
          <a:xfrm>
            <a:off x="3160675" y="4024020"/>
            <a:ext cx="438912" cy="436418"/>
          </a:xfrm>
          <a:prstGeom prst="rect">
            <a:avLst/>
          </a:prstGeom>
          <a:noFill/>
          <a:extLst>
            <a:ext uri="{909E8E84-426E-40DD-AFC4-6F175D3DCCD1}">
              <a14:hiddenFill xmlns:a14="http://schemas.microsoft.com/office/drawing/2010/main">
                <a:solidFill>
                  <a:srgbClr val="FFFFFF"/>
                </a:solidFill>
              </a14:hiddenFill>
            </a:ext>
          </a:extLst>
        </p:spPr>
      </p:pic>
      <p:pic>
        <p:nvPicPr>
          <p:cNvPr id="343" name="Picture 10" descr="http://www.appcelerator.com/wp-content/uploads/icon-fix-quickly.png"/>
          <p:cNvPicPr>
            <a:picLocks noChangeAspect="1" noChangeArrowheads="1"/>
          </p:cNvPicPr>
          <p:nvPr/>
        </p:nvPicPr>
        <p:blipFill>
          <a:blip r:embed="rId30" cstate="print">
            <a:extLst>
              <a:ext uri="{28A0092B-C50C-407E-A947-70E740481C1C}">
                <a14:useLocalDpi xmlns:a14="http://schemas.microsoft.com/office/drawing/2010/main" val="0"/>
              </a:ext>
            </a:extLst>
          </a:blip>
          <a:srcRect/>
          <a:stretch>
            <a:fillRect/>
          </a:stretch>
        </p:blipFill>
        <p:spPr bwMode="auto">
          <a:xfrm>
            <a:off x="3160675" y="4024020"/>
            <a:ext cx="438912" cy="436418"/>
          </a:xfrm>
          <a:prstGeom prst="rect">
            <a:avLst/>
          </a:prstGeom>
          <a:noFill/>
          <a:extLst>
            <a:ext uri="{909E8E84-426E-40DD-AFC4-6F175D3DCCD1}">
              <a14:hiddenFill xmlns:a14="http://schemas.microsoft.com/office/drawing/2010/main">
                <a:solidFill>
                  <a:srgbClr val="FFFFFF"/>
                </a:solidFill>
              </a14:hiddenFill>
            </a:ext>
          </a:extLst>
        </p:spPr>
      </p:pic>
      <p:grpSp>
        <p:nvGrpSpPr>
          <p:cNvPr id="345" name="Group 344"/>
          <p:cNvGrpSpPr/>
          <p:nvPr/>
        </p:nvGrpSpPr>
        <p:grpSpPr>
          <a:xfrm>
            <a:off x="7003093" y="1642636"/>
            <a:ext cx="713232" cy="713232"/>
            <a:chOff x="7145405" y="1108389"/>
            <a:chExt cx="451302" cy="470731"/>
          </a:xfrm>
        </p:grpSpPr>
        <p:pic>
          <p:nvPicPr>
            <p:cNvPr id="346" name="Picture 6" descr="http://files.softicons.com/download/application-icons/mega-pack-icons-1-by-nikolay-verin/png/256/Access.png"/>
            <p:cNvPicPr>
              <a:picLocks noChangeArrowheads="1"/>
            </p:cNvPicPr>
            <p:nvPr/>
          </p:nvPicPr>
          <p:blipFill>
            <a:blip r:embed="rId31" cstate="print">
              <a:extLst>
                <a:ext uri="{28A0092B-C50C-407E-A947-70E740481C1C}">
                  <a14:useLocalDpi xmlns:a14="http://schemas.microsoft.com/office/drawing/2010/main" val="0"/>
                </a:ext>
              </a:extLst>
            </a:blip>
            <a:srcRect/>
            <a:stretch>
              <a:fillRect/>
            </a:stretch>
          </p:blipFill>
          <p:spPr bwMode="auto">
            <a:xfrm>
              <a:off x="7145405" y="1108389"/>
              <a:ext cx="353740" cy="344216"/>
            </a:xfrm>
            <a:prstGeom prst="rect">
              <a:avLst/>
            </a:prstGeom>
            <a:noFill/>
            <a:extLst>
              <a:ext uri="{909E8E84-426E-40DD-AFC4-6F175D3DCCD1}">
                <a14:hiddenFill xmlns:a14="http://schemas.microsoft.com/office/drawing/2010/main">
                  <a:solidFill>
                    <a:srgbClr val="FFFFFF"/>
                  </a:solidFill>
                </a14:hiddenFill>
              </a:ext>
            </a:extLst>
          </p:spPr>
        </p:pic>
        <p:pic>
          <p:nvPicPr>
            <p:cNvPr id="347" name="Picture 10"/>
            <p:cNvPicPr>
              <a:picLocks noChangeArrowheads="1"/>
            </p:cNvPicPr>
            <p:nvPr/>
          </p:nvPicPr>
          <p:blipFill>
            <a:blip r:embed="rId32" cstate="print">
              <a:clrChange>
                <a:clrFrom>
                  <a:srgbClr val="FFFBF8"/>
                </a:clrFrom>
                <a:clrTo>
                  <a:srgbClr val="FFFBF8">
                    <a:alpha val="0"/>
                  </a:srgbClr>
                </a:clrTo>
              </a:clrChange>
              <a:extLst>
                <a:ext uri="{28A0092B-C50C-407E-A947-70E740481C1C}">
                  <a14:useLocalDpi xmlns:a14="http://schemas.microsoft.com/office/drawing/2010/main" val="0"/>
                </a:ext>
              </a:extLst>
            </a:blip>
            <a:srcRect/>
            <a:stretch>
              <a:fillRect/>
            </a:stretch>
          </p:blipFill>
          <p:spPr bwMode="auto">
            <a:xfrm>
              <a:off x="7304099" y="1286512"/>
              <a:ext cx="292608" cy="2926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75" name="Group 74"/>
          <p:cNvGrpSpPr/>
          <p:nvPr/>
        </p:nvGrpSpPr>
        <p:grpSpPr>
          <a:xfrm>
            <a:off x="6308483" y="1964911"/>
            <a:ext cx="2073143" cy="335287"/>
            <a:chOff x="3733069" y="1466707"/>
            <a:chExt cx="1727619" cy="279406"/>
          </a:xfrm>
        </p:grpSpPr>
        <p:pic>
          <p:nvPicPr>
            <p:cNvPr id="344" name="Picture 5"/>
            <p:cNvPicPr>
              <a:picLocks noChangeAspect="1" noChangeArrowheads="1"/>
            </p:cNvPicPr>
            <p:nvPr/>
          </p:nvPicPr>
          <p:blipFill>
            <a:blip r:embed="rId3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181282" y="1466707"/>
              <a:ext cx="279406" cy="2794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51" name="Picture 5"/>
            <p:cNvPicPr>
              <a:picLocks noChangeAspect="1" noChangeArrowheads="1"/>
            </p:cNvPicPr>
            <p:nvPr/>
          </p:nvPicPr>
          <p:blipFill>
            <a:blip r:embed="rId3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733069" y="1466707"/>
              <a:ext cx="279406" cy="2794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74" name="Group 73"/>
          <p:cNvGrpSpPr/>
          <p:nvPr/>
        </p:nvGrpSpPr>
        <p:grpSpPr>
          <a:xfrm>
            <a:off x="6444145" y="2372964"/>
            <a:ext cx="1745708" cy="519360"/>
            <a:chOff x="3846120" y="1787512"/>
            <a:chExt cx="1454757" cy="622758"/>
          </a:xfrm>
        </p:grpSpPr>
        <p:cxnSp>
          <p:nvCxnSpPr>
            <p:cNvPr id="72" name="Straight Arrow Connector 71"/>
            <p:cNvCxnSpPr/>
            <p:nvPr/>
          </p:nvCxnSpPr>
          <p:spPr>
            <a:xfrm flipH="1" flipV="1">
              <a:off x="3846120" y="1787512"/>
              <a:ext cx="3716" cy="622758"/>
            </a:xfrm>
            <a:prstGeom prst="straightConnector1">
              <a:avLst/>
            </a:prstGeom>
            <a:ln>
              <a:solidFill>
                <a:schemeClr val="tx1">
                  <a:lumMod val="50000"/>
                  <a:lumOff val="50000"/>
                </a:schemeClr>
              </a:solidFill>
              <a:prstDash val="sysDash"/>
              <a:headEnd type="none" w="med" len="med"/>
              <a:tailEnd type="triangle" w="lg" len="lg"/>
            </a:ln>
          </p:spPr>
          <p:style>
            <a:lnRef idx="2">
              <a:schemeClr val="dk1"/>
            </a:lnRef>
            <a:fillRef idx="0">
              <a:schemeClr val="dk1"/>
            </a:fillRef>
            <a:effectRef idx="1">
              <a:schemeClr val="dk1"/>
            </a:effectRef>
            <a:fontRef idx="minor">
              <a:schemeClr val="tx1"/>
            </a:fontRef>
          </p:style>
        </p:cxnSp>
        <p:cxnSp>
          <p:nvCxnSpPr>
            <p:cNvPr id="352" name="Straight Arrow Connector 351"/>
            <p:cNvCxnSpPr/>
            <p:nvPr/>
          </p:nvCxnSpPr>
          <p:spPr>
            <a:xfrm flipH="1" flipV="1">
              <a:off x="5297161" y="1787512"/>
              <a:ext cx="3716" cy="622758"/>
            </a:xfrm>
            <a:prstGeom prst="straightConnector1">
              <a:avLst/>
            </a:prstGeom>
            <a:ln>
              <a:solidFill>
                <a:schemeClr val="tx1">
                  <a:lumMod val="50000"/>
                  <a:lumOff val="50000"/>
                </a:schemeClr>
              </a:solidFill>
              <a:prstDash val="sysDash"/>
              <a:headEnd type="none" w="med" len="med"/>
              <a:tailEnd type="triangle" w="lg" len="lg"/>
            </a:ln>
          </p:spPr>
          <p:style>
            <a:lnRef idx="2">
              <a:schemeClr val="dk1"/>
            </a:lnRef>
            <a:fillRef idx="0">
              <a:schemeClr val="dk1"/>
            </a:fillRef>
            <a:effectRef idx="1">
              <a:schemeClr val="dk1"/>
            </a:effectRef>
            <a:fontRef idx="minor">
              <a:schemeClr val="tx1"/>
            </a:fontRef>
          </p:style>
        </p:cxnSp>
      </p:grpSp>
      <p:cxnSp>
        <p:nvCxnSpPr>
          <p:cNvPr id="80" name="Elbow Connector 79"/>
          <p:cNvCxnSpPr>
            <a:stCxn id="2" idx="0"/>
            <a:endCxn id="1030" idx="2"/>
          </p:cNvCxnSpPr>
          <p:nvPr/>
        </p:nvCxnSpPr>
        <p:spPr>
          <a:xfrm flipV="1">
            <a:off x="11849408" y="3640623"/>
            <a:ext cx="146567" cy="4012724"/>
          </a:xfrm>
          <a:prstGeom prst="bentConnector2">
            <a:avLst/>
          </a:prstGeom>
          <a:ln>
            <a:solidFill>
              <a:schemeClr val="tx1">
                <a:lumMod val="50000"/>
                <a:lumOff val="50000"/>
              </a:schemeClr>
            </a:solidFill>
            <a:prstDash val="sysDash"/>
            <a:headEnd type="none" w="med" len="med"/>
            <a:tailEnd type="none" w="med" len="med"/>
          </a:ln>
        </p:spPr>
        <p:style>
          <a:lnRef idx="2">
            <a:schemeClr val="dk1"/>
          </a:lnRef>
          <a:fillRef idx="0">
            <a:schemeClr val="dk1"/>
          </a:fillRef>
          <a:effectRef idx="1">
            <a:schemeClr val="dk1"/>
          </a:effectRef>
          <a:fontRef idx="minor">
            <a:schemeClr val="tx1"/>
          </a:fontRef>
        </p:style>
      </p:cxnSp>
      <p:pic>
        <p:nvPicPr>
          <p:cNvPr id="354" name="Picture 5"/>
          <p:cNvPicPr>
            <a:picLocks noChangeAspect="1" noChangeArrowheads="1"/>
          </p:cNvPicPr>
          <p:nvPr/>
        </p:nvPicPr>
        <p:blipFill>
          <a:blip r:embed="rId3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1817085" y="1931351"/>
            <a:ext cx="335287" cy="3352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84" name="Straight Arrow Connector 83"/>
          <p:cNvCxnSpPr>
            <a:stCxn id="1030" idx="0"/>
          </p:cNvCxnSpPr>
          <p:nvPr/>
        </p:nvCxnSpPr>
        <p:spPr>
          <a:xfrm flipH="1" flipV="1">
            <a:off x="11995974" y="2293889"/>
            <a:ext cx="1" cy="651760"/>
          </a:xfrm>
          <a:prstGeom prst="straightConnector1">
            <a:avLst/>
          </a:prstGeom>
          <a:ln>
            <a:solidFill>
              <a:schemeClr val="tx1">
                <a:lumMod val="50000"/>
                <a:lumOff val="50000"/>
              </a:schemeClr>
            </a:solidFill>
            <a:prstDash val="sysDash"/>
            <a:headEnd type="none" w="med" len="med"/>
            <a:tailEnd type="triangle" w="lg" len="lg"/>
          </a:ln>
        </p:spPr>
        <p:style>
          <a:lnRef idx="2">
            <a:schemeClr val="dk1"/>
          </a:lnRef>
          <a:fillRef idx="0">
            <a:schemeClr val="dk1"/>
          </a:fillRef>
          <a:effectRef idx="1">
            <a:schemeClr val="dk1"/>
          </a:effectRef>
          <a:fontRef idx="minor">
            <a:schemeClr val="tx1"/>
          </a:fontRef>
        </p:style>
      </p:cxnSp>
      <p:cxnSp>
        <p:nvCxnSpPr>
          <p:cNvPr id="87" name="Elbow Connector 86"/>
          <p:cNvCxnSpPr>
            <a:stCxn id="354" idx="0"/>
          </p:cNvCxnSpPr>
          <p:nvPr/>
        </p:nvCxnSpPr>
        <p:spPr>
          <a:xfrm rot="16200000" flipV="1">
            <a:off x="9664983" y="-388396"/>
            <a:ext cx="251359" cy="4388135"/>
          </a:xfrm>
          <a:prstGeom prst="bentConnector2">
            <a:avLst/>
          </a:prstGeom>
          <a:ln>
            <a:solidFill>
              <a:schemeClr val="tx1">
                <a:lumMod val="50000"/>
                <a:lumOff val="50000"/>
              </a:schemeClr>
            </a:solidFill>
            <a:prstDash val="sysDash"/>
            <a:headEnd type="none" w="med" len="med"/>
            <a:tailEnd type="triangle" w="lg" len="lg"/>
          </a:ln>
        </p:spPr>
        <p:style>
          <a:lnRef idx="2">
            <a:schemeClr val="dk1"/>
          </a:lnRef>
          <a:fillRef idx="0">
            <a:schemeClr val="dk1"/>
          </a:fillRef>
          <a:effectRef idx="1">
            <a:schemeClr val="dk1"/>
          </a:effectRef>
          <a:fontRef idx="minor">
            <a:schemeClr val="tx1"/>
          </a:fontRef>
        </p:style>
      </p:cxnSp>
      <p:cxnSp>
        <p:nvCxnSpPr>
          <p:cNvPr id="93" name="Straight Arrow Connector 92"/>
          <p:cNvCxnSpPr>
            <a:stCxn id="344" idx="1"/>
            <a:endCxn id="347" idx="3"/>
          </p:cNvCxnSpPr>
          <p:nvPr/>
        </p:nvCxnSpPr>
        <p:spPr>
          <a:xfrm flipH="1">
            <a:off x="7716326" y="2132555"/>
            <a:ext cx="330013" cy="1639"/>
          </a:xfrm>
          <a:prstGeom prst="straightConnector1">
            <a:avLst/>
          </a:prstGeom>
          <a:ln>
            <a:solidFill>
              <a:schemeClr val="tx1">
                <a:lumMod val="50000"/>
                <a:lumOff val="50000"/>
              </a:schemeClr>
            </a:solidFill>
            <a:prstDash val="sysDash"/>
            <a:headEnd type="none" w="med" len="med"/>
            <a:tailEnd type="triangle" w="lg" len="lg"/>
          </a:ln>
        </p:spPr>
        <p:style>
          <a:lnRef idx="2">
            <a:schemeClr val="dk1"/>
          </a:lnRef>
          <a:fillRef idx="0">
            <a:schemeClr val="dk1"/>
          </a:fillRef>
          <a:effectRef idx="1">
            <a:schemeClr val="dk1"/>
          </a:effectRef>
          <a:fontRef idx="minor">
            <a:schemeClr val="tx1"/>
          </a:fontRef>
        </p:style>
      </p:cxnSp>
      <p:pic>
        <p:nvPicPr>
          <p:cNvPr id="355" name="Picture 4" descr="http://cdn1.iconfinder.com/data/icons/i-Love-Icons/512/lock.png"/>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12086125" y="2494537"/>
            <a:ext cx="345709" cy="34570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doctorc.in/static/img/xicon_spy.png.pagespeed.ic._0HoLUOKZy.png"/>
          <p:cNvPicPr>
            <a:picLocks noChangeAspect="1" noChangeArrowheads="1"/>
          </p:cNvPicPr>
          <p:nvPr/>
        </p:nvPicPr>
        <p:blipFill>
          <a:blip r:embed="rId34" cstate="print">
            <a:extLst>
              <a:ext uri="{28A0092B-C50C-407E-A947-70E740481C1C}">
                <a14:useLocalDpi xmlns:a14="http://schemas.microsoft.com/office/drawing/2010/main" val="0"/>
              </a:ext>
            </a:extLst>
          </a:blip>
          <a:srcRect/>
          <a:stretch>
            <a:fillRect/>
          </a:stretch>
        </p:blipFill>
        <p:spPr bwMode="auto">
          <a:xfrm>
            <a:off x="11648487" y="2945649"/>
            <a:ext cx="694974" cy="69497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cxnSp>
        <p:nvCxnSpPr>
          <p:cNvPr id="105" name="Straight Connector 104"/>
          <p:cNvCxnSpPr/>
          <p:nvPr/>
        </p:nvCxnSpPr>
        <p:spPr>
          <a:xfrm>
            <a:off x="7310418" y="1312387"/>
            <a:ext cx="0" cy="282629"/>
          </a:xfrm>
          <a:prstGeom prst="line">
            <a:avLst/>
          </a:prstGeom>
          <a:ln>
            <a:solidFill>
              <a:schemeClr val="tx1">
                <a:lumMod val="50000"/>
                <a:lumOff val="50000"/>
              </a:schemeClr>
            </a:solidFill>
            <a:prstDash val="sysDash"/>
            <a:headEnd type="none" w="med" len="med"/>
            <a:tailEnd type="none" w="med" len="med"/>
          </a:ln>
        </p:spPr>
        <p:style>
          <a:lnRef idx="2">
            <a:schemeClr val="dk1"/>
          </a:lnRef>
          <a:fillRef idx="0">
            <a:schemeClr val="dk1"/>
          </a:fillRef>
          <a:effectRef idx="1">
            <a:schemeClr val="dk1"/>
          </a:effectRef>
          <a:fontRef idx="minor">
            <a:schemeClr val="tx1"/>
          </a:fontRef>
        </p:style>
      </p:cxnSp>
      <p:pic>
        <p:nvPicPr>
          <p:cNvPr id="356" name="Picture 6"/>
          <p:cNvPicPr>
            <a:picLocks noChangeAspect="1" noChangeArrowheads="1"/>
          </p:cNvPicPr>
          <p:nvPr/>
        </p:nvPicPr>
        <p:blipFill>
          <a:blip r:embed="rId35" cstate="print">
            <a:extLst>
              <a:ext uri="{28A0092B-C50C-407E-A947-70E740481C1C}">
                <a14:useLocalDpi xmlns:a14="http://schemas.microsoft.com/office/drawing/2010/main" val="0"/>
              </a:ext>
            </a:extLst>
          </a:blip>
          <a:stretch>
            <a:fillRect/>
          </a:stretch>
        </p:blipFill>
        <p:spPr bwMode="auto">
          <a:xfrm>
            <a:off x="8811687" y="214808"/>
            <a:ext cx="664231" cy="713232"/>
          </a:xfrm>
          <a:prstGeom prst="rect">
            <a:avLst/>
          </a:prstGeom>
          <a:noFill/>
          <a:extLst>
            <a:ext uri="{909E8E84-426E-40DD-AFC4-6F175D3DCCD1}">
              <a14:hiddenFill xmlns:a14="http://schemas.microsoft.com/office/drawing/2010/main">
                <a:solidFill>
                  <a:srgbClr val="FFFFFF"/>
                </a:solidFill>
              </a14:hiddenFill>
            </a:ext>
          </a:extLst>
        </p:spPr>
      </p:pic>
      <p:cxnSp>
        <p:nvCxnSpPr>
          <p:cNvPr id="113" name="Straight Connector 112"/>
          <p:cNvCxnSpPr>
            <a:stCxn id="163" idx="6"/>
            <a:endCxn id="356" idx="1"/>
          </p:cNvCxnSpPr>
          <p:nvPr/>
        </p:nvCxnSpPr>
        <p:spPr>
          <a:xfrm flipV="1">
            <a:off x="7749078" y="571425"/>
            <a:ext cx="1038109" cy="4895"/>
          </a:xfrm>
          <a:prstGeom prst="line">
            <a:avLst/>
          </a:prstGeom>
          <a:ln>
            <a:solidFill>
              <a:schemeClr val="tx1">
                <a:lumMod val="50000"/>
                <a:lumOff val="50000"/>
              </a:schemeClr>
            </a:solidFill>
            <a:prstDash val="sysDash"/>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1025" name="Straight Connector 1024"/>
          <p:cNvCxnSpPr>
            <a:endCxn id="180" idx="2"/>
          </p:cNvCxnSpPr>
          <p:nvPr/>
        </p:nvCxnSpPr>
        <p:spPr>
          <a:xfrm>
            <a:off x="9507856" y="571424"/>
            <a:ext cx="1116846" cy="4894"/>
          </a:xfrm>
          <a:prstGeom prst="line">
            <a:avLst/>
          </a:prstGeom>
          <a:ln>
            <a:solidFill>
              <a:schemeClr val="tx1">
                <a:lumMod val="50000"/>
                <a:lumOff val="50000"/>
              </a:schemeClr>
            </a:solidFill>
            <a:prstDash val="sysDash"/>
            <a:headEnd type="none" w="med" len="med"/>
            <a:tailEnd type="none" w="med" len="med"/>
          </a:ln>
        </p:spPr>
        <p:style>
          <a:lnRef idx="2">
            <a:schemeClr val="dk1"/>
          </a:lnRef>
          <a:fillRef idx="0">
            <a:schemeClr val="dk1"/>
          </a:fillRef>
          <a:effectRef idx="1">
            <a:schemeClr val="dk1"/>
          </a:effectRef>
          <a:fontRef idx="minor">
            <a:schemeClr val="tx1"/>
          </a:fontRef>
        </p:style>
      </p:cxnSp>
      <p:pic>
        <p:nvPicPr>
          <p:cNvPr id="363" name="Picture 4" descr="http://cdn1.iconfinder.com/data/icons/i-Love-Icons/512/lock.png"/>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11030814" y="6793428"/>
            <a:ext cx="345709" cy="345709"/>
          </a:xfrm>
          <a:prstGeom prst="rect">
            <a:avLst/>
          </a:prstGeom>
          <a:noFill/>
          <a:extLst>
            <a:ext uri="{909E8E84-426E-40DD-AFC4-6F175D3DCCD1}">
              <a14:hiddenFill xmlns:a14="http://schemas.microsoft.com/office/drawing/2010/main">
                <a:solidFill>
                  <a:srgbClr val="FFFFFF"/>
                </a:solidFill>
              </a14:hiddenFill>
            </a:ext>
          </a:extLst>
        </p:spPr>
      </p:pic>
      <p:sp>
        <p:nvSpPr>
          <p:cNvPr id="375" name="Rounded Rectangle 374"/>
          <p:cNvSpPr/>
          <p:nvPr/>
        </p:nvSpPr>
        <p:spPr>
          <a:xfrm>
            <a:off x="1876503" y="2380428"/>
            <a:ext cx="1729530" cy="1534162"/>
          </a:xfrm>
          <a:prstGeom prst="roundRect">
            <a:avLst/>
          </a:prstGeom>
          <a:ln w="57150">
            <a:solidFill>
              <a:srgbClr val="E04006"/>
            </a:solidFill>
            <a:prstDash val="sysDash"/>
            <a:headEnd type="none" w="med" len="med"/>
            <a:tailEnd type="none" w="med" len="med"/>
          </a:ln>
        </p:spPr>
        <p:style>
          <a:lnRef idx="2">
            <a:schemeClr val="dk1"/>
          </a:lnRef>
          <a:fillRef idx="0">
            <a:schemeClr val="dk1"/>
          </a:fillRef>
          <a:effectRef idx="1">
            <a:schemeClr val="dk1"/>
          </a:effectRef>
          <a:fontRef idx="minor">
            <a:schemeClr val="tx1"/>
          </a:fontRef>
        </p:style>
        <p:txBody>
          <a:bodyPr rtlCol="0" anchor="ctr"/>
          <a:lstStyle/>
          <a:p>
            <a:pPr algn="ctr"/>
            <a:endParaRPr lang="en-US" sz="2542"/>
          </a:p>
        </p:txBody>
      </p:sp>
      <p:cxnSp>
        <p:nvCxnSpPr>
          <p:cNvPr id="376" name="Straight Connector 375"/>
          <p:cNvCxnSpPr/>
          <p:nvPr/>
        </p:nvCxnSpPr>
        <p:spPr>
          <a:xfrm flipV="1">
            <a:off x="3822648" y="3814861"/>
            <a:ext cx="8978952" cy="0"/>
          </a:xfrm>
          <a:prstGeom prst="straightConnector1">
            <a:avLst/>
          </a:prstGeom>
          <a:ln w="57150">
            <a:solidFill>
              <a:srgbClr val="E04006"/>
            </a:solidFill>
            <a:prstDash val="sysDash"/>
            <a:headEnd type="none" w="med" len="med"/>
            <a:tailEnd type="none" w="med" len="med"/>
          </a:ln>
        </p:spPr>
        <p:style>
          <a:lnRef idx="2">
            <a:schemeClr val="dk1"/>
          </a:lnRef>
          <a:fillRef idx="0">
            <a:schemeClr val="dk1"/>
          </a:fillRef>
          <a:effectRef idx="1">
            <a:schemeClr val="dk1"/>
          </a:effectRef>
          <a:fontRef idx="minor">
            <a:schemeClr val="tx1"/>
          </a:fontRef>
        </p:style>
      </p:cxnSp>
      <p:pic>
        <p:nvPicPr>
          <p:cNvPr id="1046" name="Picture 8" descr="http://lh5.ggpht.com/-PCoyR6XVClU/TiU4boOhhiI/AAAAAAAACig/Gnr-NwhZIJM/DiePadlockIcon%25255B2%25255D.png?imgmax=800"/>
          <p:cNvPicPr>
            <a:picLocks noChangeAspect="1" noChangeArrowheads="1"/>
          </p:cNvPicPr>
          <p:nvPr/>
        </p:nvPicPr>
        <p:blipFill>
          <a:blip r:embed="rId36" cstate="print">
            <a:extLst>
              <a:ext uri="{28A0092B-C50C-407E-A947-70E740481C1C}">
                <a14:useLocalDpi xmlns:a14="http://schemas.microsoft.com/office/drawing/2010/main" val="0"/>
              </a:ext>
            </a:extLst>
          </a:blip>
          <a:srcRect/>
          <a:stretch>
            <a:fillRect/>
          </a:stretch>
        </p:blipFill>
        <p:spPr bwMode="auto">
          <a:xfrm>
            <a:off x="5930917" y="1901694"/>
            <a:ext cx="476141" cy="498068"/>
          </a:xfrm>
          <a:prstGeom prst="rect">
            <a:avLst/>
          </a:prstGeom>
          <a:noFill/>
          <a:extLst>
            <a:ext uri="{909E8E84-426E-40DD-AFC4-6F175D3DCCD1}">
              <a14:hiddenFill xmlns:a14="http://schemas.microsoft.com/office/drawing/2010/main">
                <a:solidFill>
                  <a:srgbClr val="FFFFFF"/>
                </a:solidFill>
              </a14:hiddenFill>
            </a:ext>
          </a:extLst>
        </p:spPr>
      </p:pic>
      <p:pic>
        <p:nvPicPr>
          <p:cNvPr id="392" name="Picture 2" descr="http://www.iconsdb.com/icons/preview/soylent-red/broken-link-xxl.png"/>
          <p:cNvPicPr>
            <a:picLocks noChangeAspect="1" noChangeArrowheads="1"/>
          </p:cNvPicPr>
          <p:nvPr/>
        </p:nvPicPr>
        <p:blipFill>
          <a:blip r:embed="rId37" cstate="print">
            <a:extLst>
              <a:ext uri="{28A0092B-C50C-407E-A947-70E740481C1C}">
                <a14:useLocalDpi xmlns:a14="http://schemas.microsoft.com/office/drawing/2010/main" val="0"/>
              </a:ext>
            </a:extLst>
          </a:blip>
          <a:srcRect/>
          <a:stretch>
            <a:fillRect/>
          </a:stretch>
        </p:blipFill>
        <p:spPr bwMode="auto">
          <a:xfrm>
            <a:off x="8372350" y="2008963"/>
            <a:ext cx="284927" cy="284927"/>
          </a:xfrm>
          <a:prstGeom prst="rect">
            <a:avLst/>
          </a:prstGeom>
          <a:noFill/>
          <a:extLst>
            <a:ext uri="{909E8E84-426E-40DD-AFC4-6F175D3DCCD1}">
              <a14:hiddenFill xmlns:a14="http://schemas.microsoft.com/office/drawing/2010/main">
                <a:solidFill>
                  <a:srgbClr val="FFFFFF"/>
                </a:solidFill>
              </a14:hiddenFill>
            </a:ext>
          </a:extLst>
        </p:spPr>
      </p:pic>
      <p:grpSp>
        <p:nvGrpSpPr>
          <p:cNvPr id="1051" name="Group 1050"/>
          <p:cNvGrpSpPr/>
          <p:nvPr/>
        </p:nvGrpSpPr>
        <p:grpSpPr>
          <a:xfrm>
            <a:off x="6168988" y="2431776"/>
            <a:ext cx="2355947" cy="448344"/>
            <a:chOff x="3616823" y="2026480"/>
            <a:chExt cx="1963289" cy="373620"/>
          </a:xfrm>
        </p:grpSpPr>
        <p:cxnSp>
          <p:nvCxnSpPr>
            <p:cNvPr id="1050" name="Straight Connector 1049"/>
            <p:cNvCxnSpPr/>
            <p:nvPr/>
          </p:nvCxnSpPr>
          <p:spPr>
            <a:xfrm flipV="1">
              <a:off x="3616823" y="2026480"/>
              <a:ext cx="0" cy="373620"/>
            </a:xfrm>
            <a:prstGeom prst="line">
              <a:avLst/>
            </a:prstGeom>
            <a:ln w="57150">
              <a:solidFill>
                <a:srgbClr val="E04006"/>
              </a:solidFill>
              <a:prstDash val="sysDash"/>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397" name="Straight Connector 396"/>
            <p:cNvCxnSpPr/>
            <p:nvPr/>
          </p:nvCxnSpPr>
          <p:spPr>
            <a:xfrm flipV="1">
              <a:off x="5580112" y="2026480"/>
              <a:ext cx="0" cy="373620"/>
            </a:xfrm>
            <a:prstGeom prst="line">
              <a:avLst/>
            </a:prstGeom>
            <a:ln w="57150">
              <a:solidFill>
                <a:srgbClr val="E04006"/>
              </a:solidFill>
              <a:prstDash val="sysDash"/>
              <a:headEnd type="none" w="med" len="med"/>
              <a:tailEnd type="none" w="med" len="med"/>
            </a:ln>
          </p:spPr>
          <p:style>
            <a:lnRef idx="2">
              <a:schemeClr val="dk1"/>
            </a:lnRef>
            <a:fillRef idx="0">
              <a:schemeClr val="dk1"/>
            </a:fillRef>
            <a:effectRef idx="1">
              <a:schemeClr val="dk1"/>
            </a:effectRef>
            <a:fontRef idx="minor">
              <a:schemeClr val="tx1"/>
            </a:fontRef>
          </p:style>
        </p:cxnSp>
      </p:grpSp>
      <p:cxnSp>
        <p:nvCxnSpPr>
          <p:cNvPr id="6" name="Straight Connector 5"/>
          <p:cNvCxnSpPr>
            <a:stCxn id="199" idx="2"/>
          </p:cNvCxnSpPr>
          <p:nvPr/>
        </p:nvCxnSpPr>
        <p:spPr>
          <a:xfrm flipH="1">
            <a:off x="8173415" y="3727024"/>
            <a:ext cx="6120" cy="208787"/>
          </a:xfrm>
          <a:prstGeom prst="line">
            <a:avLst/>
          </a:prstGeom>
          <a:ln>
            <a:solidFill>
              <a:schemeClr val="tx1">
                <a:lumMod val="50000"/>
                <a:lumOff val="50000"/>
              </a:schemeClr>
            </a:solidFill>
            <a:prstDash val="sysDash"/>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169" name="Cloud 168"/>
          <p:cNvSpPr/>
          <p:nvPr/>
        </p:nvSpPr>
        <p:spPr>
          <a:xfrm>
            <a:off x="1875229" y="4038642"/>
            <a:ext cx="604867" cy="450284"/>
          </a:xfrm>
          <a:prstGeom prst="cloud">
            <a:avLst/>
          </a:prstGeom>
        </p:spPr>
        <p:style>
          <a:lnRef idx="2">
            <a:schemeClr val="accent2">
              <a:shade val="50000"/>
            </a:schemeClr>
          </a:lnRef>
          <a:fillRef idx="1">
            <a:schemeClr val="accent2"/>
          </a:fillRef>
          <a:effectRef idx="0">
            <a:schemeClr val="accent2"/>
          </a:effectRef>
          <a:fontRef idx="minor">
            <a:schemeClr val="lt1"/>
          </a:fontRef>
        </p:style>
        <p:txBody>
          <a:bodyPr wrap="none" rtlCol="0" anchor="ctr">
            <a:noAutofit/>
          </a:bodyPr>
          <a:lstStyle/>
          <a:p>
            <a:pPr algn="ctr"/>
            <a:r>
              <a:rPr lang="en-US" sz="1920" dirty="0"/>
              <a:t>!?</a:t>
            </a:r>
            <a:endParaRPr lang="en-US" sz="1920" dirty="0"/>
          </a:p>
        </p:txBody>
      </p:sp>
      <p:pic>
        <p:nvPicPr>
          <p:cNvPr id="166" name="Picture 6" descr="http://static.binaryfruit.com/images/drivedx/overview/IconExclamRed.png"/>
          <p:cNvPicPr>
            <a:picLocks noChangeAspect="1" noChangeArrowheads="1"/>
          </p:cNvPicPr>
          <p:nvPr/>
        </p:nvPicPr>
        <p:blipFill>
          <a:blip r:embed="rId38" cstate="print">
            <a:extLst>
              <a:ext uri="{28A0092B-C50C-407E-A947-70E740481C1C}">
                <a14:useLocalDpi xmlns:a14="http://schemas.microsoft.com/office/drawing/2010/main" val="0"/>
              </a:ext>
            </a:extLst>
          </a:blip>
          <a:srcRect/>
          <a:stretch>
            <a:fillRect/>
          </a:stretch>
        </p:blipFill>
        <p:spPr bwMode="auto">
          <a:xfrm>
            <a:off x="6777475" y="1441414"/>
            <a:ext cx="451236" cy="451237"/>
          </a:xfrm>
          <a:prstGeom prst="rect">
            <a:avLst/>
          </a:prstGeom>
          <a:noFill/>
          <a:extLst>
            <a:ext uri="{909E8E84-426E-40DD-AFC4-6F175D3DCCD1}">
              <a14:hiddenFill xmlns:a14="http://schemas.microsoft.com/office/drawing/2010/main">
                <a:solidFill>
                  <a:srgbClr val="FFFFFF"/>
                </a:solidFill>
              </a14:hiddenFill>
            </a:ext>
          </a:extLst>
        </p:spPr>
      </p:pic>
      <p:grpSp>
        <p:nvGrpSpPr>
          <p:cNvPr id="170" name="Group 169"/>
          <p:cNvGrpSpPr/>
          <p:nvPr/>
        </p:nvGrpSpPr>
        <p:grpSpPr>
          <a:xfrm>
            <a:off x="6536143" y="139959"/>
            <a:ext cx="1558114" cy="2215909"/>
            <a:chOff x="3922786" y="116632"/>
            <a:chExt cx="1298428" cy="1846591"/>
          </a:xfrm>
        </p:grpSpPr>
        <p:grpSp>
          <p:nvGrpSpPr>
            <p:cNvPr id="171" name="Group 170"/>
            <p:cNvGrpSpPr/>
            <p:nvPr/>
          </p:nvGrpSpPr>
          <p:grpSpPr>
            <a:xfrm>
              <a:off x="3922786" y="116632"/>
              <a:ext cx="1298428" cy="985921"/>
              <a:chOff x="3922786" y="116632"/>
              <a:chExt cx="1298428" cy="985921"/>
            </a:xfrm>
          </p:grpSpPr>
          <p:grpSp>
            <p:nvGrpSpPr>
              <p:cNvPr id="181" name="Group 180"/>
              <p:cNvGrpSpPr/>
              <p:nvPr/>
            </p:nvGrpSpPr>
            <p:grpSpPr>
              <a:xfrm>
                <a:off x="4206296" y="116632"/>
                <a:ext cx="727268" cy="727268"/>
                <a:chOff x="859264" y="177924"/>
                <a:chExt cx="1310323" cy="1310324"/>
              </a:xfrm>
            </p:grpSpPr>
            <p:pic>
              <p:nvPicPr>
                <p:cNvPr id="200" name="Picture 199" descr="People avatars"/>
                <p:cNvPicPr>
                  <a:picLocks noChangeAspect="1" noChangeArrowheads="1"/>
                </p:cNvPicPr>
                <p:nvPr/>
              </p:nvPicPr>
              <p:blipFill rotWithShape="1">
                <a:blip r:embed="rId24">
                  <a:extLst>
                    <a:ext uri="{28A0092B-C50C-407E-A947-70E740481C1C}">
                      <a14:useLocalDpi xmlns:a14="http://schemas.microsoft.com/office/drawing/2010/main" val="0"/>
                    </a:ext>
                  </a:extLst>
                </a:blip>
                <a:srcRect l="1403" t="40229" r="77511" b="38307"/>
                <a:stretch/>
              </p:blipFill>
              <p:spPr bwMode="auto">
                <a:xfrm>
                  <a:off x="869069" y="181517"/>
                  <a:ext cx="1283812" cy="1306731"/>
                </a:xfrm>
                <a:prstGeom prst="ellipse">
                  <a:avLst/>
                </a:prstGeom>
                <a:noFill/>
                <a:extLst>
                  <a:ext uri="{909E8E84-426E-40DD-AFC4-6F175D3DCCD1}">
                    <a14:hiddenFill xmlns:a14="http://schemas.microsoft.com/office/drawing/2010/main">
                      <a:solidFill>
                        <a:srgbClr val="FFFFFF"/>
                      </a:solidFill>
                    </a14:hiddenFill>
                  </a:ext>
                </a:extLst>
              </p:spPr>
            </p:pic>
            <p:sp>
              <p:nvSpPr>
                <p:cNvPr id="201" name="Oval 200"/>
                <p:cNvSpPr/>
                <p:nvPr/>
              </p:nvSpPr>
              <p:spPr>
                <a:xfrm>
                  <a:off x="859264" y="177924"/>
                  <a:ext cx="1310323" cy="1310322"/>
                </a:xfrm>
                <a:prstGeom prst="ellipse">
                  <a:avLst/>
                </a:prstGeom>
                <a:noFill/>
                <a:ln w="57150">
                  <a:solidFill>
                    <a:srgbClr val="7D7E7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42"/>
                </a:p>
              </p:txBody>
            </p:sp>
          </p:grpSp>
          <p:sp>
            <p:nvSpPr>
              <p:cNvPr id="193" name="Rectangle 192"/>
              <p:cNvSpPr/>
              <p:nvPr/>
            </p:nvSpPr>
            <p:spPr>
              <a:xfrm>
                <a:off x="3922786" y="840943"/>
                <a:ext cx="1298428" cy="261610"/>
              </a:xfrm>
              <a:prstGeom prst="rect">
                <a:avLst/>
              </a:prstGeom>
            </p:spPr>
            <p:txBody>
              <a:bodyPr wrap="square">
                <a:spAutoFit/>
              </a:bodyPr>
              <a:lstStyle/>
              <a:p>
                <a:pPr algn="ctr"/>
                <a:r>
                  <a:rPr lang="en-US" sz="1440" b="1" dirty="0">
                    <a:solidFill>
                      <a:schemeClr val="bg1">
                        <a:lumMod val="25000"/>
                      </a:schemeClr>
                    </a:solidFill>
                  </a:rPr>
                  <a:t>Peter - Analyst</a:t>
                </a:r>
                <a:endParaRPr lang="en-US" sz="1440" dirty="0">
                  <a:solidFill>
                    <a:schemeClr val="bg1">
                      <a:lumMod val="25000"/>
                    </a:schemeClr>
                  </a:solidFill>
                </a:endParaRPr>
              </a:p>
            </p:txBody>
          </p:sp>
        </p:grpSp>
        <p:grpSp>
          <p:nvGrpSpPr>
            <p:cNvPr id="174" name="Group 173"/>
            <p:cNvGrpSpPr/>
            <p:nvPr/>
          </p:nvGrpSpPr>
          <p:grpSpPr>
            <a:xfrm>
              <a:off x="4311911" y="1368863"/>
              <a:ext cx="594360" cy="594360"/>
              <a:chOff x="7145405" y="1108389"/>
              <a:chExt cx="451302" cy="470731"/>
            </a:xfrm>
          </p:grpSpPr>
          <p:pic>
            <p:nvPicPr>
              <p:cNvPr id="177" name="Picture 6" descr="http://files.softicons.com/download/application-icons/mega-pack-icons-1-by-nikolay-verin/png/256/Access.png"/>
              <p:cNvPicPr>
                <a:picLocks noChangeArrowheads="1"/>
              </p:cNvPicPr>
              <p:nvPr/>
            </p:nvPicPr>
            <p:blipFill>
              <a:blip r:embed="rId31" cstate="print">
                <a:extLst>
                  <a:ext uri="{28A0092B-C50C-407E-A947-70E740481C1C}">
                    <a14:useLocalDpi xmlns:a14="http://schemas.microsoft.com/office/drawing/2010/main" val="0"/>
                  </a:ext>
                </a:extLst>
              </a:blip>
              <a:srcRect/>
              <a:stretch>
                <a:fillRect/>
              </a:stretch>
            </p:blipFill>
            <p:spPr bwMode="auto">
              <a:xfrm>
                <a:off x="7145405" y="1108389"/>
                <a:ext cx="353740" cy="344216"/>
              </a:xfrm>
              <a:prstGeom prst="rect">
                <a:avLst/>
              </a:prstGeom>
              <a:noFill/>
              <a:extLst>
                <a:ext uri="{909E8E84-426E-40DD-AFC4-6F175D3DCCD1}">
                  <a14:hiddenFill xmlns:a14="http://schemas.microsoft.com/office/drawing/2010/main">
                    <a:solidFill>
                      <a:srgbClr val="FFFFFF"/>
                    </a:solidFill>
                  </a14:hiddenFill>
                </a:ext>
              </a:extLst>
            </p:spPr>
          </p:pic>
          <p:pic>
            <p:nvPicPr>
              <p:cNvPr id="178" name="Picture 10"/>
              <p:cNvPicPr>
                <a:picLocks noChangeArrowheads="1"/>
              </p:cNvPicPr>
              <p:nvPr/>
            </p:nvPicPr>
            <p:blipFill>
              <a:blip r:embed="rId32" cstate="print">
                <a:clrChange>
                  <a:clrFrom>
                    <a:srgbClr val="FFFBF8"/>
                  </a:clrFrom>
                  <a:clrTo>
                    <a:srgbClr val="FFFBF8">
                      <a:alpha val="0"/>
                    </a:srgbClr>
                  </a:clrTo>
                </a:clrChange>
                <a:extLst>
                  <a:ext uri="{28A0092B-C50C-407E-A947-70E740481C1C}">
                    <a14:useLocalDpi xmlns:a14="http://schemas.microsoft.com/office/drawing/2010/main" val="0"/>
                  </a:ext>
                </a:extLst>
              </a:blip>
              <a:srcRect/>
              <a:stretch>
                <a:fillRect/>
              </a:stretch>
            </p:blipFill>
            <p:spPr bwMode="auto">
              <a:xfrm>
                <a:off x="7304099" y="1286512"/>
                <a:ext cx="292608" cy="2926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cxnSp>
          <p:nvCxnSpPr>
            <p:cNvPr id="176" name="Straight Connector 175"/>
            <p:cNvCxnSpPr/>
            <p:nvPr/>
          </p:nvCxnSpPr>
          <p:spPr>
            <a:xfrm>
              <a:off x="4568015" y="1093656"/>
              <a:ext cx="0" cy="235524"/>
            </a:xfrm>
            <a:prstGeom prst="line">
              <a:avLst/>
            </a:prstGeom>
            <a:ln>
              <a:solidFill>
                <a:schemeClr val="tx1">
                  <a:lumMod val="50000"/>
                  <a:lumOff val="50000"/>
                </a:schemeClr>
              </a:solidFill>
              <a:prstDash val="sysDash"/>
              <a:headEnd type="none" w="med" len="med"/>
              <a:tailEnd type="none" w="med" len="med"/>
            </a:ln>
          </p:spPr>
          <p:style>
            <a:lnRef idx="2">
              <a:schemeClr val="dk1"/>
            </a:lnRef>
            <a:fillRef idx="0">
              <a:schemeClr val="dk1"/>
            </a:fillRef>
            <a:effectRef idx="1">
              <a:schemeClr val="dk1"/>
            </a:effectRef>
            <a:fontRef idx="minor">
              <a:schemeClr val="tx1"/>
            </a:fontRef>
          </p:style>
        </p:cxnSp>
      </p:grpSp>
      <p:pic>
        <p:nvPicPr>
          <p:cNvPr id="340" name="Picture 14" descr="http://www.large-icons.com/stock-icons/large-button/timer-icon.gif"/>
          <p:cNvPicPr>
            <a:picLocks noChangeAspect="1" noChangeArrowheads="1"/>
          </p:cNvPicPr>
          <p:nvPr/>
        </p:nvPicPr>
        <p:blipFill>
          <a:blip r:embed="rId39" cstate="print">
            <a:extLst>
              <a:ext uri="{BEBA8EAE-BF5A-486C-A8C5-ECC9F3942E4B}">
                <a14:imgProps xmlns:a14="http://schemas.microsoft.com/office/drawing/2010/main">
                  <a14:imgLayer r:embed="rId40">
                    <a14:imgEffect>
                      <a14:backgroundRemoval t="0" b="96809" l="8511" r="89362"/>
                    </a14:imgEffect>
                  </a14:imgLayer>
                </a14:imgProps>
              </a:ext>
              <a:ext uri="{28A0092B-C50C-407E-A947-70E740481C1C}">
                <a14:useLocalDpi xmlns:a14="http://schemas.microsoft.com/office/drawing/2010/main" val="0"/>
              </a:ext>
            </a:extLst>
          </a:blip>
          <a:srcRect/>
          <a:stretch>
            <a:fillRect/>
          </a:stretch>
        </p:blipFill>
        <p:spPr bwMode="auto">
          <a:xfrm>
            <a:off x="7724577" y="30270"/>
            <a:ext cx="556982" cy="556982"/>
          </a:xfrm>
          <a:prstGeom prst="rect">
            <a:avLst/>
          </a:prstGeom>
          <a:noFill/>
          <a:extLst>
            <a:ext uri="{909E8E84-426E-40DD-AFC4-6F175D3DCCD1}">
              <a14:hiddenFill xmlns:a14="http://schemas.microsoft.com/office/drawing/2010/main">
                <a:solidFill>
                  <a:srgbClr val="FFFFFF"/>
                </a:solidFill>
              </a14:hiddenFill>
            </a:ext>
          </a:extLst>
        </p:spPr>
      </p:pic>
      <p:sp>
        <p:nvSpPr>
          <p:cNvPr id="167" name="Cloud 166"/>
          <p:cNvSpPr/>
          <p:nvPr/>
        </p:nvSpPr>
        <p:spPr>
          <a:xfrm>
            <a:off x="7587591" y="79014"/>
            <a:ext cx="604867" cy="450284"/>
          </a:xfrm>
          <a:prstGeom prst="cloud">
            <a:avLst/>
          </a:prstGeom>
        </p:spPr>
        <p:style>
          <a:lnRef idx="2">
            <a:schemeClr val="accent2">
              <a:shade val="50000"/>
            </a:schemeClr>
          </a:lnRef>
          <a:fillRef idx="1">
            <a:schemeClr val="accent2"/>
          </a:fillRef>
          <a:effectRef idx="0">
            <a:schemeClr val="accent2"/>
          </a:effectRef>
          <a:fontRef idx="minor">
            <a:schemeClr val="lt1"/>
          </a:fontRef>
        </p:style>
        <p:txBody>
          <a:bodyPr wrap="none" rtlCol="0" anchor="ctr">
            <a:noAutofit/>
          </a:bodyPr>
          <a:lstStyle/>
          <a:p>
            <a:pPr algn="ctr"/>
            <a:r>
              <a:rPr lang="en-US" sz="1920" dirty="0"/>
              <a:t>!?</a:t>
            </a:r>
            <a:endParaRPr lang="en-US" sz="1920" dirty="0"/>
          </a:p>
        </p:txBody>
      </p:sp>
      <p:pic>
        <p:nvPicPr>
          <p:cNvPr id="342" name="Picture 4" descr="http://gardencrest.homeproperties.com/images/lifestyle-icon-service.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761090" y="93924"/>
            <a:ext cx="378586" cy="378586"/>
          </a:xfrm>
          <a:prstGeom prst="rect">
            <a:avLst/>
          </a:prstGeom>
          <a:noFill/>
          <a:extLst>
            <a:ext uri="{909E8E84-426E-40DD-AFC4-6F175D3DCCD1}">
              <a14:hiddenFill xmlns:a14="http://schemas.microsoft.com/office/drawing/2010/main">
                <a:solidFill>
                  <a:srgbClr val="FFFFFF"/>
                </a:solidFill>
              </a14:hiddenFill>
            </a:ext>
          </a:extLst>
        </p:spPr>
      </p:pic>
      <p:pic>
        <p:nvPicPr>
          <p:cNvPr id="338" name="Picture 4" descr="http://gardencrest.homeproperties.com/images/lifestyle-icon-service.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755607" y="81841"/>
            <a:ext cx="378586" cy="378586"/>
          </a:xfrm>
          <a:prstGeom prst="rect">
            <a:avLst/>
          </a:prstGeom>
          <a:noFill/>
          <a:extLst>
            <a:ext uri="{909E8E84-426E-40DD-AFC4-6F175D3DCCD1}">
              <a14:hiddenFill xmlns:a14="http://schemas.microsoft.com/office/drawing/2010/main">
                <a:solidFill>
                  <a:srgbClr val="FFFFFF"/>
                </a:solidFill>
              </a14:hiddenFill>
            </a:ext>
          </a:extLst>
        </p:spPr>
      </p:pic>
      <p:grpSp>
        <p:nvGrpSpPr>
          <p:cNvPr id="203" name="Group 202"/>
          <p:cNvGrpSpPr/>
          <p:nvPr/>
        </p:nvGrpSpPr>
        <p:grpSpPr>
          <a:xfrm>
            <a:off x="4224510" y="2139574"/>
            <a:ext cx="2152123" cy="610654"/>
            <a:chOff x="1702008" y="1782979"/>
            <a:chExt cx="1793436" cy="508879"/>
          </a:xfrm>
        </p:grpSpPr>
        <p:grpSp>
          <p:nvGrpSpPr>
            <p:cNvPr id="204" name="Group 203"/>
            <p:cNvGrpSpPr/>
            <p:nvPr/>
          </p:nvGrpSpPr>
          <p:grpSpPr>
            <a:xfrm>
              <a:off x="2004066" y="1888916"/>
              <a:ext cx="1491378" cy="402942"/>
              <a:chOff x="207450" y="194662"/>
              <a:chExt cx="1491378" cy="402942"/>
            </a:xfrm>
          </p:grpSpPr>
          <p:pic>
            <p:nvPicPr>
              <p:cNvPr id="206" name="Picture 4" descr="http://gardencrest.homeproperties.com/images/lifestyle-icon-service.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07450" y="221584"/>
                <a:ext cx="315488" cy="315488"/>
              </a:xfrm>
              <a:prstGeom prst="rect">
                <a:avLst/>
              </a:prstGeom>
              <a:noFill/>
              <a:extLst>
                <a:ext uri="{909E8E84-426E-40DD-AFC4-6F175D3DCCD1}">
                  <a14:hiddenFill xmlns:a14="http://schemas.microsoft.com/office/drawing/2010/main">
                    <a:solidFill>
                      <a:srgbClr val="FFFFFF"/>
                    </a:solidFill>
                  </a14:hiddenFill>
                </a:ext>
              </a:extLst>
            </p:spPr>
          </p:pic>
          <p:sp>
            <p:nvSpPr>
              <p:cNvPr id="207" name="TextBox 206"/>
              <p:cNvSpPr txBox="1"/>
              <p:nvPr/>
            </p:nvSpPr>
            <p:spPr>
              <a:xfrm>
                <a:off x="520353" y="194662"/>
                <a:ext cx="1178475" cy="402942"/>
              </a:xfrm>
              <a:prstGeom prst="rect">
                <a:avLst/>
              </a:prstGeom>
              <a:noFill/>
            </p:spPr>
            <p:txBody>
              <a:bodyPr wrap="none" rtlCol="0">
                <a:spAutoFit/>
              </a:bodyPr>
              <a:lstStyle/>
              <a:p>
                <a:r>
                  <a:rPr lang="en-US" sz="2542" dirty="0"/>
                  <a:t>Maintain</a:t>
                </a:r>
                <a:endParaRPr lang="en-US" sz="2542" dirty="0"/>
              </a:p>
            </p:txBody>
          </p:sp>
        </p:grpSp>
        <p:cxnSp>
          <p:nvCxnSpPr>
            <p:cNvPr id="205" name="Curved Connector 204"/>
            <p:cNvCxnSpPr/>
            <p:nvPr/>
          </p:nvCxnSpPr>
          <p:spPr>
            <a:xfrm>
              <a:off x="1702008" y="1782979"/>
              <a:ext cx="315794" cy="312867"/>
            </a:xfrm>
            <a:prstGeom prst="curvedConnector3">
              <a:avLst>
                <a:gd name="adj1" fmla="val -31076"/>
              </a:avLst>
            </a:prstGeom>
            <a:ln>
              <a:solidFill>
                <a:schemeClr val="tx1">
                  <a:lumMod val="50000"/>
                  <a:lumOff val="50000"/>
                </a:schemeClr>
              </a:solidFill>
              <a:prstDash val="sysDot"/>
              <a:headEnd type="none" w="med" len="med"/>
              <a:tailEnd type="triangle" w="med" len="lg"/>
            </a:ln>
          </p:spPr>
          <p:style>
            <a:lnRef idx="2">
              <a:schemeClr val="dk1"/>
            </a:lnRef>
            <a:fillRef idx="0">
              <a:schemeClr val="dk1"/>
            </a:fillRef>
            <a:effectRef idx="1">
              <a:schemeClr val="dk1"/>
            </a:effectRef>
            <a:fontRef idx="minor">
              <a:schemeClr val="tx1"/>
            </a:fontRef>
          </p:style>
        </p:cxnSp>
      </p:grpSp>
      <p:grpSp>
        <p:nvGrpSpPr>
          <p:cNvPr id="208" name="Group 207"/>
          <p:cNvGrpSpPr/>
          <p:nvPr/>
        </p:nvGrpSpPr>
        <p:grpSpPr>
          <a:xfrm>
            <a:off x="3862407" y="1778670"/>
            <a:ext cx="2137696" cy="610790"/>
            <a:chOff x="1400256" y="1482226"/>
            <a:chExt cx="1781413" cy="508992"/>
          </a:xfrm>
        </p:grpSpPr>
        <p:grpSp>
          <p:nvGrpSpPr>
            <p:cNvPr id="209" name="Group 208"/>
            <p:cNvGrpSpPr/>
            <p:nvPr/>
          </p:nvGrpSpPr>
          <p:grpSpPr>
            <a:xfrm>
              <a:off x="1702314" y="1588276"/>
              <a:ext cx="1479355" cy="402942"/>
              <a:chOff x="207450" y="194662"/>
              <a:chExt cx="1479355" cy="402942"/>
            </a:xfrm>
          </p:grpSpPr>
          <p:pic>
            <p:nvPicPr>
              <p:cNvPr id="211" name="Picture 4" descr="http://gardencrest.homeproperties.com/images/lifestyle-icon-service.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07450" y="221584"/>
                <a:ext cx="315488" cy="315488"/>
              </a:xfrm>
              <a:prstGeom prst="rect">
                <a:avLst/>
              </a:prstGeom>
              <a:noFill/>
              <a:extLst>
                <a:ext uri="{909E8E84-426E-40DD-AFC4-6F175D3DCCD1}">
                  <a14:hiddenFill xmlns:a14="http://schemas.microsoft.com/office/drawing/2010/main">
                    <a:solidFill>
                      <a:srgbClr val="FFFFFF"/>
                    </a:solidFill>
                  </a14:hiddenFill>
                </a:ext>
              </a:extLst>
            </p:spPr>
          </p:pic>
          <p:sp>
            <p:nvSpPr>
              <p:cNvPr id="212" name="TextBox 211"/>
              <p:cNvSpPr txBox="1"/>
              <p:nvPr/>
            </p:nvSpPr>
            <p:spPr>
              <a:xfrm>
                <a:off x="520353" y="194662"/>
                <a:ext cx="1166452" cy="402942"/>
              </a:xfrm>
              <a:prstGeom prst="rect">
                <a:avLst/>
              </a:prstGeom>
              <a:noFill/>
            </p:spPr>
            <p:txBody>
              <a:bodyPr wrap="none" rtlCol="0">
                <a:spAutoFit/>
              </a:bodyPr>
              <a:lstStyle/>
              <a:p>
                <a:r>
                  <a:rPr lang="en-US" sz="2542" dirty="0"/>
                  <a:t>Produce</a:t>
                </a:r>
                <a:endParaRPr lang="en-US" sz="2542" dirty="0"/>
              </a:p>
            </p:txBody>
          </p:sp>
        </p:grpSp>
        <p:cxnSp>
          <p:nvCxnSpPr>
            <p:cNvPr id="210" name="Curved Connector 209"/>
            <p:cNvCxnSpPr/>
            <p:nvPr/>
          </p:nvCxnSpPr>
          <p:spPr>
            <a:xfrm>
              <a:off x="1400256" y="1482226"/>
              <a:ext cx="315794" cy="312867"/>
            </a:xfrm>
            <a:prstGeom prst="curvedConnector3">
              <a:avLst>
                <a:gd name="adj1" fmla="val -31076"/>
              </a:avLst>
            </a:prstGeom>
            <a:ln>
              <a:solidFill>
                <a:schemeClr val="tx1">
                  <a:lumMod val="50000"/>
                  <a:lumOff val="50000"/>
                </a:schemeClr>
              </a:solidFill>
              <a:prstDash val="sysDot"/>
              <a:headEnd type="none" w="med" len="med"/>
              <a:tailEnd type="triangle" w="med" len="lg"/>
            </a:ln>
          </p:spPr>
          <p:style>
            <a:lnRef idx="2">
              <a:schemeClr val="dk1"/>
            </a:lnRef>
            <a:fillRef idx="0">
              <a:schemeClr val="dk1"/>
            </a:fillRef>
            <a:effectRef idx="1">
              <a:schemeClr val="dk1"/>
            </a:effectRef>
            <a:fontRef idx="minor">
              <a:schemeClr val="tx1"/>
            </a:fontRef>
          </p:style>
        </p:cxnSp>
      </p:grpSp>
      <p:grpSp>
        <p:nvGrpSpPr>
          <p:cNvPr id="213" name="Group 212"/>
          <p:cNvGrpSpPr/>
          <p:nvPr/>
        </p:nvGrpSpPr>
        <p:grpSpPr>
          <a:xfrm>
            <a:off x="3500304" y="1417767"/>
            <a:ext cx="1519643" cy="610790"/>
            <a:chOff x="1098504" y="1181473"/>
            <a:chExt cx="1266369" cy="508992"/>
          </a:xfrm>
        </p:grpSpPr>
        <p:grpSp>
          <p:nvGrpSpPr>
            <p:cNvPr id="214" name="Group 213"/>
            <p:cNvGrpSpPr/>
            <p:nvPr/>
          </p:nvGrpSpPr>
          <p:grpSpPr>
            <a:xfrm>
              <a:off x="1400562" y="1287523"/>
              <a:ext cx="964311" cy="402942"/>
              <a:chOff x="207450" y="194662"/>
              <a:chExt cx="964311" cy="402942"/>
            </a:xfrm>
          </p:grpSpPr>
          <p:pic>
            <p:nvPicPr>
              <p:cNvPr id="216" name="Picture 4" descr="http://gardencrest.homeproperties.com/images/lifestyle-icon-service.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07450" y="221584"/>
                <a:ext cx="315488" cy="315488"/>
              </a:xfrm>
              <a:prstGeom prst="rect">
                <a:avLst/>
              </a:prstGeom>
              <a:noFill/>
              <a:extLst>
                <a:ext uri="{909E8E84-426E-40DD-AFC4-6F175D3DCCD1}">
                  <a14:hiddenFill xmlns:a14="http://schemas.microsoft.com/office/drawing/2010/main">
                    <a:solidFill>
                      <a:srgbClr val="FFFFFF"/>
                    </a:solidFill>
                  </a14:hiddenFill>
                </a:ext>
              </a:extLst>
            </p:spPr>
          </p:pic>
          <p:sp>
            <p:nvSpPr>
              <p:cNvPr id="217" name="TextBox 216"/>
              <p:cNvSpPr txBox="1"/>
              <p:nvPr/>
            </p:nvSpPr>
            <p:spPr>
              <a:xfrm>
                <a:off x="520353" y="194662"/>
                <a:ext cx="651408" cy="402942"/>
              </a:xfrm>
              <a:prstGeom prst="rect">
                <a:avLst/>
              </a:prstGeom>
              <a:noFill/>
            </p:spPr>
            <p:txBody>
              <a:bodyPr wrap="none" rtlCol="0">
                <a:spAutoFit/>
              </a:bodyPr>
              <a:lstStyle/>
              <a:p>
                <a:r>
                  <a:rPr lang="en-US" sz="2542" dirty="0"/>
                  <a:t>Test</a:t>
                </a:r>
                <a:endParaRPr lang="en-US" sz="2542" dirty="0"/>
              </a:p>
            </p:txBody>
          </p:sp>
        </p:grpSp>
        <p:cxnSp>
          <p:nvCxnSpPr>
            <p:cNvPr id="215" name="Curved Connector 214"/>
            <p:cNvCxnSpPr/>
            <p:nvPr/>
          </p:nvCxnSpPr>
          <p:spPr>
            <a:xfrm>
              <a:off x="1098504" y="1181473"/>
              <a:ext cx="315794" cy="312867"/>
            </a:xfrm>
            <a:prstGeom prst="curvedConnector3">
              <a:avLst>
                <a:gd name="adj1" fmla="val -31076"/>
              </a:avLst>
            </a:prstGeom>
            <a:ln>
              <a:solidFill>
                <a:schemeClr val="tx1">
                  <a:lumMod val="50000"/>
                  <a:lumOff val="50000"/>
                </a:schemeClr>
              </a:solidFill>
              <a:prstDash val="sysDot"/>
              <a:headEnd type="none" w="med" len="med"/>
              <a:tailEnd type="triangle" w="med" len="lg"/>
            </a:ln>
          </p:spPr>
          <p:style>
            <a:lnRef idx="2">
              <a:schemeClr val="dk1"/>
            </a:lnRef>
            <a:fillRef idx="0">
              <a:schemeClr val="dk1"/>
            </a:fillRef>
            <a:effectRef idx="1">
              <a:schemeClr val="dk1"/>
            </a:effectRef>
            <a:fontRef idx="minor">
              <a:schemeClr val="tx1"/>
            </a:fontRef>
          </p:style>
        </p:cxnSp>
      </p:grpSp>
      <p:grpSp>
        <p:nvGrpSpPr>
          <p:cNvPr id="218" name="Group 217"/>
          <p:cNvGrpSpPr/>
          <p:nvPr/>
        </p:nvGrpSpPr>
        <p:grpSpPr>
          <a:xfrm>
            <a:off x="3133376" y="1051933"/>
            <a:ext cx="2123285" cy="615721"/>
            <a:chOff x="792731" y="876611"/>
            <a:chExt cx="1769404" cy="513101"/>
          </a:xfrm>
        </p:grpSpPr>
        <p:grpSp>
          <p:nvGrpSpPr>
            <p:cNvPr id="219" name="Group 218"/>
            <p:cNvGrpSpPr/>
            <p:nvPr/>
          </p:nvGrpSpPr>
          <p:grpSpPr>
            <a:xfrm>
              <a:off x="1098810" y="986770"/>
              <a:ext cx="1463325" cy="402942"/>
              <a:chOff x="207450" y="194662"/>
              <a:chExt cx="1463325" cy="402942"/>
            </a:xfrm>
          </p:grpSpPr>
          <p:pic>
            <p:nvPicPr>
              <p:cNvPr id="221" name="Picture 4" descr="http://gardencrest.homeproperties.com/images/lifestyle-icon-service.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07450" y="221584"/>
                <a:ext cx="315488" cy="315488"/>
              </a:xfrm>
              <a:prstGeom prst="rect">
                <a:avLst/>
              </a:prstGeom>
              <a:noFill/>
              <a:extLst>
                <a:ext uri="{909E8E84-426E-40DD-AFC4-6F175D3DCCD1}">
                  <a14:hiddenFill xmlns:a14="http://schemas.microsoft.com/office/drawing/2010/main">
                    <a:solidFill>
                      <a:srgbClr val="FFFFFF"/>
                    </a:solidFill>
                  </a14:hiddenFill>
                </a:ext>
              </a:extLst>
            </p:spPr>
          </p:pic>
          <p:sp>
            <p:nvSpPr>
              <p:cNvPr id="222" name="TextBox 221"/>
              <p:cNvSpPr txBox="1"/>
              <p:nvPr/>
            </p:nvSpPr>
            <p:spPr>
              <a:xfrm>
                <a:off x="520353" y="194662"/>
                <a:ext cx="1150422" cy="402942"/>
              </a:xfrm>
              <a:prstGeom prst="rect">
                <a:avLst/>
              </a:prstGeom>
              <a:noFill/>
            </p:spPr>
            <p:txBody>
              <a:bodyPr wrap="none" rtlCol="0">
                <a:spAutoFit/>
              </a:bodyPr>
              <a:lstStyle/>
              <a:p>
                <a:r>
                  <a:rPr lang="en-US" sz="2542" dirty="0"/>
                  <a:t>Develop</a:t>
                </a:r>
                <a:endParaRPr lang="en-US" sz="2542" dirty="0"/>
              </a:p>
            </p:txBody>
          </p:sp>
        </p:grpSp>
        <p:cxnSp>
          <p:nvCxnSpPr>
            <p:cNvPr id="220" name="Curved Connector 219"/>
            <p:cNvCxnSpPr/>
            <p:nvPr/>
          </p:nvCxnSpPr>
          <p:spPr>
            <a:xfrm>
              <a:off x="792731" y="876611"/>
              <a:ext cx="315794" cy="312867"/>
            </a:xfrm>
            <a:prstGeom prst="curvedConnector3">
              <a:avLst>
                <a:gd name="adj1" fmla="val -31076"/>
              </a:avLst>
            </a:prstGeom>
            <a:ln>
              <a:solidFill>
                <a:schemeClr val="tx1">
                  <a:lumMod val="50000"/>
                  <a:lumOff val="50000"/>
                </a:schemeClr>
              </a:solidFill>
              <a:prstDash val="sysDot"/>
              <a:headEnd type="none" w="med" len="med"/>
              <a:tailEnd type="triangle" w="med" len="lg"/>
            </a:ln>
          </p:spPr>
          <p:style>
            <a:lnRef idx="2">
              <a:schemeClr val="dk1"/>
            </a:lnRef>
            <a:fillRef idx="0">
              <a:schemeClr val="dk1"/>
            </a:fillRef>
            <a:effectRef idx="1">
              <a:schemeClr val="dk1"/>
            </a:effectRef>
            <a:fontRef idx="minor">
              <a:schemeClr val="tx1"/>
            </a:fontRef>
          </p:style>
        </p:cxnSp>
      </p:grpSp>
      <p:grpSp>
        <p:nvGrpSpPr>
          <p:cNvPr id="223" name="Group 222"/>
          <p:cNvGrpSpPr/>
          <p:nvPr/>
        </p:nvGrpSpPr>
        <p:grpSpPr>
          <a:xfrm>
            <a:off x="2771419" y="686532"/>
            <a:ext cx="1942001" cy="616198"/>
            <a:chOff x="491100" y="572110"/>
            <a:chExt cx="1618334" cy="513499"/>
          </a:xfrm>
        </p:grpSpPr>
        <p:grpSp>
          <p:nvGrpSpPr>
            <p:cNvPr id="224" name="Group 223"/>
            <p:cNvGrpSpPr/>
            <p:nvPr/>
          </p:nvGrpSpPr>
          <p:grpSpPr>
            <a:xfrm>
              <a:off x="797058" y="682667"/>
              <a:ext cx="1312376" cy="402942"/>
              <a:chOff x="207450" y="194662"/>
              <a:chExt cx="1312376" cy="402942"/>
            </a:xfrm>
          </p:grpSpPr>
          <p:pic>
            <p:nvPicPr>
              <p:cNvPr id="227" name="Picture 4" descr="http://gardencrest.homeproperties.com/images/lifestyle-icon-service.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07450" y="221584"/>
                <a:ext cx="315488" cy="315488"/>
              </a:xfrm>
              <a:prstGeom prst="rect">
                <a:avLst/>
              </a:prstGeom>
              <a:noFill/>
              <a:extLst>
                <a:ext uri="{909E8E84-426E-40DD-AFC4-6F175D3DCCD1}">
                  <a14:hiddenFill xmlns:a14="http://schemas.microsoft.com/office/drawing/2010/main">
                    <a:solidFill>
                      <a:srgbClr val="FFFFFF"/>
                    </a:solidFill>
                  </a14:hiddenFill>
                </a:ext>
              </a:extLst>
            </p:spPr>
          </p:pic>
          <p:sp>
            <p:nvSpPr>
              <p:cNvPr id="228" name="TextBox 227"/>
              <p:cNvSpPr txBox="1"/>
              <p:nvPr/>
            </p:nvSpPr>
            <p:spPr>
              <a:xfrm>
                <a:off x="520353" y="194662"/>
                <a:ext cx="999473" cy="402942"/>
              </a:xfrm>
              <a:prstGeom prst="rect">
                <a:avLst/>
              </a:prstGeom>
              <a:noFill/>
            </p:spPr>
            <p:txBody>
              <a:bodyPr wrap="none" rtlCol="0">
                <a:spAutoFit/>
              </a:bodyPr>
              <a:lstStyle/>
              <a:p>
                <a:r>
                  <a:rPr lang="en-US" sz="2542" dirty="0"/>
                  <a:t>Design</a:t>
                </a:r>
                <a:endParaRPr lang="en-US" sz="2542" dirty="0"/>
              </a:p>
            </p:txBody>
          </p:sp>
        </p:grpSp>
        <p:cxnSp>
          <p:nvCxnSpPr>
            <p:cNvPr id="226" name="Curved Connector 225"/>
            <p:cNvCxnSpPr/>
            <p:nvPr/>
          </p:nvCxnSpPr>
          <p:spPr>
            <a:xfrm>
              <a:off x="491100" y="572110"/>
              <a:ext cx="315794" cy="312867"/>
            </a:xfrm>
            <a:prstGeom prst="curvedConnector3">
              <a:avLst>
                <a:gd name="adj1" fmla="val -31076"/>
              </a:avLst>
            </a:prstGeom>
            <a:ln>
              <a:solidFill>
                <a:schemeClr val="tx1">
                  <a:lumMod val="50000"/>
                  <a:lumOff val="50000"/>
                </a:schemeClr>
              </a:solidFill>
              <a:prstDash val="sysDot"/>
              <a:headEnd type="none" w="med" len="med"/>
              <a:tailEnd type="triangle" w="med" len="lg"/>
            </a:ln>
          </p:spPr>
          <p:style>
            <a:lnRef idx="2">
              <a:schemeClr val="dk1"/>
            </a:lnRef>
            <a:fillRef idx="0">
              <a:schemeClr val="dk1"/>
            </a:fillRef>
            <a:effectRef idx="1">
              <a:schemeClr val="dk1"/>
            </a:effectRef>
            <a:fontRef idx="minor">
              <a:schemeClr val="tx1"/>
            </a:fontRef>
          </p:style>
        </p:cxnSp>
      </p:grpSp>
      <p:grpSp>
        <p:nvGrpSpPr>
          <p:cNvPr id="229" name="Group 228"/>
          <p:cNvGrpSpPr/>
          <p:nvPr/>
        </p:nvGrpSpPr>
        <p:grpSpPr>
          <a:xfrm>
            <a:off x="2397514" y="304156"/>
            <a:ext cx="1586845" cy="637371"/>
            <a:chOff x="179512" y="253463"/>
            <a:chExt cx="1322371" cy="531143"/>
          </a:xfrm>
        </p:grpSpPr>
        <p:grpSp>
          <p:nvGrpSpPr>
            <p:cNvPr id="230" name="Group 229"/>
            <p:cNvGrpSpPr/>
            <p:nvPr/>
          </p:nvGrpSpPr>
          <p:grpSpPr>
            <a:xfrm>
              <a:off x="491406" y="381664"/>
              <a:ext cx="1010477" cy="402942"/>
              <a:chOff x="207450" y="194662"/>
              <a:chExt cx="1010477" cy="402942"/>
            </a:xfrm>
          </p:grpSpPr>
          <p:pic>
            <p:nvPicPr>
              <p:cNvPr id="233" name="Picture 4" descr="http://gardencrest.homeproperties.com/images/lifestyle-icon-service.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07450" y="221584"/>
                <a:ext cx="315488" cy="315488"/>
              </a:xfrm>
              <a:prstGeom prst="rect">
                <a:avLst/>
              </a:prstGeom>
              <a:noFill/>
              <a:extLst>
                <a:ext uri="{909E8E84-426E-40DD-AFC4-6F175D3DCCD1}">
                  <a14:hiddenFill xmlns:a14="http://schemas.microsoft.com/office/drawing/2010/main">
                    <a:solidFill>
                      <a:srgbClr val="FFFFFF"/>
                    </a:solidFill>
                  </a14:hiddenFill>
                </a:ext>
              </a:extLst>
            </p:spPr>
          </p:pic>
          <p:sp>
            <p:nvSpPr>
              <p:cNvPr id="234" name="TextBox 233"/>
              <p:cNvSpPr txBox="1"/>
              <p:nvPr/>
            </p:nvSpPr>
            <p:spPr>
              <a:xfrm>
                <a:off x="520353" y="194662"/>
                <a:ext cx="697574" cy="402942"/>
              </a:xfrm>
              <a:prstGeom prst="rect">
                <a:avLst/>
              </a:prstGeom>
              <a:noFill/>
            </p:spPr>
            <p:txBody>
              <a:bodyPr wrap="none" rtlCol="0">
                <a:spAutoFit/>
              </a:bodyPr>
              <a:lstStyle/>
              <a:p>
                <a:r>
                  <a:rPr lang="en-US" sz="2542" dirty="0"/>
                  <a:t>Plan</a:t>
                </a:r>
                <a:endParaRPr lang="en-US" sz="2542" dirty="0"/>
              </a:p>
            </p:txBody>
          </p:sp>
        </p:grpSp>
        <p:cxnSp>
          <p:nvCxnSpPr>
            <p:cNvPr id="231" name="Curved Connector 230"/>
            <p:cNvCxnSpPr/>
            <p:nvPr/>
          </p:nvCxnSpPr>
          <p:spPr>
            <a:xfrm>
              <a:off x="179512" y="253463"/>
              <a:ext cx="315794" cy="312867"/>
            </a:xfrm>
            <a:prstGeom prst="curvedConnector3">
              <a:avLst>
                <a:gd name="adj1" fmla="val -31076"/>
              </a:avLst>
            </a:prstGeom>
            <a:ln>
              <a:solidFill>
                <a:schemeClr val="tx1">
                  <a:lumMod val="50000"/>
                  <a:lumOff val="50000"/>
                </a:schemeClr>
              </a:solidFill>
              <a:prstDash val="sysDot"/>
              <a:headEnd type="none" w="med" len="med"/>
              <a:tailEnd type="triangle" w="med" len="lg"/>
            </a:ln>
          </p:spPr>
          <p:style>
            <a:lnRef idx="2">
              <a:schemeClr val="dk1"/>
            </a:lnRef>
            <a:fillRef idx="0">
              <a:schemeClr val="dk1"/>
            </a:fillRef>
            <a:effectRef idx="1">
              <a:schemeClr val="dk1"/>
            </a:effectRef>
            <a:fontRef idx="minor">
              <a:schemeClr val="tx1"/>
            </a:fontRef>
          </p:style>
        </p:cxnSp>
      </p:grpSp>
      <p:grpSp>
        <p:nvGrpSpPr>
          <p:cNvPr id="235" name="Group 234"/>
          <p:cNvGrpSpPr/>
          <p:nvPr/>
        </p:nvGrpSpPr>
        <p:grpSpPr>
          <a:xfrm>
            <a:off x="2408980" y="53549"/>
            <a:ext cx="1723777" cy="483530"/>
            <a:chOff x="483483" y="44624"/>
            <a:chExt cx="1436481" cy="402942"/>
          </a:xfrm>
        </p:grpSpPr>
        <p:sp>
          <p:nvSpPr>
            <p:cNvPr id="236" name="TextBox 235"/>
            <p:cNvSpPr txBox="1"/>
            <p:nvPr/>
          </p:nvSpPr>
          <p:spPr>
            <a:xfrm>
              <a:off x="798930" y="44624"/>
              <a:ext cx="1121034" cy="402942"/>
            </a:xfrm>
            <a:prstGeom prst="rect">
              <a:avLst/>
            </a:prstGeom>
            <a:noFill/>
          </p:spPr>
          <p:txBody>
            <a:bodyPr wrap="none" rtlCol="0">
              <a:spAutoFit/>
            </a:bodyPr>
            <a:lstStyle/>
            <a:p>
              <a:r>
                <a:rPr lang="en-US" sz="2542" dirty="0"/>
                <a:t>Analyze</a:t>
              </a:r>
              <a:endParaRPr lang="en-US" sz="2542" dirty="0"/>
            </a:p>
          </p:txBody>
        </p:sp>
        <p:pic>
          <p:nvPicPr>
            <p:cNvPr id="237" name="Picture 4" descr="http://gardencrest.homeproperties.com/images/lifestyle-icon-service.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83483" y="92829"/>
              <a:ext cx="315488" cy="315488"/>
            </a:xfrm>
            <a:prstGeom prst="rect">
              <a:avLst/>
            </a:prstGeom>
            <a:noFill/>
            <a:extLst>
              <a:ext uri="{909E8E84-426E-40DD-AFC4-6F175D3DCCD1}">
                <a14:hiddenFill xmlns:a14="http://schemas.microsoft.com/office/drawing/2010/main">
                  <a:solidFill>
                    <a:srgbClr val="FFFFFF"/>
                  </a:solidFill>
                </a14:hiddenFill>
              </a:ext>
            </a:extLst>
          </p:spPr>
        </p:pic>
      </p:grpSp>
      <p:pic>
        <p:nvPicPr>
          <p:cNvPr id="404" name="Picture 4"/>
          <p:cNvPicPr>
            <a:picLocks noChangeAspect="1" noChangeArrowheads="1"/>
          </p:cNvPicPr>
          <p:nvPr/>
        </p:nvPicPr>
        <p:blipFill>
          <a:blip r:embed="rId41">
            <a:extLst>
              <a:ext uri="{28A0092B-C50C-407E-A947-70E740481C1C}">
                <a14:useLocalDpi xmlns:a14="http://schemas.microsoft.com/office/drawing/2010/main" val="0"/>
              </a:ext>
            </a:extLst>
          </a:blip>
          <a:stretch>
            <a:fillRect/>
          </a:stretch>
        </p:blipFill>
        <p:spPr bwMode="auto">
          <a:xfrm>
            <a:off x="1825045" y="1804210"/>
            <a:ext cx="10980313" cy="4320720"/>
          </a:xfrm>
          <a:prstGeom prst="rect">
            <a:avLst/>
          </a:prstGeom>
          <a:noFill/>
          <a:ln>
            <a:noFill/>
          </a:ln>
          <a:extLst>
            <a:ext uri="{909E8E84-426E-40DD-AFC4-6F175D3DCCD1}">
              <a14:hiddenFill xmlns:a14="http://schemas.microsoft.com/office/drawing/2010/main">
                <a:solidFill>
                  <a:srgbClr val="FFFFFF"/>
                </a:solidFill>
              </a14:hiddenFill>
            </a:ext>
          </a:extLst>
        </p:spPr>
      </p:pic>
      <p:grpSp>
        <p:nvGrpSpPr>
          <p:cNvPr id="885" name="Group 884"/>
          <p:cNvGrpSpPr/>
          <p:nvPr/>
        </p:nvGrpSpPr>
        <p:grpSpPr>
          <a:xfrm>
            <a:off x="4409234" y="961385"/>
            <a:ext cx="345059" cy="779734"/>
            <a:chOff x="4206296" y="116632"/>
            <a:chExt cx="727268" cy="1643415"/>
          </a:xfrm>
        </p:grpSpPr>
        <p:grpSp>
          <p:nvGrpSpPr>
            <p:cNvPr id="886" name="Group 885"/>
            <p:cNvGrpSpPr/>
            <p:nvPr/>
          </p:nvGrpSpPr>
          <p:grpSpPr>
            <a:xfrm>
              <a:off x="4206296" y="116632"/>
              <a:ext cx="727268" cy="727268"/>
              <a:chOff x="859264" y="177924"/>
              <a:chExt cx="1310323" cy="1310324"/>
            </a:xfrm>
          </p:grpSpPr>
          <p:pic>
            <p:nvPicPr>
              <p:cNvPr id="891" name="Picture 890" descr="People avatars"/>
              <p:cNvPicPr>
                <a:picLocks noChangeAspect="1" noChangeArrowheads="1"/>
              </p:cNvPicPr>
              <p:nvPr/>
            </p:nvPicPr>
            <p:blipFill rotWithShape="1">
              <a:blip r:embed="rId42" cstate="print">
                <a:extLst>
                  <a:ext uri="{28A0092B-C50C-407E-A947-70E740481C1C}">
                    <a14:useLocalDpi xmlns:a14="http://schemas.microsoft.com/office/drawing/2010/main" val="0"/>
                  </a:ext>
                </a:extLst>
              </a:blip>
              <a:srcRect l="1403" t="40229" r="77511" b="38307"/>
              <a:stretch/>
            </p:blipFill>
            <p:spPr bwMode="auto">
              <a:xfrm>
                <a:off x="869069" y="181517"/>
                <a:ext cx="1283812" cy="1306731"/>
              </a:xfrm>
              <a:prstGeom prst="ellipse">
                <a:avLst/>
              </a:prstGeom>
              <a:noFill/>
              <a:extLst>
                <a:ext uri="{909E8E84-426E-40DD-AFC4-6F175D3DCCD1}">
                  <a14:hiddenFill xmlns:a14="http://schemas.microsoft.com/office/drawing/2010/main">
                    <a:solidFill>
                      <a:srgbClr val="FFFFFF"/>
                    </a:solidFill>
                  </a14:hiddenFill>
                </a:ext>
              </a:extLst>
            </p:spPr>
          </p:pic>
          <p:sp>
            <p:nvSpPr>
              <p:cNvPr id="892" name="Oval 891"/>
              <p:cNvSpPr/>
              <p:nvPr/>
            </p:nvSpPr>
            <p:spPr>
              <a:xfrm>
                <a:off x="859264" y="177924"/>
                <a:ext cx="1310323" cy="1310322"/>
              </a:xfrm>
              <a:prstGeom prst="ellipse">
                <a:avLst/>
              </a:prstGeom>
              <a:noFill/>
              <a:ln w="19050">
                <a:solidFill>
                  <a:srgbClr val="7D7E7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42"/>
              </a:p>
            </p:txBody>
          </p:sp>
        </p:grpSp>
        <p:grpSp>
          <p:nvGrpSpPr>
            <p:cNvPr id="887" name="Group 886"/>
            <p:cNvGrpSpPr/>
            <p:nvPr/>
          </p:nvGrpSpPr>
          <p:grpSpPr>
            <a:xfrm>
              <a:off x="4311911" y="1165687"/>
              <a:ext cx="594360" cy="594360"/>
              <a:chOff x="7145405" y="947467"/>
              <a:chExt cx="451302" cy="470731"/>
            </a:xfrm>
          </p:grpSpPr>
          <p:pic>
            <p:nvPicPr>
              <p:cNvPr id="889" name="Picture 6" descr="http://files.softicons.com/download/application-icons/mega-pack-icons-1-by-nikolay-verin/png/256/Access.png"/>
              <p:cNvPicPr>
                <a:picLocks noChangeArrowheads="1"/>
              </p:cNvPicPr>
              <p:nvPr/>
            </p:nvPicPr>
            <p:blipFill>
              <a:blip r:embed="rId43" cstate="print">
                <a:extLst>
                  <a:ext uri="{28A0092B-C50C-407E-A947-70E740481C1C}">
                    <a14:useLocalDpi xmlns:a14="http://schemas.microsoft.com/office/drawing/2010/main" val="0"/>
                  </a:ext>
                </a:extLst>
              </a:blip>
              <a:srcRect/>
              <a:stretch>
                <a:fillRect/>
              </a:stretch>
            </p:blipFill>
            <p:spPr bwMode="auto">
              <a:xfrm>
                <a:off x="7145405" y="947467"/>
                <a:ext cx="353740" cy="344216"/>
              </a:xfrm>
              <a:prstGeom prst="rect">
                <a:avLst/>
              </a:prstGeom>
              <a:noFill/>
              <a:extLst>
                <a:ext uri="{909E8E84-426E-40DD-AFC4-6F175D3DCCD1}">
                  <a14:hiddenFill xmlns:a14="http://schemas.microsoft.com/office/drawing/2010/main">
                    <a:solidFill>
                      <a:srgbClr val="FFFFFF"/>
                    </a:solidFill>
                  </a14:hiddenFill>
                </a:ext>
              </a:extLst>
            </p:spPr>
          </p:pic>
          <p:pic>
            <p:nvPicPr>
              <p:cNvPr id="890" name="Picture 10"/>
              <p:cNvPicPr>
                <a:picLocks noChangeArrowheads="1"/>
              </p:cNvPicPr>
              <p:nvPr/>
            </p:nvPicPr>
            <p:blipFill>
              <a:blip r:embed="rId44" cstate="print">
                <a:clrChange>
                  <a:clrFrom>
                    <a:srgbClr val="FFFBF8"/>
                  </a:clrFrom>
                  <a:clrTo>
                    <a:srgbClr val="FFFBF8">
                      <a:alpha val="0"/>
                    </a:srgbClr>
                  </a:clrTo>
                </a:clrChange>
                <a:extLst>
                  <a:ext uri="{28A0092B-C50C-407E-A947-70E740481C1C}">
                    <a14:useLocalDpi xmlns:a14="http://schemas.microsoft.com/office/drawing/2010/main" val="0"/>
                  </a:ext>
                </a:extLst>
              </a:blip>
              <a:srcRect/>
              <a:stretch>
                <a:fillRect/>
              </a:stretch>
            </p:blipFill>
            <p:spPr bwMode="auto">
              <a:xfrm>
                <a:off x="7304099" y="1125590"/>
                <a:ext cx="292608" cy="2926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cxnSp>
          <p:nvCxnSpPr>
            <p:cNvPr id="888" name="Straight Connector 887"/>
            <p:cNvCxnSpPr/>
            <p:nvPr/>
          </p:nvCxnSpPr>
          <p:spPr>
            <a:xfrm>
              <a:off x="4568015" y="890462"/>
              <a:ext cx="0" cy="235524"/>
            </a:xfrm>
            <a:prstGeom prst="line">
              <a:avLst/>
            </a:prstGeom>
            <a:ln>
              <a:solidFill>
                <a:schemeClr val="tx1">
                  <a:lumMod val="50000"/>
                  <a:lumOff val="50000"/>
                </a:schemeClr>
              </a:solidFill>
              <a:prstDash val="sysDash"/>
              <a:headEnd type="none" w="med" len="med"/>
              <a:tailEnd type="none" w="med" len="med"/>
            </a:ln>
          </p:spPr>
          <p:style>
            <a:lnRef idx="2">
              <a:schemeClr val="dk1"/>
            </a:lnRef>
            <a:fillRef idx="0">
              <a:schemeClr val="dk1"/>
            </a:fillRef>
            <a:effectRef idx="1">
              <a:schemeClr val="dk1"/>
            </a:effectRef>
            <a:fontRef idx="minor">
              <a:schemeClr val="tx1"/>
            </a:fontRef>
          </p:style>
        </p:cxnSp>
      </p:grpSp>
      <p:grpSp>
        <p:nvGrpSpPr>
          <p:cNvPr id="893" name="Group 892"/>
          <p:cNvGrpSpPr/>
          <p:nvPr/>
        </p:nvGrpSpPr>
        <p:grpSpPr>
          <a:xfrm>
            <a:off x="2109987" y="1354621"/>
            <a:ext cx="345059" cy="779734"/>
            <a:chOff x="4206296" y="116632"/>
            <a:chExt cx="727268" cy="1643415"/>
          </a:xfrm>
        </p:grpSpPr>
        <p:grpSp>
          <p:nvGrpSpPr>
            <p:cNvPr id="894" name="Group 893"/>
            <p:cNvGrpSpPr/>
            <p:nvPr/>
          </p:nvGrpSpPr>
          <p:grpSpPr>
            <a:xfrm>
              <a:off x="4206296" y="116632"/>
              <a:ext cx="727268" cy="727268"/>
              <a:chOff x="859264" y="177924"/>
              <a:chExt cx="1310323" cy="1310324"/>
            </a:xfrm>
          </p:grpSpPr>
          <p:pic>
            <p:nvPicPr>
              <p:cNvPr id="899" name="Picture 898" descr="People avatars"/>
              <p:cNvPicPr>
                <a:picLocks noChangeAspect="1" noChangeArrowheads="1"/>
              </p:cNvPicPr>
              <p:nvPr/>
            </p:nvPicPr>
            <p:blipFill rotWithShape="1">
              <a:blip r:embed="rId42" cstate="print">
                <a:extLst>
                  <a:ext uri="{28A0092B-C50C-407E-A947-70E740481C1C}">
                    <a14:useLocalDpi xmlns:a14="http://schemas.microsoft.com/office/drawing/2010/main" val="0"/>
                  </a:ext>
                </a:extLst>
              </a:blip>
              <a:srcRect l="1403" t="40229" r="77511" b="38307"/>
              <a:stretch/>
            </p:blipFill>
            <p:spPr bwMode="auto">
              <a:xfrm>
                <a:off x="869069" y="181517"/>
                <a:ext cx="1283812" cy="1306731"/>
              </a:xfrm>
              <a:prstGeom prst="ellipse">
                <a:avLst/>
              </a:prstGeom>
              <a:noFill/>
              <a:extLst>
                <a:ext uri="{909E8E84-426E-40DD-AFC4-6F175D3DCCD1}">
                  <a14:hiddenFill xmlns:a14="http://schemas.microsoft.com/office/drawing/2010/main">
                    <a:solidFill>
                      <a:srgbClr val="FFFFFF"/>
                    </a:solidFill>
                  </a14:hiddenFill>
                </a:ext>
              </a:extLst>
            </p:spPr>
          </p:pic>
          <p:sp>
            <p:nvSpPr>
              <p:cNvPr id="900" name="Oval 899"/>
              <p:cNvSpPr/>
              <p:nvPr/>
            </p:nvSpPr>
            <p:spPr>
              <a:xfrm>
                <a:off x="859264" y="177924"/>
                <a:ext cx="1310323" cy="1310322"/>
              </a:xfrm>
              <a:prstGeom prst="ellipse">
                <a:avLst/>
              </a:prstGeom>
              <a:noFill/>
              <a:ln w="19050">
                <a:solidFill>
                  <a:srgbClr val="7D7E7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42"/>
              </a:p>
            </p:txBody>
          </p:sp>
        </p:grpSp>
        <p:grpSp>
          <p:nvGrpSpPr>
            <p:cNvPr id="895" name="Group 894"/>
            <p:cNvGrpSpPr/>
            <p:nvPr/>
          </p:nvGrpSpPr>
          <p:grpSpPr>
            <a:xfrm>
              <a:off x="4311911" y="1165687"/>
              <a:ext cx="594360" cy="594360"/>
              <a:chOff x="7145405" y="947467"/>
              <a:chExt cx="451302" cy="470731"/>
            </a:xfrm>
          </p:grpSpPr>
          <p:pic>
            <p:nvPicPr>
              <p:cNvPr id="897" name="Picture 6" descr="http://files.softicons.com/download/application-icons/mega-pack-icons-1-by-nikolay-verin/png/256/Access.png"/>
              <p:cNvPicPr>
                <a:picLocks noChangeArrowheads="1"/>
              </p:cNvPicPr>
              <p:nvPr/>
            </p:nvPicPr>
            <p:blipFill>
              <a:blip r:embed="rId43" cstate="print">
                <a:extLst>
                  <a:ext uri="{28A0092B-C50C-407E-A947-70E740481C1C}">
                    <a14:useLocalDpi xmlns:a14="http://schemas.microsoft.com/office/drawing/2010/main" val="0"/>
                  </a:ext>
                </a:extLst>
              </a:blip>
              <a:srcRect/>
              <a:stretch>
                <a:fillRect/>
              </a:stretch>
            </p:blipFill>
            <p:spPr bwMode="auto">
              <a:xfrm>
                <a:off x="7145405" y="947467"/>
                <a:ext cx="353740" cy="344216"/>
              </a:xfrm>
              <a:prstGeom prst="rect">
                <a:avLst/>
              </a:prstGeom>
              <a:noFill/>
              <a:extLst>
                <a:ext uri="{909E8E84-426E-40DD-AFC4-6F175D3DCCD1}">
                  <a14:hiddenFill xmlns:a14="http://schemas.microsoft.com/office/drawing/2010/main">
                    <a:solidFill>
                      <a:srgbClr val="FFFFFF"/>
                    </a:solidFill>
                  </a14:hiddenFill>
                </a:ext>
              </a:extLst>
            </p:spPr>
          </p:pic>
          <p:pic>
            <p:nvPicPr>
              <p:cNvPr id="898" name="Picture 10"/>
              <p:cNvPicPr>
                <a:picLocks noChangeArrowheads="1"/>
              </p:cNvPicPr>
              <p:nvPr/>
            </p:nvPicPr>
            <p:blipFill>
              <a:blip r:embed="rId44" cstate="print">
                <a:clrChange>
                  <a:clrFrom>
                    <a:srgbClr val="FFFBF8"/>
                  </a:clrFrom>
                  <a:clrTo>
                    <a:srgbClr val="FFFBF8">
                      <a:alpha val="0"/>
                    </a:srgbClr>
                  </a:clrTo>
                </a:clrChange>
                <a:extLst>
                  <a:ext uri="{28A0092B-C50C-407E-A947-70E740481C1C}">
                    <a14:useLocalDpi xmlns:a14="http://schemas.microsoft.com/office/drawing/2010/main" val="0"/>
                  </a:ext>
                </a:extLst>
              </a:blip>
              <a:srcRect/>
              <a:stretch>
                <a:fillRect/>
              </a:stretch>
            </p:blipFill>
            <p:spPr bwMode="auto">
              <a:xfrm>
                <a:off x="7304099" y="1125590"/>
                <a:ext cx="292608" cy="2926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cxnSp>
          <p:nvCxnSpPr>
            <p:cNvPr id="896" name="Straight Connector 895"/>
            <p:cNvCxnSpPr/>
            <p:nvPr/>
          </p:nvCxnSpPr>
          <p:spPr>
            <a:xfrm>
              <a:off x="4568015" y="890462"/>
              <a:ext cx="0" cy="235524"/>
            </a:xfrm>
            <a:prstGeom prst="line">
              <a:avLst/>
            </a:prstGeom>
            <a:ln>
              <a:solidFill>
                <a:schemeClr val="tx1">
                  <a:lumMod val="50000"/>
                  <a:lumOff val="50000"/>
                </a:schemeClr>
              </a:solidFill>
              <a:prstDash val="sysDash"/>
              <a:headEnd type="none" w="med" len="med"/>
              <a:tailEnd type="none" w="med" len="med"/>
            </a:ln>
          </p:spPr>
          <p:style>
            <a:lnRef idx="2">
              <a:schemeClr val="dk1"/>
            </a:lnRef>
            <a:fillRef idx="0">
              <a:schemeClr val="dk1"/>
            </a:fillRef>
            <a:effectRef idx="1">
              <a:schemeClr val="dk1"/>
            </a:effectRef>
            <a:fontRef idx="minor">
              <a:schemeClr val="tx1"/>
            </a:fontRef>
          </p:style>
        </p:cxnSp>
      </p:grpSp>
      <p:grpSp>
        <p:nvGrpSpPr>
          <p:cNvPr id="901" name="Group 900"/>
          <p:cNvGrpSpPr/>
          <p:nvPr/>
        </p:nvGrpSpPr>
        <p:grpSpPr>
          <a:xfrm>
            <a:off x="5025349" y="237524"/>
            <a:ext cx="345059" cy="779734"/>
            <a:chOff x="4206296" y="116632"/>
            <a:chExt cx="727268" cy="1643415"/>
          </a:xfrm>
        </p:grpSpPr>
        <p:grpSp>
          <p:nvGrpSpPr>
            <p:cNvPr id="902" name="Group 901"/>
            <p:cNvGrpSpPr/>
            <p:nvPr/>
          </p:nvGrpSpPr>
          <p:grpSpPr>
            <a:xfrm>
              <a:off x="4206296" y="116632"/>
              <a:ext cx="727268" cy="727268"/>
              <a:chOff x="859264" y="177924"/>
              <a:chExt cx="1310323" cy="1310324"/>
            </a:xfrm>
          </p:grpSpPr>
          <p:pic>
            <p:nvPicPr>
              <p:cNvPr id="907" name="Picture 906" descr="People avatars"/>
              <p:cNvPicPr>
                <a:picLocks noChangeAspect="1" noChangeArrowheads="1"/>
              </p:cNvPicPr>
              <p:nvPr/>
            </p:nvPicPr>
            <p:blipFill rotWithShape="1">
              <a:blip r:embed="rId42" cstate="print">
                <a:extLst>
                  <a:ext uri="{28A0092B-C50C-407E-A947-70E740481C1C}">
                    <a14:useLocalDpi xmlns:a14="http://schemas.microsoft.com/office/drawing/2010/main" val="0"/>
                  </a:ext>
                </a:extLst>
              </a:blip>
              <a:srcRect l="1403" t="40229" r="77511" b="38307"/>
              <a:stretch/>
            </p:blipFill>
            <p:spPr bwMode="auto">
              <a:xfrm>
                <a:off x="869069" y="181517"/>
                <a:ext cx="1283812" cy="1306731"/>
              </a:xfrm>
              <a:prstGeom prst="ellipse">
                <a:avLst/>
              </a:prstGeom>
              <a:noFill/>
              <a:extLst>
                <a:ext uri="{909E8E84-426E-40DD-AFC4-6F175D3DCCD1}">
                  <a14:hiddenFill xmlns:a14="http://schemas.microsoft.com/office/drawing/2010/main">
                    <a:solidFill>
                      <a:srgbClr val="FFFFFF"/>
                    </a:solidFill>
                  </a14:hiddenFill>
                </a:ext>
              </a:extLst>
            </p:spPr>
          </p:pic>
          <p:sp>
            <p:nvSpPr>
              <p:cNvPr id="908" name="Oval 907"/>
              <p:cNvSpPr/>
              <p:nvPr/>
            </p:nvSpPr>
            <p:spPr>
              <a:xfrm>
                <a:off x="859264" y="177924"/>
                <a:ext cx="1310323" cy="1310322"/>
              </a:xfrm>
              <a:prstGeom prst="ellipse">
                <a:avLst/>
              </a:prstGeom>
              <a:noFill/>
              <a:ln w="19050">
                <a:solidFill>
                  <a:srgbClr val="7D7E7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42"/>
              </a:p>
            </p:txBody>
          </p:sp>
        </p:grpSp>
        <p:grpSp>
          <p:nvGrpSpPr>
            <p:cNvPr id="903" name="Group 902"/>
            <p:cNvGrpSpPr/>
            <p:nvPr/>
          </p:nvGrpSpPr>
          <p:grpSpPr>
            <a:xfrm>
              <a:off x="4311911" y="1165687"/>
              <a:ext cx="594360" cy="594360"/>
              <a:chOff x="7145405" y="947467"/>
              <a:chExt cx="451302" cy="470731"/>
            </a:xfrm>
          </p:grpSpPr>
          <p:pic>
            <p:nvPicPr>
              <p:cNvPr id="905" name="Picture 6" descr="http://files.softicons.com/download/application-icons/mega-pack-icons-1-by-nikolay-verin/png/256/Access.png"/>
              <p:cNvPicPr>
                <a:picLocks noChangeArrowheads="1"/>
              </p:cNvPicPr>
              <p:nvPr/>
            </p:nvPicPr>
            <p:blipFill>
              <a:blip r:embed="rId43" cstate="print">
                <a:extLst>
                  <a:ext uri="{28A0092B-C50C-407E-A947-70E740481C1C}">
                    <a14:useLocalDpi xmlns:a14="http://schemas.microsoft.com/office/drawing/2010/main" val="0"/>
                  </a:ext>
                </a:extLst>
              </a:blip>
              <a:srcRect/>
              <a:stretch>
                <a:fillRect/>
              </a:stretch>
            </p:blipFill>
            <p:spPr bwMode="auto">
              <a:xfrm>
                <a:off x="7145405" y="947467"/>
                <a:ext cx="353740" cy="344216"/>
              </a:xfrm>
              <a:prstGeom prst="rect">
                <a:avLst/>
              </a:prstGeom>
              <a:noFill/>
              <a:extLst>
                <a:ext uri="{909E8E84-426E-40DD-AFC4-6F175D3DCCD1}">
                  <a14:hiddenFill xmlns:a14="http://schemas.microsoft.com/office/drawing/2010/main">
                    <a:solidFill>
                      <a:srgbClr val="FFFFFF"/>
                    </a:solidFill>
                  </a14:hiddenFill>
                </a:ext>
              </a:extLst>
            </p:spPr>
          </p:pic>
          <p:pic>
            <p:nvPicPr>
              <p:cNvPr id="906" name="Picture 10"/>
              <p:cNvPicPr>
                <a:picLocks noChangeArrowheads="1"/>
              </p:cNvPicPr>
              <p:nvPr/>
            </p:nvPicPr>
            <p:blipFill>
              <a:blip r:embed="rId44" cstate="print">
                <a:clrChange>
                  <a:clrFrom>
                    <a:srgbClr val="FFFBF8"/>
                  </a:clrFrom>
                  <a:clrTo>
                    <a:srgbClr val="FFFBF8">
                      <a:alpha val="0"/>
                    </a:srgbClr>
                  </a:clrTo>
                </a:clrChange>
                <a:extLst>
                  <a:ext uri="{28A0092B-C50C-407E-A947-70E740481C1C}">
                    <a14:useLocalDpi xmlns:a14="http://schemas.microsoft.com/office/drawing/2010/main" val="0"/>
                  </a:ext>
                </a:extLst>
              </a:blip>
              <a:srcRect/>
              <a:stretch>
                <a:fillRect/>
              </a:stretch>
            </p:blipFill>
            <p:spPr bwMode="auto">
              <a:xfrm>
                <a:off x="7304099" y="1125590"/>
                <a:ext cx="292608" cy="2926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cxnSp>
          <p:nvCxnSpPr>
            <p:cNvPr id="904" name="Straight Connector 903"/>
            <p:cNvCxnSpPr/>
            <p:nvPr/>
          </p:nvCxnSpPr>
          <p:spPr>
            <a:xfrm>
              <a:off x="4568015" y="890462"/>
              <a:ext cx="0" cy="235524"/>
            </a:xfrm>
            <a:prstGeom prst="line">
              <a:avLst/>
            </a:prstGeom>
            <a:ln>
              <a:solidFill>
                <a:schemeClr val="tx1">
                  <a:lumMod val="50000"/>
                  <a:lumOff val="50000"/>
                </a:schemeClr>
              </a:solidFill>
              <a:prstDash val="sysDash"/>
              <a:headEnd type="none" w="med" len="med"/>
              <a:tailEnd type="none" w="med" len="med"/>
            </a:ln>
          </p:spPr>
          <p:style>
            <a:lnRef idx="2">
              <a:schemeClr val="dk1"/>
            </a:lnRef>
            <a:fillRef idx="0">
              <a:schemeClr val="dk1"/>
            </a:fillRef>
            <a:effectRef idx="1">
              <a:schemeClr val="dk1"/>
            </a:effectRef>
            <a:fontRef idx="minor">
              <a:schemeClr val="tx1"/>
            </a:fontRef>
          </p:style>
        </p:cxnSp>
      </p:grpSp>
      <p:grpSp>
        <p:nvGrpSpPr>
          <p:cNvPr id="909" name="Group 908"/>
          <p:cNvGrpSpPr/>
          <p:nvPr/>
        </p:nvGrpSpPr>
        <p:grpSpPr>
          <a:xfrm>
            <a:off x="3447481" y="707840"/>
            <a:ext cx="345059" cy="779734"/>
            <a:chOff x="4206296" y="116632"/>
            <a:chExt cx="727268" cy="1643415"/>
          </a:xfrm>
        </p:grpSpPr>
        <p:grpSp>
          <p:nvGrpSpPr>
            <p:cNvPr id="910" name="Group 909"/>
            <p:cNvGrpSpPr/>
            <p:nvPr/>
          </p:nvGrpSpPr>
          <p:grpSpPr>
            <a:xfrm>
              <a:off x="4206296" y="116632"/>
              <a:ext cx="727268" cy="727268"/>
              <a:chOff x="859264" y="177924"/>
              <a:chExt cx="1310323" cy="1310324"/>
            </a:xfrm>
          </p:grpSpPr>
          <p:pic>
            <p:nvPicPr>
              <p:cNvPr id="915" name="Picture 914" descr="People avatars"/>
              <p:cNvPicPr>
                <a:picLocks noChangeAspect="1" noChangeArrowheads="1"/>
              </p:cNvPicPr>
              <p:nvPr/>
            </p:nvPicPr>
            <p:blipFill rotWithShape="1">
              <a:blip r:embed="rId42" cstate="print">
                <a:extLst>
                  <a:ext uri="{28A0092B-C50C-407E-A947-70E740481C1C}">
                    <a14:useLocalDpi xmlns:a14="http://schemas.microsoft.com/office/drawing/2010/main" val="0"/>
                  </a:ext>
                </a:extLst>
              </a:blip>
              <a:srcRect l="1403" t="40229" r="77511" b="38307"/>
              <a:stretch/>
            </p:blipFill>
            <p:spPr bwMode="auto">
              <a:xfrm>
                <a:off x="869069" y="181517"/>
                <a:ext cx="1283812" cy="1306731"/>
              </a:xfrm>
              <a:prstGeom prst="ellipse">
                <a:avLst/>
              </a:prstGeom>
              <a:noFill/>
              <a:extLst>
                <a:ext uri="{909E8E84-426E-40DD-AFC4-6F175D3DCCD1}">
                  <a14:hiddenFill xmlns:a14="http://schemas.microsoft.com/office/drawing/2010/main">
                    <a:solidFill>
                      <a:srgbClr val="FFFFFF"/>
                    </a:solidFill>
                  </a14:hiddenFill>
                </a:ext>
              </a:extLst>
            </p:spPr>
          </p:pic>
          <p:sp>
            <p:nvSpPr>
              <p:cNvPr id="916" name="Oval 915"/>
              <p:cNvSpPr/>
              <p:nvPr/>
            </p:nvSpPr>
            <p:spPr>
              <a:xfrm>
                <a:off x="859264" y="177924"/>
                <a:ext cx="1310323" cy="1310322"/>
              </a:xfrm>
              <a:prstGeom prst="ellipse">
                <a:avLst/>
              </a:prstGeom>
              <a:noFill/>
              <a:ln w="19050">
                <a:solidFill>
                  <a:srgbClr val="7D7E7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42"/>
              </a:p>
            </p:txBody>
          </p:sp>
        </p:grpSp>
        <p:grpSp>
          <p:nvGrpSpPr>
            <p:cNvPr id="911" name="Group 910"/>
            <p:cNvGrpSpPr/>
            <p:nvPr/>
          </p:nvGrpSpPr>
          <p:grpSpPr>
            <a:xfrm>
              <a:off x="4311911" y="1165687"/>
              <a:ext cx="594360" cy="594360"/>
              <a:chOff x="7145405" y="947467"/>
              <a:chExt cx="451302" cy="470731"/>
            </a:xfrm>
          </p:grpSpPr>
          <p:pic>
            <p:nvPicPr>
              <p:cNvPr id="913" name="Picture 6" descr="http://files.softicons.com/download/application-icons/mega-pack-icons-1-by-nikolay-verin/png/256/Access.png"/>
              <p:cNvPicPr>
                <a:picLocks noChangeArrowheads="1"/>
              </p:cNvPicPr>
              <p:nvPr/>
            </p:nvPicPr>
            <p:blipFill>
              <a:blip r:embed="rId43" cstate="print">
                <a:extLst>
                  <a:ext uri="{28A0092B-C50C-407E-A947-70E740481C1C}">
                    <a14:useLocalDpi xmlns:a14="http://schemas.microsoft.com/office/drawing/2010/main" val="0"/>
                  </a:ext>
                </a:extLst>
              </a:blip>
              <a:srcRect/>
              <a:stretch>
                <a:fillRect/>
              </a:stretch>
            </p:blipFill>
            <p:spPr bwMode="auto">
              <a:xfrm>
                <a:off x="7145405" y="947467"/>
                <a:ext cx="353740" cy="344216"/>
              </a:xfrm>
              <a:prstGeom prst="rect">
                <a:avLst/>
              </a:prstGeom>
              <a:noFill/>
              <a:extLst>
                <a:ext uri="{909E8E84-426E-40DD-AFC4-6F175D3DCCD1}">
                  <a14:hiddenFill xmlns:a14="http://schemas.microsoft.com/office/drawing/2010/main">
                    <a:solidFill>
                      <a:srgbClr val="FFFFFF"/>
                    </a:solidFill>
                  </a14:hiddenFill>
                </a:ext>
              </a:extLst>
            </p:spPr>
          </p:pic>
          <p:pic>
            <p:nvPicPr>
              <p:cNvPr id="914" name="Picture 10"/>
              <p:cNvPicPr>
                <a:picLocks noChangeArrowheads="1"/>
              </p:cNvPicPr>
              <p:nvPr/>
            </p:nvPicPr>
            <p:blipFill>
              <a:blip r:embed="rId44" cstate="print">
                <a:clrChange>
                  <a:clrFrom>
                    <a:srgbClr val="FFFBF8"/>
                  </a:clrFrom>
                  <a:clrTo>
                    <a:srgbClr val="FFFBF8">
                      <a:alpha val="0"/>
                    </a:srgbClr>
                  </a:clrTo>
                </a:clrChange>
                <a:extLst>
                  <a:ext uri="{28A0092B-C50C-407E-A947-70E740481C1C}">
                    <a14:useLocalDpi xmlns:a14="http://schemas.microsoft.com/office/drawing/2010/main" val="0"/>
                  </a:ext>
                </a:extLst>
              </a:blip>
              <a:srcRect/>
              <a:stretch>
                <a:fillRect/>
              </a:stretch>
            </p:blipFill>
            <p:spPr bwMode="auto">
              <a:xfrm>
                <a:off x="7304099" y="1125590"/>
                <a:ext cx="292608" cy="2926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cxnSp>
          <p:nvCxnSpPr>
            <p:cNvPr id="912" name="Straight Connector 911"/>
            <p:cNvCxnSpPr/>
            <p:nvPr/>
          </p:nvCxnSpPr>
          <p:spPr>
            <a:xfrm>
              <a:off x="4568015" y="890462"/>
              <a:ext cx="0" cy="235524"/>
            </a:xfrm>
            <a:prstGeom prst="line">
              <a:avLst/>
            </a:prstGeom>
            <a:ln>
              <a:solidFill>
                <a:schemeClr val="tx1">
                  <a:lumMod val="50000"/>
                  <a:lumOff val="50000"/>
                </a:schemeClr>
              </a:solidFill>
              <a:prstDash val="sysDash"/>
              <a:headEnd type="none" w="med" len="med"/>
              <a:tailEnd type="none" w="med" len="med"/>
            </a:ln>
          </p:spPr>
          <p:style>
            <a:lnRef idx="2">
              <a:schemeClr val="dk1"/>
            </a:lnRef>
            <a:fillRef idx="0">
              <a:schemeClr val="dk1"/>
            </a:fillRef>
            <a:effectRef idx="1">
              <a:schemeClr val="dk1"/>
            </a:effectRef>
            <a:fontRef idx="minor">
              <a:schemeClr val="tx1"/>
            </a:fontRef>
          </p:style>
        </p:cxnSp>
      </p:grpSp>
      <p:grpSp>
        <p:nvGrpSpPr>
          <p:cNvPr id="917" name="Group 916"/>
          <p:cNvGrpSpPr/>
          <p:nvPr/>
        </p:nvGrpSpPr>
        <p:grpSpPr>
          <a:xfrm>
            <a:off x="2479852" y="196373"/>
            <a:ext cx="345059" cy="779734"/>
            <a:chOff x="4206296" y="116632"/>
            <a:chExt cx="727268" cy="1643415"/>
          </a:xfrm>
        </p:grpSpPr>
        <p:grpSp>
          <p:nvGrpSpPr>
            <p:cNvPr id="918" name="Group 917"/>
            <p:cNvGrpSpPr/>
            <p:nvPr/>
          </p:nvGrpSpPr>
          <p:grpSpPr>
            <a:xfrm>
              <a:off x="4206296" y="116632"/>
              <a:ext cx="727268" cy="727268"/>
              <a:chOff x="859264" y="177924"/>
              <a:chExt cx="1310323" cy="1310324"/>
            </a:xfrm>
          </p:grpSpPr>
          <p:pic>
            <p:nvPicPr>
              <p:cNvPr id="923" name="Picture 922" descr="People avatars"/>
              <p:cNvPicPr>
                <a:picLocks noChangeAspect="1" noChangeArrowheads="1"/>
              </p:cNvPicPr>
              <p:nvPr/>
            </p:nvPicPr>
            <p:blipFill rotWithShape="1">
              <a:blip r:embed="rId42" cstate="print">
                <a:extLst>
                  <a:ext uri="{28A0092B-C50C-407E-A947-70E740481C1C}">
                    <a14:useLocalDpi xmlns:a14="http://schemas.microsoft.com/office/drawing/2010/main" val="0"/>
                  </a:ext>
                </a:extLst>
              </a:blip>
              <a:srcRect l="1403" t="40229" r="77511" b="38307"/>
              <a:stretch/>
            </p:blipFill>
            <p:spPr bwMode="auto">
              <a:xfrm>
                <a:off x="869069" y="181517"/>
                <a:ext cx="1283812" cy="1306731"/>
              </a:xfrm>
              <a:prstGeom prst="ellipse">
                <a:avLst/>
              </a:prstGeom>
              <a:noFill/>
              <a:extLst>
                <a:ext uri="{909E8E84-426E-40DD-AFC4-6F175D3DCCD1}">
                  <a14:hiddenFill xmlns:a14="http://schemas.microsoft.com/office/drawing/2010/main">
                    <a:solidFill>
                      <a:srgbClr val="FFFFFF"/>
                    </a:solidFill>
                  </a14:hiddenFill>
                </a:ext>
              </a:extLst>
            </p:spPr>
          </p:pic>
          <p:sp>
            <p:nvSpPr>
              <p:cNvPr id="924" name="Oval 923"/>
              <p:cNvSpPr/>
              <p:nvPr/>
            </p:nvSpPr>
            <p:spPr>
              <a:xfrm>
                <a:off x="859264" y="177924"/>
                <a:ext cx="1310323" cy="1310322"/>
              </a:xfrm>
              <a:prstGeom prst="ellipse">
                <a:avLst/>
              </a:prstGeom>
              <a:noFill/>
              <a:ln w="19050">
                <a:solidFill>
                  <a:srgbClr val="7D7E7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42"/>
              </a:p>
            </p:txBody>
          </p:sp>
        </p:grpSp>
        <p:grpSp>
          <p:nvGrpSpPr>
            <p:cNvPr id="919" name="Group 918"/>
            <p:cNvGrpSpPr/>
            <p:nvPr/>
          </p:nvGrpSpPr>
          <p:grpSpPr>
            <a:xfrm>
              <a:off x="4311911" y="1165687"/>
              <a:ext cx="594360" cy="594360"/>
              <a:chOff x="7145405" y="947467"/>
              <a:chExt cx="451302" cy="470731"/>
            </a:xfrm>
          </p:grpSpPr>
          <p:pic>
            <p:nvPicPr>
              <p:cNvPr id="921" name="Picture 6" descr="http://files.softicons.com/download/application-icons/mega-pack-icons-1-by-nikolay-verin/png/256/Access.png"/>
              <p:cNvPicPr>
                <a:picLocks noChangeArrowheads="1"/>
              </p:cNvPicPr>
              <p:nvPr/>
            </p:nvPicPr>
            <p:blipFill>
              <a:blip r:embed="rId43" cstate="print">
                <a:extLst>
                  <a:ext uri="{28A0092B-C50C-407E-A947-70E740481C1C}">
                    <a14:useLocalDpi xmlns:a14="http://schemas.microsoft.com/office/drawing/2010/main" val="0"/>
                  </a:ext>
                </a:extLst>
              </a:blip>
              <a:srcRect/>
              <a:stretch>
                <a:fillRect/>
              </a:stretch>
            </p:blipFill>
            <p:spPr bwMode="auto">
              <a:xfrm>
                <a:off x="7145405" y="947467"/>
                <a:ext cx="353740" cy="344216"/>
              </a:xfrm>
              <a:prstGeom prst="rect">
                <a:avLst/>
              </a:prstGeom>
              <a:noFill/>
              <a:extLst>
                <a:ext uri="{909E8E84-426E-40DD-AFC4-6F175D3DCCD1}">
                  <a14:hiddenFill xmlns:a14="http://schemas.microsoft.com/office/drawing/2010/main">
                    <a:solidFill>
                      <a:srgbClr val="FFFFFF"/>
                    </a:solidFill>
                  </a14:hiddenFill>
                </a:ext>
              </a:extLst>
            </p:spPr>
          </p:pic>
          <p:pic>
            <p:nvPicPr>
              <p:cNvPr id="922" name="Picture 10"/>
              <p:cNvPicPr>
                <a:picLocks noChangeArrowheads="1"/>
              </p:cNvPicPr>
              <p:nvPr/>
            </p:nvPicPr>
            <p:blipFill>
              <a:blip r:embed="rId44" cstate="print">
                <a:clrChange>
                  <a:clrFrom>
                    <a:srgbClr val="FFFBF8"/>
                  </a:clrFrom>
                  <a:clrTo>
                    <a:srgbClr val="FFFBF8">
                      <a:alpha val="0"/>
                    </a:srgbClr>
                  </a:clrTo>
                </a:clrChange>
                <a:extLst>
                  <a:ext uri="{28A0092B-C50C-407E-A947-70E740481C1C}">
                    <a14:useLocalDpi xmlns:a14="http://schemas.microsoft.com/office/drawing/2010/main" val="0"/>
                  </a:ext>
                </a:extLst>
              </a:blip>
              <a:srcRect/>
              <a:stretch>
                <a:fillRect/>
              </a:stretch>
            </p:blipFill>
            <p:spPr bwMode="auto">
              <a:xfrm>
                <a:off x="7304099" y="1125590"/>
                <a:ext cx="292608" cy="2926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cxnSp>
          <p:nvCxnSpPr>
            <p:cNvPr id="920" name="Straight Connector 919"/>
            <p:cNvCxnSpPr/>
            <p:nvPr/>
          </p:nvCxnSpPr>
          <p:spPr>
            <a:xfrm>
              <a:off x="4568015" y="890462"/>
              <a:ext cx="0" cy="235524"/>
            </a:xfrm>
            <a:prstGeom prst="line">
              <a:avLst/>
            </a:prstGeom>
            <a:ln>
              <a:solidFill>
                <a:schemeClr val="tx1">
                  <a:lumMod val="50000"/>
                  <a:lumOff val="50000"/>
                </a:schemeClr>
              </a:solidFill>
              <a:prstDash val="sysDash"/>
              <a:headEnd type="none" w="med" len="med"/>
              <a:tailEnd type="none" w="med" len="med"/>
            </a:ln>
          </p:spPr>
          <p:style>
            <a:lnRef idx="2">
              <a:schemeClr val="dk1"/>
            </a:lnRef>
            <a:fillRef idx="0">
              <a:schemeClr val="dk1"/>
            </a:fillRef>
            <a:effectRef idx="1">
              <a:schemeClr val="dk1"/>
            </a:effectRef>
            <a:fontRef idx="minor">
              <a:schemeClr val="tx1"/>
            </a:fontRef>
          </p:style>
        </p:cxnSp>
      </p:grpSp>
      <p:grpSp>
        <p:nvGrpSpPr>
          <p:cNvPr id="925" name="Group 924"/>
          <p:cNvGrpSpPr/>
          <p:nvPr/>
        </p:nvGrpSpPr>
        <p:grpSpPr>
          <a:xfrm>
            <a:off x="4877895" y="1305975"/>
            <a:ext cx="345059" cy="779734"/>
            <a:chOff x="4206296" y="116632"/>
            <a:chExt cx="727268" cy="1643415"/>
          </a:xfrm>
        </p:grpSpPr>
        <p:grpSp>
          <p:nvGrpSpPr>
            <p:cNvPr id="926" name="Group 925"/>
            <p:cNvGrpSpPr/>
            <p:nvPr/>
          </p:nvGrpSpPr>
          <p:grpSpPr>
            <a:xfrm>
              <a:off x="4206296" y="116632"/>
              <a:ext cx="727268" cy="727268"/>
              <a:chOff x="859264" y="177924"/>
              <a:chExt cx="1310323" cy="1310324"/>
            </a:xfrm>
          </p:grpSpPr>
          <p:pic>
            <p:nvPicPr>
              <p:cNvPr id="931" name="Picture 930" descr="People avatars"/>
              <p:cNvPicPr>
                <a:picLocks noChangeAspect="1" noChangeArrowheads="1"/>
              </p:cNvPicPr>
              <p:nvPr/>
            </p:nvPicPr>
            <p:blipFill rotWithShape="1">
              <a:blip r:embed="rId42" cstate="print">
                <a:extLst>
                  <a:ext uri="{28A0092B-C50C-407E-A947-70E740481C1C}">
                    <a14:useLocalDpi xmlns:a14="http://schemas.microsoft.com/office/drawing/2010/main" val="0"/>
                  </a:ext>
                </a:extLst>
              </a:blip>
              <a:srcRect l="1403" t="40229" r="77511" b="38307"/>
              <a:stretch/>
            </p:blipFill>
            <p:spPr bwMode="auto">
              <a:xfrm>
                <a:off x="869069" y="181517"/>
                <a:ext cx="1283812" cy="1306731"/>
              </a:xfrm>
              <a:prstGeom prst="ellipse">
                <a:avLst/>
              </a:prstGeom>
              <a:noFill/>
              <a:extLst>
                <a:ext uri="{909E8E84-426E-40DD-AFC4-6F175D3DCCD1}">
                  <a14:hiddenFill xmlns:a14="http://schemas.microsoft.com/office/drawing/2010/main">
                    <a:solidFill>
                      <a:srgbClr val="FFFFFF"/>
                    </a:solidFill>
                  </a14:hiddenFill>
                </a:ext>
              </a:extLst>
            </p:spPr>
          </p:pic>
          <p:sp>
            <p:nvSpPr>
              <p:cNvPr id="932" name="Oval 931"/>
              <p:cNvSpPr/>
              <p:nvPr/>
            </p:nvSpPr>
            <p:spPr>
              <a:xfrm>
                <a:off x="859264" y="177924"/>
                <a:ext cx="1310323" cy="1310322"/>
              </a:xfrm>
              <a:prstGeom prst="ellipse">
                <a:avLst/>
              </a:prstGeom>
              <a:noFill/>
              <a:ln w="19050">
                <a:solidFill>
                  <a:srgbClr val="7D7E7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42"/>
              </a:p>
            </p:txBody>
          </p:sp>
        </p:grpSp>
        <p:grpSp>
          <p:nvGrpSpPr>
            <p:cNvPr id="927" name="Group 926"/>
            <p:cNvGrpSpPr/>
            <p:nvPr/>
          </p:nvGrpSpPr>
          <p:grpSpPr>
            <a:xfrm>
              <a:off x="4311911" y="1165687"/>
              <a:ext cx="594360" cy="594360"/>
              <a:chOff x="7145405" y="947467"/>
              <a:chExt cx="451302" cy="470731"/>
            </a:xfrm>
          </p:grpSpPr>
          <p:pic>
            <p:nvPicPr>
              <p:cNvPr id="929" name="Picture 6" descr="http://files.softicons.com/download/application-icons/mega-pack-icons-1-by-nikolay-verin/png/256/Access.png"/>
              <p:cNvPicPr>
                <a:picLocks noChangeArrowheads="1"/>
              </p:cNvPicPr>
              <p:nvPr/>
            </p:nvPicPr>
            <p:blipFill>
              <a:blip r:embed="rId43" cstate="print">
                <a:extLst>
                  <a:ext uri="{28A0092B-C50C-407E-A947-70E740481C1C}">
                    <a14:useLocalDpi xmlns:a14="http://schemas.microsoft.com/office/drawing/2010/main" val="0"/>
                  </a:ext>
                </a:extLst>
              </a:blip>
              <a:srcRect/>
              <a:stretch>
                <a:fillRect/>
              </a:stretch>
            </p:blipFill>
            <p:spPr bwMode="auto">
              <a:xfrm>
                <a:off x="7145405" y="947467"/>
                <a:ext cx="353740" cy="344216"/>
              </a:xfrm>
              <a:prstGeom prst="rect">
                <a:avLst/>
              </a:prstGeom>
              <a:noFill/>
              <a:extLst>
                <a:ext uri="{909E8E84-426E-40DD-AFC4-6F175D3DCCD1}">
                  <a14:hiddenFill xmlns:a14="http://schemas.microsoft.com/office/drawing/2010/main">
                    <a:solidFill>
                      <a:srgbClr val="FFFFFF"/>
                    </a:solidFill>
                  </a14:hiddenFill>
                </a:ext>
              </a:extLst>
            </p:spPr>
          </p:pic>
          <p:pic>
            <p:nvPicPr>
              <p:cNvPr id="930" name="Picture 10"/>
              <p:cNvPicPr>
                <a:picLocks noChangeArrowheads="1"/>
              </p:cNvPicPr>
              <p:nvPr/>
            </p:nvPicPr>
            <p:blipFill>
              <a:blip r:embed="rId44" cstate="print">
                <a:clrChange>
                  <a:clrFrom>
                    <a:srgbClr val="FFFBF8"/>
                  </a:clrFrom>
                  <a:clrTo>
                    <a:srgbClr val="FFFBF8">
                      <a:alpha val="0"/>
                    </a:srgbClr>
                  </a:clrTo>
                </a:clrChange>
                <a:extLst>
                  <a:ext uri="{28A0092B-C50C-407E-A947-70E740481C1C}">
                    <a14:useLocalDpi xmlns:a14="http://schemas.microsoft.com/office/drawing/2010/main" val="0"/>
                  </a:ext>
                </a:extLst>
              </a:blip>
              <a:srcRect/>
              <a:stretch>
                <a:fillRect/>
              </a:stretch>
            </p:blipFill>
            <p:spPr bwMode="auto">
              <a:xfrm>
                <a:off x="7304099" y="1125590"/>
                <a:ext cx="292608" cy="2926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cxnSp>
          <p:nvCxnSpPr>
            <p:cNvPr id="928" name="Straight Connector 927"/>
            <p:cNvCxnSpPr/>
            <p:nvPr/>
          </p:nvCxnSpPr>
          <p:spPr>
            <a:xfrm>
              <a:off x="4568015" y="890462"/>
              <a:ext cx="0" cy="235524"/>
            </a:xfrm>
            <a:prstGeom prst="line">
              <a:avLst/>
            </a:prstGeom>
            <a:ln>
              <a:solidFill>
                <a:schemeClr val="tx1">
                  <a:lumMod val="50000"/>
                  <a:lumOff val="50000"/>
                </a:schemeClr>
              </a:solidFill>
              <a:prstDash val="sysDash"/>
              <a:headEnd type="none" w="med" len="med"/>
              <a:tailEnd type="none" w="med" len="med"/>
            </a:ln>
          </p:spPr>
          <p:style>
            <a:lnRef idx="2">
              <a:schemeClr val="dk1"/>
            </a:lnRef>
            <a:fillRef idx="0">
              <a:schemeClr val="dk1"/>
            </a:fillRef>
            <a:effectRef idx="1">
              <a:schemeClr val="dk1"/>
            </a:effectRef>
            <a:fontRef idx="minor">
              <a:schemeClr val="tx1"/>
            </a:fontRef>
          </p:style>
        </p:cxnSp>
      </p:grpSp>
      <p:grpSp>
        <p:nvGrpSpPr>
          <p:cNvPr id="933" name="Group 932"/>
          <p:cNvGrpSpPr/>
          <p:nvPr/>
        </p:nvGrpSpPr>
        <p:grpSpPr>
          <a:xfrm>
            <a:off x="3986283" y="1292779"/>
            <a:ext cx="345059" cy="779734"/>
            <a:chOff x="4206296" y="116632"/>
            <a:chExt cx="727268" cy="1643415"/>
          </a:xfrm>
        </p:grpSpPr>
        <p:grpSp>
          <p:nvGrpSpPr>
            <p:cNvPr id="934" name="Group 933"/>
            <p:cNvGrpSpPr/>
            <p:nvPr/>
          </p:nvGrpSpPr>
          <p:grpSpPr>
            <a:xfrm>
              <a:off x="4206296" y="116632"/>
              <a:ext cx="727268" cy="727268"/>
              <a:chOff x="859264" y="177924"/>
              <a:chExt cx="1310323" cy="1310324"/>
            </a:xfrm>
          </p:grpSpPr>
          <p:pic>
            <p:nvPicPr>
              <p:cNvPr id="939" name="Picture 938" descr="People avatars"/>
              <p:cNvPicPr>
                <a:picLocks noChangeAspect="1" noChangeArrowheads="1"/>
              </p:cNvPicPr>
              <p:nvPr/>
            </p:nvPicPr>
            <p:blipFill rotWithShape="1">
              <a:blip r:embed="rId42" cstate="print">
                <a:extLst>
                  <a:ext uri="{28A0092B-C50C-407E-A947-70E740481C1C}">
                    <a14:useLocalDpi xmlns:a14="http://schemas.microsoft.com/office/drawing/2010/main" val="0"/>
                  </a:ext>
                </a:extLst>
              </a:blip>
              <a:srcRect l="1403" t="40229" r="77511" b="38307"/>
              <a:stretch/>
            </p:blipFill>
            <p:spPr bwMode="auto">
              <a:xfrm>
                <a:off x="869069" y="181517"/>
                <a:ext cx="1283812" cy="1306731"/>
              </a:xfrm>
              <a:prstGeom prst="ellipse">
                <a:avLst/>
              </a:prstGeom>
              <a:noFill/>
              <a:extLst>
                <a:ext uri="{909E8E84-426E-40DD-AFC4-6F175D3DCCD1}">
                  <a14:hiddenFill xmlns:a14="http://schemas.microsoft.com/office/drawing/2010/main">
                    <a:solidFill>
                      <a:srgbClr val="FFFFFF"/>
                    </a:solidFill>
                  </a14:hiddenFill>
                </a:ext>
              </a:extLst>
            </p:spPr>
          </p:pic>
          <p:sp>
            <p:nvSpPr>
              <p:cNvPr id="940" name="Oval 939"/>
              <p:cNvSpPr/>
              <p:nvPr/>
            </p:nvSpPr>
            <p:spPr>
              <a:xfrm>
                <a:off x="859264" y="177924"/>
                <a:ext cx="1310323" cy="1310322"/>
              </a:xfrm>
              <a:prstGeom prst="ellipse">
                <a:avLst/>
              </a:prstGeom>
              <a:noFill/>
              <a:ln w="19050">
                <a:solidFill>
                  <a:srgbClr val="7D7E7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42"/>
              </a:p>
            </p:txBody>
          </p:sp>
        </p:grpSp>
        <p:grpSp>
          <p:nvGrpSpPr>
            <p:cNvPr id="935" name="Group 934"/>
            <p:cNvGrpSpPr/>
            <p:nvPr/>
          </p:nvGrpSpPr>
          <p:grpSpPr>
            <a:xfrm>
              <a:off x="4311911" y="1165687"/>
              <a:ext cx="594360" cy="594360"/>
              <a:chOff x="7145405" y="947467"/>
              <a:chExt cx="451302" cy="470731"/>
            </a:xfrm>
          </p:grpSpPr>
          <p:pic>
            <p:nvPicPr>
              <p:cNvPr id="937" name="Picture 6" descr="http://files.softicons.com/download/application-icons/mega-pack-icons-1-by-nikolay-verin/png/256/Access.png"/>
              <p:cNvPicPr>
                <a:picLocks noChangeArrowheads="1"/>
              </p:cNvPicPr>
              <p:nvPr/>
            </p:nvPicPr>
            <p:blipFill>
              <a:blip r:embed="rId43" cstate="print">
                <a:extLst>
                  <a:ext uri="{28A0092B-C50C-407E-A947-70E740481C1C}">
                    <a14:useLocalDpi xmlns:a14="http://schemas.microsoft.com/office/drawing/2010/main" val="0"/>
                  </a:ext>
                </a:extLst>
              </a:blip>
              <a:srcRect/>
              <a:stretch>
                <a:fillRect/>
              </a:stretch>
            </p:blipFill>
            <p:spPr bwMode="auto">
              <a:xfrm>
                <a:off x="7145405" y="947467"/>
                <a:ext cx="353740" cy="344216"/>
              </a:xfrm>
              <a:prstGeom prst="rect">
                <a:avLst/>
              </a:prstGeom>
              <a:noFill/>
              <a:extLst>
                <a:ext uri="{909E8E84-426E-40DD-AFC4-6F175D3DCCD1}">
                  <a14:hiddenFill xmlns:a14="http://schemas.microsoft.com/office/drawing/2010/main">
                    <a:solidFill>
                      <a:srgbClr val="FFFFFF"/>
                    </a:solidFill>
                  </a14:hiddenFill>
                </a:ext>
              </a:extLst>
            </p:spPr>
          </p:pic>
          <p:pic>
            <p:nvPicPr>
              <p:cNvPr id="938" name="Picture 10"/>
              <p:cNvPicPr>
                <a:picLocks noChangeArrowheads="1"/>
              </p:cNvPicPr>
              <p:nvPr/>
            </p:nvPicPr>
            <p:blipFill>
              <a:blip r:embed="rId44" cstate="print">
                <a:clrChange>
                  <a:clrFrom>
                    <a:srgbClr val="FFFBF8"/>
                  </a:clrFrom>
                  <a:clrTo>
                    <a:srgbClr val="FFFBF8">
                      <a:alpha val="0"/>
                    </a:srgbClr>
                  </a:clrTo>
                </a:clrChange>
                <a:extLst>
                  <a:ext uri="{28A0092B-C50C-407E-A947-70E740481C1C}">
                    <a14:useLocalDpi xmlns:a14="http://schemas.microsoft.com/office/drawing/2010/main" val="0"/>
                  </a:ext>
                </a:extLst>
              </a:blip>
              <a:srcRect/>
              <a:stretch>
                <a:fillRect/>
              </a:stretch>
            </p:blipFill>
            <p:spPr bwMode="auto">
              <a:xfrm>
                <a:off x="7304099" y="1125590"/>
                <a:ext cx="292608" cy="2926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cxnSp>
          <p:nvCxnSpPr>
            <p:cNvPr id="936" name="Straight Connector 935"/>
            <p:cNvCxnSpPr/>
            <p:nvPr/>
          </p:nvCxnSpPr>
          <p:spPr>
            <a:xfrm>
              <a:off x="4568015" y="890462"/>
              <a:ext cx="0" cy="235524"/>
            </a:xfrm>
            <a:prstGeom prst="line">
              <a:avLst/>
            </a:prstGeom>
            <a:ln>
              <a:solidFill>
                <a:schemeClr val="tx1">
                  <a:lumMod val="50000"/>
                  <a:lumOff val="50000"/>
                </a:schemeClr>
              </a:solidFill>
              <a:prstDash val="sysDash"/>
              <a:headEnd type="none" w="med" len="med"/>
              <a:tailEnd type="none" w="med" len="med"/>
            </a:ln>
          </p:spPr>
          <p:style>
            <a:lnRef idx="2">
              <a:schemeClr val="dk1"/>
            </a:lnRef>
            <a:fillRef idx="0">
              <a:schemeClr val="dk1"/>
            </a:fillRef>
            <a:effectRef idx="1">
              <a:schemeClr val="dk1"/>
            </a:effectRef>
            <a:fontRef idx="minor">
              <a:schemeClr val="tx1"/>
            </a:fontRef>
          </p:style>
        </p:cxnSp>
      </p:grpSp>
      <p:grpSp>
        <p:nvGrpSpPr>
          <p:cNvPr id="941" name="Group 940"/>
          <p:cNvGrpSpPr/>
          <p:nvPr/>
        </p:nvGrpSpPr>
        <p:grpSpPr>
          <a:xfrm>
            <a:off x="3715270" y="1168235"/>
            <a:ext cx="345059" cy="779734"/>
            <a:chOff x="4206296" y="116632"/>
            <a:chExt cx="727268" cy="1643415"/>
          </a:xfrm>
        </p:grpSpPr>
        <p:grpSp>
          <p:nvGrpSpPr>
            <p:cNvPr id="942" name="Group 941"/>
            <p:cNvGrpSpPr/>
            <p:nvPr/>
          </p:nvGrpSpPr>
          <p:grpSpPr>
            <a:xfrm>
              <a:off x="4206296" y="116632"/>
              <a:ext cx="727268" cy="727268"/>
              <a:chOff x="859264" y="177924"/>
              <a:chExt cx="1310323" cy="1310324"/>
            </a:xfrm>
          </p:grpSpPr>
          <p:pic>
            <p:nvPicPr>
              <p:cNvPr id="947" name="Picture 946" descr="People avatars"/>
              <p:cNvPicPr>
                <a:picLocks noChangeAspect="1" noChangeArrowheads="1"/>
              </p:cNvPicPr>
              <p:nvPr/>
            </p:nvPicPr>
            <p:blipFill rotWithShape="1">
              <a:blip r:embed="rId42" cstate="print">
                <a:extLst>
                  <a:ext uri="{28A0092B-C50C-407E-A947-70E740481C1C}">
                    <a14:useLocalDpi xmlns:a14="http://schemas.microsoft.com/office/drawing/2010/main" val="0"/>
                  </a:ext>
                </a:extLst>
              </a:blip>
              <a:srcRect l="1403" t="40229" r="77511" b="38307"/>
              <a:stretch/>
            </p:blipFill>
            <p:spPr bwMode="auto">
              <a:xfrm>
                <a:off x="869069" y="181517"/>
                <a:ext cx="1283812" cy="1306731"/>
              </a:xfrm>
              <a:prstGeom prst="ellipse">
                <a:avLst/>
              </a:prstGeom>
              <a:noFill/>
              <a:extLst>
                <a:ext uri="{909E8E84-426E-40DD-AFC4-6F175D3DCCD1}">
                  <a14:hiddenFill xmlns:a14="http://schemas.microsoft.com/office/drawing/2010/main">
                    <a:solidFill>
                      <a:srgbClr val="FFFFFF"/>
                    </a:solidFill>
                  </a14:hiddenFill>
                </a:ext>
              </a:extLst>
            </p:spPr>
          </p:pic>
          <p:sp>
            <p:nvSpPr>
              <p:cNvPr id="948" name="Oval 947"/>
              <p:cNvSpPr/>
              <p:nvPr/>
            </p:nvSpPr>
            <p:spPr>
              <a:xfrm>
                <a:off x="859264" y="177924"/>
                <a:ext cx="1310323" cy="1310322"/>
              </a:xfrm>
              <a:prstGeom prst="ellipse">
                <a:avLst/>
              </a:prstGeom>
              <a:noFill/>
              <a:ln w="19050">
                <a:solidFill>
                  <a:srgbClr val="7D7E7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42"/>
              </a:p>
            </p:txBody>
          </p:sp>
        </p:grpSp>
        <p:grpSp>
          <p:nvGrpSpPr>
            <p:cNvPr id="943" name="Group 942"/>
            <p:cNvGrpSpPr/>
            <p:nvPr/>
          </p:nvGrpSpPr>
          <p:grpSpPr>
            <a:xfrm>
              <a:off x="4311911" y="1165687"/>
              <a:ext cx="594360" cy="594360"/>
              <a:chOff x="7145405" y="947467"/>
              <a:chExt cx="451302" cy="470731"/>
            </a:xfrm>
          </p:grpSpPr>
          <p:pic>
            <p:nvPicPr>
              <p:cNvPr id="945" name="Picture 6" descr="http://files.softicons.com/download/application-icons/mega-pack-icons-1-by-nikolay-verin/png/256/Access.png"/>
              <p:cNvPicPr>
                <a:picLocks noChangeArrowheads="1"/>
              </p:cNvPicPr>
              <p:nvPr/>
            </p:nvPicPr>
            <p:blipFill>
              <a:blip r:embed="rId43" cstate="print">
                <a:extLst>
                  <a:ext uri="{28A0092B-C50C-407E-A947-70E740481C1C}">
                    <a14:useLocalDpi xmlns:a14="http://schemas.microsoft.com/office/drawing/2010/main" val="0"/>
                  </a:ext>
                </a:extLst>
              </a:blip>
              <a:srcRect/>
              <a:stretch>
                <a:fillRect/>
              </a:stretch>
            </p:blipFill>
            <p:spPr bwMode="auto">
              <a:xfrm>
                <a:off x="7145405" y="947467"/>
                <a:ext cx="353740" cy="344216"/>
              </a:xfrm>
              <a:prstGeom prst="rect">
                <a:avLst/>
              </a:prstGeom>
              <a:noFill/>
              <a:extLst>
                <a:ext uri="{909E8E84-426E-40DD-AFC4-6F175D3DCCD1}">
                  <a14:hiddenFill xmlns:a14="http://schemas.microsoft.com/office/drawing/2010/main">
                    <a:solidFill>
                      <a:srgbClr val="FFFFFF"/>
                    </a:solidFill>
                  </a14:hiddenFill>
                </a:ext>
              </a:extLst>
            </p:spPr>
          </p:pic>
          <p:pic>
            <p:nvPicPr>
              <p:cNvPr id="946" name="Picture 10"/>
              <p:cNvPicPr>
                <a:picLocks noChangeArrowheads="1"/>
              </p:cNvPicPr>
              <p:nvPr/>
            </p:nvPicPr>
            <p:blipFill>
              <a:blip r:embed="rId44" cstate="print">
                <a:clrChange>
                  <a:clrFrom>
                    <a:srgbClr val="FFFBF8"/>
                  </a:clrFrom>
                  <a:clrTo>
                    <a:srgbClr val="FFFBF8">
                      <a:alpha val="0"/>
                    </a:srgbClr>
                  </a:clrTo>
                </a:clrChange>
                <a:extLst>
                  <a:ext uri="{28A0092B-C50C-407E-A947-70E740481C1C}">
                    <a14:useLocalDpi xmlns:a14="http://schemas.microsoft.com/office/drawing/2010/main" val="0"/>
                  </a:ext>
                </a:extLst>
              </a:blip>
              <a:srcRect/>
              <a:stretch>
                <a:fillRect/>
              </a:stretch>
            </p:blipFill>
            <p:spPr bwMode="auto">
              <a:xfrm>
                <a:off x="7304099" y="1125590"/>
                <a:ext cx="292608" cy="2926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cxnSp>
          <p:nvCxnSpPr>
            <p:cNvPr id="944" name="Straight Connector 943"/>
            <p:cNvCxnSpPr/>
            <p:nvPr/>
          </p:nvCxnSpPr>
          <p:spPr>
            <a:xfrm>
              <a:off x="4568015" y="890462"/>
              <a:ext cx="0" cy="235524"/>
            </a:xfrm>
            <a:prstGeom prst="line">
              <a:avLst/>
            </a:prstGeom>
            <a:ln>
              <a:solidFill>
                <a:schemeClr val="tx1">
                  <a:lumMod val="50000"/>
                  <a:lumOff val="50000"/>
                </a:schemeClr>
              </a:solidFill>
              <a:prstDash val="sysDash"/>
              <a:headEnd type="none" w="med" len="med"/>
              <a:tailEnd type="none" w="med" len="med"/>
            </a:ln>
          </p:spPr>
          <p:style>
            <a:lnRef idx="2">
              <a:schemeClr val="dk1"/>
            </a:lnRef>
            <a:fillRef idx="0">
              <a:schemeClr val="dk1"/>
            </a:fillRef>
            <a:effectRef idx="1">
              <a:schemeClr val="dk1"/>
            </a:effectRef>
            <a:fontRef idx="minor">
              <a:schemeClr val="tx1"/>
            </a:fontRef>
          </p:style>
        </p:cxnSp>
      </p:grpSp>
      <p:grpSp>
        <p:nvGrpSpPr>
          <p:cNvPr id="949" name="Group 948"/>
          <p:cNvGrpSpPr/>
          <p:nvPr/>
        </p:nvGrpSpPr>
        <p:grpSpPr>
          <a:xfrm>
            <a:off x="3783430" y="196487"/>
            <a:ext cx="345059" cy="779734"/>
            <a:chOff x="4206296" y="116632"/>
            <a:chExt cx="727268" cy="1643415"/>
          </a:xfrm>
        </p:grpSpPr>
        <p:grpSp>
          <p:nvGrpSpPr>
            <p:cNvPr id="950" name="Group 949"/>
            <p:cNvGrpSpPr/>
            <p:nvPr/>
          </p:nvGrpSpPr>
          <p:grpSpPr>
            <a:xfrm>
              <a:off x="4206296" y="116632"/>
              <a:ext cx="727268" cy="727268"/>
              <a:chOff x="859264" y="177924"/>
              <a:chExt cx="1310323" cy="1310324"/>
            </a:xfrm>
          </p:grpSpPr>
          <p:pic>
            <p:nvPicPr>
              <p:cNvPr id="955" name="Picture 954" descr="People avatars"/>
              <p:cNvPicPr>
                <a:picLocks noChangeAspect="1" noChangeArrowheads="1"/>
              </p:cNvPicPr>
              <p:nvPr/>
            </p:nvPicPr>
            <p:blipFill rotWithShape="1">
              <a:blip r:embed="rId42" cstate="print">
                <a:extLst>
                  <a:ext uri="{28A0092B-C50C-407E-A947-70E740481C1C}">
                    <a14:useLocalDpi xmlns:a14="http://schemas.microsoft.com/office/drawing/2010/main" val="0"/>
                  </a:ext>
                </a:extLst>
              </a:blip>
              <a:srcRect l="1403" t="40229" r="77511" b="38307"/>
              <a:stretch/>
            </p:blipFill>
            <p:spPr bwMode="auto">
              <a:xfrm>
                <a:off x="869069" y="181517"/>
                <a:ext cx="1283812" cy="1306731"/>
              </a:xfrm>
              <a:prstGeom prst="ellipse">
                <a:avLst/>
              </a:prstGeom>
              <a:noFill/>
              <a:extLst>
                <a:ext uri="{909E8E84-426E-40DD-AFC4-6F175D3DCCD1}">
                  <a14:hiddenFill xmlns:a14="http://schemas.microsoft.com/office/drawing/2010/main">
                    <a:solidFill>
                      <a:srgbClr val="FFFFFF"/>
                    </a:solidFill>
                  </a14:hiddenFill>
                </a:ext>
              </a:extLst>
            </p:spPr>
          </p:pic>
          <p:sp>
            <p:nvSpPr>
              <p:cNvPr id="956" name="Oval 955"/>
              <p:cNvSpPr/>
              <p:nvPr/>
            </p:nvSpPr>
            <p:spPr>
              <a:xfrm>
                <a:off x="859264" y="177924"/>
                <a:ext cx="1310323" cy="1310322"/>
              </a:xfrm>
              <a:prstGeom prst="ellipse">
                <a:avLst/>
              </a:prstGeom>
              <a:noFill/>
              <a:ln w="19050">
                <a:solidFill>
                  <a:srgbClr val="7D7E7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42"/>
              </a:p>
            </p:txBody>
          </p:sp>
        </p:grpSp>
        <p:grpSp>
          <p:nvGrpSpPr>
            <p:cNvPr id="951" name="Group 950"/>
            <p:cNvGrpSpPr/>
            <p:nvPr/>
          </p:nvGrpSpPr>
          <p:grpSpPr>
            <a:xfrm>
              <a:off x="4311911" y="1165687"/>
              <a:ext cx="594360" cy="594360"/>
              <a:chOff x="7145405" y="947467"/>
              <a:chExt cx="451302" cy="470731"/>
            </a:xfrm>
          </p:grpSpPr>
          <p:pic>
            <p:nvPicPr>
              <p:cNvPr id="953" name="Picture 6" descr="http://files.softicons.com/download/application-icons/mega-pack-icons-1-by-nikolay-verin/png/256/Access.png"/>
              <p:cNvPicPr>
                <a:picLocks noChangeArrowheads="1"/>
              </p:cNvPicPr>
              <p:nvPr/>
            </p:nvPicPr>
            <p:blipFill>
              <a:blip r:embed="rId43" cstate="print">
                <a:extLst>
                  <a:ext uri="{28A0092B-C50C-407E-A947-70E740481C1C}">
                    <a14:useLocalDpi xmlns:a14="http://schemas.microsoft.com/office/drawing/2010/main" val="0"/>
                  </a:ext>
                </a:extLst>
              </a:blip>
              <a:srcRect/>
              <a:stretch>
                <a:fillRect/>
              </a:stretch>
            </p:blipFill>
            <p:spPr bwMode="auto">
              <a:xfrm>
                <a:off x="7145405" y="947467"/>
                <a:ext cx="353740" cy="344216"/>
              </a:xfrm>
              <a:prstGeom prst="rect">
                <a:avLst/>
              </a:prstGeom>
              <a:noFill/>
              <a:extLst>
                <a:ext uri="{909E8E84-426E-40DD-AFC4-6F175D3DCCD1}">
                  <a14:hiddenFill xmlns:a14="http://schemas.microsoft.com/office/drawing/2010/main">
                    <a:solidFill>
                      <a:srgbClr val="FFFFFF"/>
                    </a:solidFill>
                  </a14:hiddenFill>
                </a:ext>
              </a:extLst>
            </p:spPr>
          </p:pic>
          <p:pic>
            <p:nvPicPr>
              <p:cNvPr id="954" name="Picture 10"/>
              <p:cNvPicPr>
                <a:picLocks noChangeArrowheads="1"/>
              </p:cNvPicPr>
              <p:nvPr/>
            </p:nvPicPr>
            <p:blipFill>
              <a:blip r:embed="rId44" cstate="print">
                <a:clrChange>
                  <a:clrFrom>
                    <a:srgbClr val="FFFBF8"/>
                  </a:clrFrom>
                  <a:clrTo>
                    <a:srgbClr val="FFFBF8">
                      <a:alpha val="0"/>
                    </a:srgbClr>
                  </a:clrTo>
                </a:clrChange>
                <a:extLst>
                  <a:ext uri="{28A0092B-C50C-407E-A947-70E740481C1C}">
                    <a14:useLocalDpi xmlns:a14="http://schemas.microsoft.com/office/drawing/2010/main" val="0"/>
                  </a:ext>
                </a:extLst>
              </a:blip>
              <a:srcRect/>
              <a:stretch>
                <a:fillRect/>
              </a:stretch>
            </p:blipFill>
            <p:spPr bwMode="auto">
              <a:xfrm>
                <a:off x="7304099" y="1125590"/>
                <a:ext cx="292608" cy="2926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cxnSp>
          <p:nvCxnSpPr>
            <p:cNvPr id="952" name="Straight Connector 951"/>
            <p:cNvCxnSpPr/>
            <p:nvPr/>
          </p:nvCxnSpPr>
          <p:spPr>
            <a:xfrm>
              <a:off x="4568015" y="890462"/>
              <a:ext cx="0" cy="235524"/>
            </a:xfrm>
            <a:prstGeom prst="line">
              <a:avLst/>
            </a:prstGeom>
            <a:ln>
              <a:solidFill>
                <a:schemeClr val="tx1">
                  <a:lumMod val="50000"/>
                  <a:lumOff val="50000"/>
                </a:schemeClr>
              </a:solidFill>
              <a:prstDash val="sysDash"/>
              <a:headEnd type="none" w="med" len="med"/>
              <a:tailEnd type="none" w="med" len="med"/>
            </a:ln>
          </p:spPr>
          <p:style>
            <a:lnRef idx="2">
              <a:schemeClr val="dk1"/>
            </a:lnRef>
            <a:fillRef idx="0">
              <a:schemeClr val="dk1"/>
            </a:fillRef>
            <a:effectRef idx="1">
              <a:schemeClr val="dk1"/>
            </a:effectRef>
            <a:fontRef idx="minor">
              <a:schemeClr val="tx1"/>
            </a:fontRef>
          </p:style>
        </p:cxnSp>
      </p:grpSp>
      <p:grpSp>
        <p:nvGrpSpPr>
          <p:cNvPr id="957" name="Group 956"/>
          <p:cNvGrpSpPr/>
          <p:nvPr/>
        </p:nvGrpSpPr>
        <p:grpSpPr>
          <a:xfrm>
            <a:off x="5491013" y="737726"/>
            <a:ext cx="345059" cy="779734"/>
            <a:chOff x="4206296" y="116632"/>
            <a:chExt cx="727268" cy="1643415"/>
          </a:xfrm>
        </p:grpSpPr>
        <p:grpSp>
          <p:nvGrpSpPr>
            <p:cNvPr id="958" name="Group 957"/>
            <p:cNvGrpSpPr/>
            <p:nvPr/>
          </p:nvGrpSpPr>
          <p:grpSpPr>
            <a:xfrm>
              <a:off x="4206296" y="116632"/>
              <a:ext cx="727268" cy="727268"/>
              <a:chOff x="859264" y="177924"/>
              <a:chExt cx="1310323" cy="1310324"/>
            </a:xfrm>
          </p:grpSpPr>
          <p:pic>
            <p:nvPicPr>
              <p:cNvPr id="963" name="Picture 962" descr="People avatars"/>
              <p:cNvPicPr>
                <a:picLocks noChangeAspect="1" noChangeArrowheads="1"/>
              </p:cNvPicPr>
              <p:nvPr/>
            </p:nvPicPr>
            <p:blipFill rotWithShape="1">
              <a:blip r:embed="rId42" cstate="print">
                <a:extLst>
                  <a:ext uri="{28A0092B-C50C-407E-A947-70E740481C1C}">
                    <a14:useLocalDpi xmlns:a14="http://schemas.microsoft.com/office/drawing/2010/main" val="0"/>
                  </a:ext>
                </a:extLst>
              </a:blip>
              <a:srcRect l="1403" t="40229" r="77511" b="38307"/>
              <a:stretch/>
            </p:blipFill>
            <p:spPr bwMode="auto">
              <a:xfrm>
                <a:off x="869069" y="181517"/>
                <a:ext cx="1283812" cy="1306731"/>
              </a:xfrm>
              <a:prstGeom prst="ellipse">
                <a:avLst/>
              </a:prstGeom>
              <a:noFill/>
              <a:extLst>
                <a:ext uri="{909E8E84-426E-40DD-AFC4-6F175D3DCCD1}">
                  <a14:hiddenFill xmlns:a14="http://schemas.microsoft.com/office/drawing/2010/main">
                    <a:solidFill>
                      <a:srgbClr val="FFFFFF"/>
                    </a:solidFill>
                  </a14:hiddenFill>
                </a:ext>
              </a:extLst>
            </p:spPr>
          </p:pic>
          <p:sp>
            <p:nvSpPr>
              <p:cNvPr id="964" name="Oval 963"/>
              <p:cNvSpPr/>
              <p:nvPr/>
            </p:nvSpPr>
            <p:spPr>
              <a:xfrm>
                <a:off x="859264" y="177924"/>
                <a:ext cx="1310323" cy="1310322"/>
              </a:xfrm>
              <a:prstGeom prst="ellipse">
                <a:avLst/>
              </a:prstGeom>
              <a:noFill/>
              <a:ln w="19050">
                <a:solidFill>
                  <a:srgbClr val="7D7E7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42"/>
              </a:p>
            </p:txBody>
          </p:sp>
        </p:grpSp>
        <p:grpSp>
          <p:nvGrpSpPr>
            <p:cNvPr id="959" name="Group 958"/>
            <p:cNvGrpSpPr/>
            <p:nvPr/>
          </p:nvGrpSpPr>
          <p:grpSpPr>
            <a:xfrm>
              <a:off x="4311911" y="1165687"/>
              <a:ext cx="594360" cy="594360"/>
              <a:chOff x="7145405" y="947467"/>
              <a:chExt cx="451302" cy="470731"/>
            </a:xfrm>
          </p:grpSpPr>
          <p:pic>
            <p:nvPicPr>
              <p:cNvPr id="961" name="Picture 6" descr="http://files.softicons.com/download/application-icons/mega-pack-icons-1-by-nikolay-verin/png/256/Access.png"/>
              <p:cNvPicPr>
                <a:picLocks noChangeArrowheads="1"/>
              </p:cNvPicPr>
              <p:nvPr/>
            </p:nvPicPr>
            <p:blipFill>
              <a:blip r:embed="rId43" cstate="print">
                <a:extLst>
                  <a:ext uri="{28A0092B-C50C-407E-A947-70E740481C1C}">
                    <a14:useLocalDpi xmlns:a14="http://schemas.microsoft.com/office/drawing/2010/main" val="0"/>
                  </a:ext>
                </a:extLst>
              </a:blip>
              <a:srcRect/>
              <a:stretch>
                <a:fillRect/>
              </a:stretch>
            </p:blipFill>
            <p:spPr bwMode="auto">
              <a:xfrm>
                <a:off x="7145405" y="947467"/>
                <a:ext cx="353740" cy="344216"/>
              </a:xfrm>
              <a:prstGeom prst="rect">
                <a:avLst/>
              </a:prstGeom>
              <a:noFill/>
              <a:extLst>
                <a:ext uri="{909E8E84-426E-40DD-AFC4-6F175D3DCCD1}">
                  <a14:hiddenFill xmlns:a14="http://schemas.microsoft.com/office/drawing/2010/main">
                    <a:solidFill>
                      <a:srgbClr val="FFFFFF"/>
                    </a:solidFill>
                  </a14:hiddenFill>
                </a:ext>
              </a:extLst>
            </p:spPr>
          </p:pic>
          <p:pic>
            <p:nvPicPr>
              <p:cNvPr id="962" name="Picture 10"/>
              <p:cNvPicPr>
                <a:picLocks noChangeArrowheads="1"/>
              </p:cNvPicPr>
              <p:nvPr/>
            </p:nvPicPr>
            <p:blipFill>
              <a:blip r:embed="rId44" cstate="print">
                <a:clrChange>
                  <a:clrFrom>
                    <a:srgbClr val="FFFBF8"/>
                  </a:clrFrom>
                  <a:clrTo>
                    <a:srgbClr val="FFFBF8">
                      <a:alpha val="0"/>
                    </a:srgbClr>
                  </a:clrTo>
                </a:clrChange>
                <a:extLst>
                  <a:ext uri="{28A0092B-C50C-407E-A947-70E740481C1C}">
                    <a14:useLocalDpi xmlns:a14="http://schemas.microsoft.com/office/drawing/2010/main" val="0"/>
                  </a:ext>
                </a:extLst>
              </a:blip>
              <a:srcRect/>
              <a:stretch>
                <a:fillRect/>
              </a:stretch>
            </p:blipFill>
            <p:spPr bwMode="auto">
              <a:xfrm>
                <a:off x="7304099" y="1125590"/>
                <a:ext cx="292608" cy="2926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cxnSp>
          <p:nvCxnSpPr>
            <p:cNvPr id="960" name="Straight Connector 959"/>
            <p:cNvCxnSpPr/>
            <p:nvPr/>
          </p:nvCxnSpPr>
          <p:spPr>
            <a:xfrm>
              <a:off x="4568015" y="890462"/>
              <a:ext cx="0" cy="235524"/>
            </a:xfrm>
            <a:prstGeom prst="line">
              <a:avLst/>
            </a:prstGeom>
            <a:ln>
              <a:solidFill>
                <a:schemeClr val="tx1">
                  <a:lumMod val="50000"/>
                  <a:lumOff val="50000"/>
                </a:schemeClr>
              </a:solidFill>
              <a:prstDash val="sysDash"/>
              <a:headEnd type="none" w="med" len="med"/>
              <a:tailEnd type="none" w="med" len="med"/>
            </a:ln>
          </p:spPr>
          <p:style>
            <a:lnRef idx="2">
              <a:schemeClr val="dk1"/>
            </a:lnRef>
            <a:fillRef idx="0">
              <a:schemeClr val="dk1"/>
            </a:fillRef>
            <a:effectRef idx="1">
              <a:schemeClr val="dk1"/>
            </a:effectRef>
            <a:fontRef idx="minor">
              <a:schemeClr val="tx1"/>
            </a:fontRef>
          </p:style>
        </p:cxnSp>
      </p:grpSp>
      <p:grpSp>
        <p:nvGrpSpPr>
          <p:cNvPr id="965" name="Group 964"/>
          <p:cNvGrpSpPr/>
          <p:nvPr/>
        </p:nvGrpSpPr>
        <p:grpSpPr>
          <a:xfrm>
            <a:off x="5132607" y="1106456"/>
            <a:ext cx="345059" cy="779734"/>
            <a:chOff x="4206296" y="116632"/>
            <a:chExt cx="727268" cy="1643415"/>
          </a:xfrm>
        </p:grpSpPr>
        <p:grpSp>
          <p:nvGrpSpPr>
            <p:cNvPr id="966" name="Group 965"/>
            <p:cNvGrpSpPr/>
            <p:nvPr/>
          </p:nvGrpSpPr>
          <p:grpSpPr>
            <a:xfrm>
              <a:off x="4206296" y="116632"/>
              <a:ext cx="727268" cy="727268"/>
              <a:chOff x="859264" y="177924"/>
              <a:chExt cx="1310323" cy="1310324"/>
            </a:xfrm>
          </p:grpSpPr>
          <p:pic>
            <p:nvPicPr>
              <p:cNvPr id="971" name="Picture 970" descr="People avatars"/>
              <p:cNvPicPr>
                <a:picLocks noChangeAspect="1" noChangeArrowheads="1"/>
              </p:cNvPicPr>
              <p:nvPr/>
            </p:nvPicPr>
            <p:blipFill rotWithShape="1">
              <a:blip r:embed="rId42" cstate="print">
                <a:extLst>
                  <a:ext uri="{28A0092B-C50C-407E-A947-70E740481C1C}">
                    <a14:useLocalDpi xmlns:a14="http://schemas.microsoft.com/office/drawing/2010/main" val="0"/>
                  </a:ext>
                </a:extLst>
              </a:blip>
              <a:srcRect l="1403" t="40229" r="77511" b="38307"/>
              <a:stretch/>
            </p:blipFill>
            <p:spPr bwMode="auto">
              <a:xfrm>
                <a:off x="869069" y="181517"/>
                <a:ext cx="1283812" cy="1306731"/>
              </a:xfrm>
              <a:prstGeom prst="ellipse">
                <a:avLst/>
              </a:prstGeom>
              <a:noFill/>
              <a:extLst>
                <a:ext uri="{909E8E84-426E-40DD-AFC4-6F175D3DCCD1}">
                  <a14:hiddenFill xmlns:a14="http://schemas.microsoft.com/office/drawing/2010/main">
                    <a:solidFill>
                      <a:srgbClr val="FFFFFF"/>
                    </a:solidFill>
                  </a14:hiddenFill>
                </a:ext>
              </a:extLst>
            </p:spPr>
          </p:pic>
          <p:sp>
            <p:nvSpPr>
              <p:cNvPr id="972" name="Oval 971"/>
              <p:cNvSpPr/>
              <p:nvPr/>
            </p:nvSpPr>
            <p:spPr>
              <a:xfrm>
                <a:off x="859264" y="177924"/>
                <a:ext cx="1310323" cy="1310322"/>
              </a:xfrm>
              <a:prstGeom prst="ellipse">
                <a:avLst/>
              </a:prstGeom>
              <a:noFill/>
              <a:ln w="19050">
                <a:solidFill>
                  <a:srgbClr val="7D7E7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42"/>
              </a:p>
            </p:txBody>
          </p:sp>
        </p:grpSp>
        <p:grpSp>
          <p:nvGrpSpPr>
            <p:cNvPr id="967" name="Group 966"/>
            <p:cNvGrpSpPr/>
            <p:nvPr/>
          </p:nvGrpSpPr>
          <p:grpSpPr>
            <a:xfrm>
              <a:off x="4311911" y="1165687"/>
              <a:ext cx="594360" cy="594360"/>
              <a:chOff x="7145405" y="947467"/>
              <a:chExt cx="451302" cy="470731"/>
            </a:xfrm>
          </p:grpSpPr>
          <p:pic>
            <p:nvPicPr>
              <p:cNvPr id="969" name="Picture 6" descr="http://files.softicons.com/download/application-icons/mega-pack-icons-1-by-nikolay-verin/png/256/Access.png"/>
              <p:cNvPicPr>
                <a:picLocks noChangeArrowheads="1"/>
              </p:cNvPicPr>
              <p:nvPr/>
            </p:nvPicPr>
            <p:blipFill>
              <a:blip r:embed="rId43" cstate="print">
                <a:extLst>
                  <a:ext uri="{28A0092B-C50C-407E-A947-70E740481C1C}">
                    <a14:useLocalDpi xmlns:a14="http://schemas.microsoft.com/office/drawing/2010/main" val="0"/>
                  </a:ext>
                </a:extLst>
              </a:blip>
              <a:srcRect/>
              <a:stretch>
                <a:fillRect/>
              </a:stretch>
            </p:blipFill>
            <p:spPr bwMode="auto">
              <a:xfrm>
                <a:off x="7145405" y="947467"/>
                <a:ext cx="353740" cy="344216"/>
              </a:xfrm>
              <a:prstGeom prst="rect">
                <a:avLst/>
              </a:prstGeom>
              <a:noFill/>
              <a:extLst>
                <a:ext uri="{909E8E84-426E-40DD-AFC4-6F175D3DCCD1}">
                  <a14:hiddenFill xmlns:a14="http://schemas.microsoft.com/office/drawing/2010/main">
                    <a:solidFill>
                      <a:srgbClr val="FFFFFF"/>
                    </a:solidFill>
                  </a14:hiddenFill>
                </a:ext>
              </a:extLst>
            </p:spPr>
          </p:pic>
          <p:pic>
            <p:nvPicPr>
              <p:cNvPr id="970" name="Picture 10"/>
              <p:cNvPicPr>
                <a:picLocks noChangeArrowheads="1"/>
              </p:cNvPicPr>
              <p:nvPr/>
            </p:nvPicPr>
            <p:blipFill>
              <a:blip r:embed="rId44" cstate="print">
                <a:clrChange>
                  <a:clrFrom>
                    <a:srgbClr val="FFFBF8"/>
                  </a:clrFrom>
                  <a:clrTo>
                    <a:srgbClr val="FFFBF8">
                      <a:alpha val="0"/>
                    </a:srgbClr>
                  </a:clrTo>
                </a:clrChange>
                <a:extLst>
                  <a:ext uri="{28A0092B-C50C-407E-A947-70E740481C1C}">
                    <a14:useLocalDpi xmlns:a14="http://schemas.microsoft.com/office/drawing/2010/main" val="0"/>
                  </a:ext>
                </a:extLst>
              </a:blip>
              <a:srcRect/>
              <a:stretch>
                <a:fillRect/>
              </a:stretch>
            </p:blipFill>
            <p:spPr bwMode="auto">
              <a:xfrm>
                <a:off x="7304099" y="1125590"/>
                <a:ext cx="292608" cy="2926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cxnSp>
          <p:nvCxnSpPr>
            <p:cNvPr id="968" name="Straight Connector 967"/>
            <p:cNvCxnSpPr/>
            <p:nvPr/>
          </p:nvCxnSpPr>
          <p:spPr>
            <a:xfrm>
              <a:off x="4568015" y="890462"/>
              <a:ext cx="0" cy="235524"/>
            </a:xfrm>
            <a:prstGeom prst="line">
              <a:avLst/>
            </a:prstGeom>
            <a:ln>
              <a:solidFill>
                <a:schemeClr val="tx1">
                  <a:lumMod val="50000"/>
                  <a:lumOff val="50000"/>
                </a:schemeClr>
              </a:solidFill>
              <a:prstDash val="sysDash"/>
              <a:headEnd type="none" w="med" len="med"/>
              <a:tailEnd type="none" w="med" len="med"/>
            </a:ln>
          </p:spPr>
          <p:style>
            <a:lnRef idx="2">
              <a:schemeClr val="dk1"/>
            </a:lnRef>
            <a:fillRef idx="0">
              <a:schemeClr val="dk1"/>
            </a:fillRef>
            <a:effectRef idx="1">
              <a:schemeClr val="dk1"/>
            </a:effectRef>
            <a:fontRef idx="minor">
              <a:schemeClr val="tx1"/>
            </a:fontRef>
          </p:style>
        </p:cxnSp>
      </p:grpSp>
      <p:grpSp>
        <p:nvGrpSpPr>
          <p:cNvPr id="973" name="Group 972"/>
          <p:cNvGrpSpPr/>
          <p:nvPr/>
        </p:nvGrpSpPr>
        <p:grpSpPr>
          <a:xfrm>
            <a:off x="4633681" y="573812"/>
            <a:ext cx="345059" cy="779734"/>
            <a:chOff x="4206296" y="116632"/>
            <a:chExt cx="727268" cy="1643415"/>
          </a:xfrm>
        </p:grpSpPr>
        <p:grpSp>
          <p:nvGrpSpPr>
            <p:cNvPr id="974" name="Group 973"/>
            <p:cNvGrpSpPr/>
            <p:nvPr/>
          </p:nvGrpSpPr>
          <p:grpSpPr>
            <a:xfrm>
              <a:off x="4206296" y="116632"/>
              <a:ext cx="727268" cy="727268"/>
              <a:chOff x="859264" y="177924"/>
              <a:chExt cx="1310323" cy="1310324"/>
            </a:xfrm>
          </p:grpSpPr>
          <p:pic>
            <p:nvPicPr>
              <p:cNvPr id="979" name="Picture 978" descr="People avatars"/>
              <p:cNvPicPr>
                <a:picLocks noChangeAspect="1" noChangeArrowheads="1"/>
              </p:cNvPicPr>
              <p:nvPr/>
            </p:nvPicPr>
            <p:blipFill rotWithShape="1">
              <a:blip r:embed="rId42" cstate="print">
                <a:extLst>
                  <a:ext uri="{28A0092B-C50C-407E-A947-70E740481C1C}">
                    <a14:useLocalDpi xmlns:a14="http://schemas.microsoft.com/office/drawing/2010/main" val="0"/>
                  </a:ext>
                </a:extLst>
              </a:blip>
              <a:srcRect l="1403" t="40229" r="77511" b="38307"/>
              <a:stretch/>
            </p:blipFill>
            <p:spPr bwMode="auto">
              <a:xfrm>
                <a:off x="869069" y="181517"/>
                <a:ext cx="1283812" cy="1306731"/>
              </a:xfrm>
              <a:prstGeom prst="ellipse">
                <a:avLst/>
              </a:prstGeom>
              <a:noFill/>
              <a:extLst>
                <a:ext uri="{909E8E84-426E-40DD-AFC4-6F175D3DCCD1}">
                  <a14:hiddenFill xmlns:a14="http://schemas.microsoft.com/office/drawing/2010/main">
                    <a:solidFill>
                      <a:srgbClr val="FFFFFF"/>
                    </a:solidFill>
                  </a14:hiddenFill>
                </a:ext>
              </a:extLst>
            </p:spPr>
          </p:pic>
          <p:sp>
            <p:nvSpPr>
              <p:cNvPr id="980" name="Oval 979"/>
              <p:cNvSpPr/>
              <p:nvPr/>
            </p:nvSpPr>
            <p:spPr>
              <a:xfrm>
                <a:off x="859264" y="177924"/>
                <a:ext cx="1310323" cy="1310322"/>
              </a:xfrm>
              <a:prstGeom prst="ellipse">
                <a:avLst/>
              </a:prstGeom>
              <a:noFill/>
              <a:ln w="19050">
                <a:solidFill>
                  <a:srgbClr val="7D7E7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42"/>
              </a:p>
            </p:txBody>
          </p:sp>
        </p:grpSp>
        <p:grpSp>
          <p:nvGrpSpPr>
            <p:cNvPr id="975" name="Group 974"/>
            <p:cNvGrpSpPr/>
            <p:nvPr/>
          </p:nvGrpSpPr>
          <p:grpSpPr>
            <a:xfrm>
              <a:off x="4311911" y="1165687"/>
              <a:ext cx="594360" cy="594360"/>
              <a:chOff x="7145405" y="947467"/>
              <a:chExt cx="451302" cy="470731"/>
            </a:xfrm>
          </p:grpSpPr>
          <p:pic>
            <p:nvPicPr>
              <p:cNvPr id="977" name="Picture 6" descr="http://files.softicons.com/download/application-icons/mega-pack-icons-1-by-nikolay-verin/png/256/Access.png"/>
              <p:cNvPicPr>
                <a:picLocks noChangeArrowheads="1"/>
              </p:cNvPicPr>
              <p:nvPr/>
            </p:nvPicPr>
            <p:blipFill>
              <a:blip r:embed="rId43" cstate="print">
                <a:extLst>
                  <a:ext uri="{28A0092B-C50C-407E-A947-70E740481C1C}">
                    <a14:useLocalDpi xmlns:a14="http://schemas.microsoft.com/office/drawing/2010/main" val="0"/>
                  </a:ext>
                </a:extLst>
              </a:blip>
              <a:srcRect/>
              <a:stretch>
                <a:fillRect/>
              </a:stretch>
            </p:blipFill>
            <p:spPr bwMode="auto">
              <a:xfrm>
                <a:off x="7145405" y="947467"/>
                <a:ext cx="353740" cy="344216"/>
              </a:xfrm>
              <a:prstGeom prst="rect">
                <a:avLst/>
              </a:prstGeom>
              <a:noFill/>
              <a:extLst>
                <a:ext uri="{909E8E84-426E-40DD-AFC4-6F175D3DCCD1}">
                  <a14:hiddenFill xmlns:a14="http://schemas.microsoft.com/office/drawing/2010/main">
                    <a:solidFill>
                      <a:srgbClr val="FFFFFF"/>
                    </a:solidFill>
                  </a14:hiddenFill>
                </a:ext>
              </a:extLst>
            </p:spPr>
          </p:pic>
          <p:pic>
            <p:nvPicPr>
              <p:cNvPr id="978" name="Picture 10"/>
              <p:cNvPicPr>
                <a:picLocks noChangeArrowheads="1"/>
              </p:cNvPicPr>
              <p:nvPr/>
            </p:nvPicPr>
            <p:blipFill>
              <a:blip r:embed="rId44" cstate="print">
                <a:clrChange>
                  <a:clrFrom>
                    <a:srgbClr val="FFFBF8"/>
                  </a:clrFrom>
                  <a:clrTo>
                    <a:srgbClr val="FFFBF8">
                      <a:alpha val="0"/>
                    </a:srgbClr>
                  </a:clrTo>
                </a:clrChange>
                <a:extLst>
                  <a:ext uri="{28A0092B-C50C-407E-A947-70E740481C1C}">
                    <a14:useLocalDpi xmlns:a14="http://schemas.microsoft.com/office/drawing/2010/main" val="0"/>
                  </a:ext>
                </a:extLst>
              </a:blip>
              <a:srcRect/>
              <a:stretch>
                <a:fillRect/>
              </a:stretch>
            </p:blipFill>
            <p:spPr bwMode="auto">
              <a:xfrm>
                <a:off x="7304099" y="1125590"/>
                <a:ext cx="292608" cy="2926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cxnSp>
          <p:nvCxnSpPr>
            <p:cNvPr id="976" name="Straight Connector 975"/>
            <p:cNvCxnSpPr/>
            <p:nvPr/>
          </p:nvCxnSpPr>
          <p:spPr>
            <a:xfrm>
              <a:off x="4568015" y="890462"/>
              <a:ext cx="0" cy="235524"/>
            </a:xfrm>
            <a:prstGeom prst="line">
              <a:avLst/>
            </a:prstGeom>
            <a:ln>
              <a:solidFill>
                <a:schemeClr val="tx1">
                  <a:lumMod val="50000"/>
                  <a:lumOff val="50000"/>
                </a:schemeClr>
              </a:solidFill>
              <a:prstDash val="sysDash"/>
              <a:headEnd type="none" w="med" len="med"/>
              <a:tailEnd type="none" w="med" len="med"/>
            </a:ln>
          </p:spPr>
          <p:style>
            <a:lnRef idx="2">
              <a:schemeClr val="dk1"/>
            </a:lnRef>
            <a:fillRef idx="0">
              <a:schemeClr val="dk1"/>
            </a:fillRef>
            <a:effectRef idx="1">
              <a:schemeClr val="dk1"/>
            </a:effectRef>
            <a:fontRef idx="minor">
              <a:schemeClr val="tx1"/>
            </a:fontRef>
          </p:style>
        </p:cxnSp>
      </p:grpSp>
      <p:grpSp>
        <p:nvGrpSpPr>
          <p:cNvPr id="981" name="Group 980"/>
          <p:cNvGrpSpPr/>
          <p:nvPr/>
        </p:nvGrpSpPr>
        <p:grpSpPr>
          <a:xfrm>
            <a:off x="3370648" y="129119"/>
            <a:ext cx="345059" cy="779734"/>
            <a:chOff x="4206296" y="116632"/>
            <a:chExt cx="727268" cy="1643415"/>
          </a:xfrm>
        </p:grpSpPr>
        <p:grpSp>
          <p:nvGrpSpPr>
            <p:cNvPr id="982" name="Group 981"/>
            <p:cNvGrpSpPr/>
            <p:nvPr/>
          </p:nvGrpSpPr>
          <p:grpSpPr>
            <a:xfrm>
              <a:off x="4206296" y="116632"/>
              <a:ext cx="727268" cy="727268"/>
              <a:chOff x="859264" y="177924"/>
              <a:chExt cx="1310323" cy="1310324"/>
            </a:xfrm>
          </p:grpSpPr>
          <p:pic>
            <p:nvPicPr>
              <p:cNvPr id="987" name="Picture 986" descr="People avatars"/>
              <p:cNvPicPr>
                <a:picLocks noChangeAspect="1" noChangeArrowheads="1"/>
              </p:cNvPicPr>
              <p:nvPr/>
            </p:nvPicPr>
            <p:blipFill rotWithShape="1">
              <a:blip r:embed="rId42" cstate="print">
                <a:extLst>
                  <a:ext uri="{28A0092B-C50C-407E-A947-70E740481C1C}">
                    <a14:useLocalDpi xmlns:a14="http://schemas.microsoft.com/office/drawing/2010/main" val="0"/>
                  </a:ext>
                </a:extLst>
              </a:blip>
              <a:srcRect l="1403" t="40229" r="77511" b="38307"/>
              <a:stretch/>
            </p:blipFill>
            <p:spPr bwMode="auto">
              <a:xfrm>
                <a:off x="869069" y="181517"/>
                <a:ext cx="1283812" cy="1306731"/>
              </a:xfrm>
              <a:prstGeom prst="ellipse">
                <a:avLst/>
              </a:prstGeom>
              <a:noFill/>
              <a:extLst>
                <a:ext uri="{909E8E84-426E-40DD-AFC4-6F175D3DCCD1}">
                  <a14:hiddenFill xmlns:a14="http://schemas.microsoft.com/office/drawing/2010/main">
                    <a:solidFill>
                      <a:srgbClr val="FFFFFF"/>
                    </a:solidFill>
                  </a14:hiddenFill>
                </a:ext>
              </a:extLst>
            </p:spPr>
          </p:pic>
          <p:sp>
            <p:nvSpPr>
              <p:cNvPr id="988" name="Oval 987"/>
              <p:cNvSpPr/>
              <p:nvPr/>
            </p:nvSpPr>
            <p:spPr>
              <a:xfrm>
                <a:off x="859264" y="177924"/>
                <a:ext cx="1310323" cy="1310322"/>
              </a:xfrm>
              <a:prstGeom prst="ellipse">
                <a:avLst/>
              </a:prstGeom>
              <a:noFill/>
              <a:ln w="19050">
                <a:solidFill>
                  <a:srgbClr val="7D7E7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42"/>
              </a:p>
            </p:txBody>
          </p:sp>
        </p:grpSp>
        <p:grpSp>
          <p:nvGrpSpPr>
            <p:cNvPr id="983" name="Group 982"/>
            <p:cNvGrpSpPr/>
            <p:nvPr/>
          </p:nvGrpSpPr>
          <p:grpSpPr>
            <a:xfrm>
              <a:off x="4311911" y="1165687"/>
              <a:ext cx="594360" cy="594360"/>
              <a:chOff x="7145405" y="947467"/>
              <a:chExt cx="451302" cy="470731"/>
            </a:xfrm>
          </p:grpSpPr>
          <p:pic>
            <p:nvPicPr>
              <p:cNvPr id="985" name="Picture 6" descr="http://files.softicons.com/download/application-icons/mega-pack-icons-1-by-nikolay-verin/png/256/Access.png"/>
              <p:cNvPicPr>
                <a:picLocks noChangeArrowheads="1"/>
              </p:cNvPicPr>
              <p:nvPr/>
            </p:nvPicPr>
            <p:blipFill>
              <a:blip r:embed="rId43" cstate="print">
                <a:extLst>
                  <a:ext uri="{28A0092B-C50C-407E-A947-70E740481C1C}">
                    <a14:useLocalDpi xmlns:a14="http://schemas.microsoft.com/office/drawing/2010/main" val="0"/>
                  </a:ext>
                </a:extLst>
              </a:blip>
              <a:srcRect/>
              <a:stretch>
                <a:fillRect/>
              </a:stretch>
            </p:blipFill>
            <p:spPr bwMode="auto">
              <a:xfrm>
                <a:off x="7145405" y="947467"/>
                <a:ext cx="353740" cy="344216"/>
              </a:xfrm>
              <a:prstGeom prst="rect">
                <a:avLst/>
              </a:prstGeom>
              <a:noFill/>
              <a:extLst>
                <a:ext uri="{909E8E84-426E-40DD-AFC4-6F175D3DCCD1}">
                  <a14:hiddenFill xmlns:a14="http://schemas.microsoft.com/office/drawing/2010/main">
                    <a:solidFill>
                      <a:srgbClr val="FFFFFF"/>
                    </a:solidFill>
                  </a14:hiddenFill>
                </a:ext>
              </a:extLst>
            </p:spPr>
          </p:pic>
          <p:pic>
            <p:nvPicPr>
              <p:cNvPr id="986" name="Picture 10"/>
              <p:cNvPicPr>
                <a:picLocks noChangeArrowheads="1"/>
              </p:cNvPicPr>
              <p:nvPr/>
            </p:nvPicPr>
            <p:blipFill>
              <a:blip r:embed="rId44" cstate="print">
                <a:clrChange>
                  <a:clrFrom>
                    <a:srgbClr val="FFFBF8"/>
                  </a:clrFrom>
                  <a:clrTo>
                    <a:srgbClr val="FFFBF8">
                      <a:alpha val="0"/>
                    </a:srgbClr>
                  </a:clrTo>
                </a:clrChange>
                <a:extLst>
                  <a:ext uri="{28A0092B-C50C-407E-A947-70E740481C1C}">
                    <a14:useLocalDpi xmlns:a14="http://schemas.microsoft.com/office/drawing/2010/main" val="0"/>
                  </a:ext>
                </a:extLst>
              </a:blip>
              <a:srcRect/>
              <a:stretch>
                <a:fillRect/>
              </a:stretch>
            </p:blipFill>
            <p:spPr bwMode="auto">
              <a:xfrm>
                <a:off x="7304099" y="1125590"/>
                <a:ext cx="292608" cy="2926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cxnSp>
          <p:nvCxnSpPr>
            <p:cNvPr id="984" name="Straight Connector 983"/>
            <p:cNvCxnSpPr/>
            <p:nvPr/>
          </p:nvCxnSpPr>
          <p:spPr>
            <a:xfrm>
              <a:off x="4568015" y="890462"/>
              <a:ext cx="0" cy="235524"/>
            </a:xfrm>
            <a:prstGeom prst="line">
              <a:avLst/>
            </a:prstGeom>
            <a:ln>
              <a:solidFill>
                <a:schemeClr val="tx1">
                  <a:lumMod val="50000"/>
                  <a:lumOff val="50000"/>
                </a:schemeClr>
              </a:solidFill>
              <a:prstDash val="sysDash"/>
              <a:headEnd type="none" w="med" len="med"/>
              <a:tailEnd type="none" w="med" len="med"/>
            </a:ln>
          </p:spPr>
          <p:style>
            <a:lnRef idx="2">
              <a:schemeClr val="dk1"/>
            </a:lnRef>
            <a:fillRef idx="0">
              <a:schemeClr val="dk1"/>
            </a:fillRef>
            <a:effectRef idx="1">
              <a:schemeClr val="dk1"/>
            </a:effectRef>
            <a:fontRef idx="minor">
              <a:schemeClr val="tx1"/>
            </a:fontRef>
          </p:style>
        </p:cxnSp>
      </p:grpSp>
      <p:grpSp>
        <p:nvGrpSpPr>
          <p:cNvPr id="989" name="Group 988"/>
          <p:cNvGrpSpPr/>
          <p:nvPr/>
        </p:nvGrpSpPr>
        <p:grpSpPr>
          <a:xfrm>
            <a:off x="3366743" y="1176657"/>
            <a:ext cx="345059" cy="779734"/>
            <a:chOff x="4206296" y="116632"/>
            <a:chExt cx="727268" cy="1643415"/>
          </a:xfrm>
        </p:grpSpPr>
        <p:grpSp>
          <p:nvGrpSpPr>
            <p:cNvPr id="990" name="Group 989"/>
            <p:cNvGrpSpPr/>
            <p:nvPr/>
          </p:nvGrpSpPr>
          <p:grpSpPr>
            <a:xfrm>
              <a:off x="4206296" y="116632"/>
              <a:ext cx="727268" cy="727268"/>
              <a:chOff x="859264" y="177924"/>
              <a:chExt cx="1310323" cy="1310324"/>
            </a:xfrm>
          </p:grpSpPr>
          <p:pic>
            <p:nvPicPr>
              <p:cNvPr id="995" name="Picture 994" descr="People avatars"/>
              <p:cNvPicPr>
                <a:picLocks noChangeAspect="1" noChangeArrowheads="1"/>
              </p:cNvPicPr>
              <p:nvPr/>
            </p:nvPicPr>
            <p:blipFill rotWithShape="1">
              <a:blip r:embed="rId42" cstate="print">
                <a:extLst>
                  <a:ext uri="{28A0092B-C50C-407E-A947-70E740481C1C}">
                    <a14:useLocalDpi xmlns:a14="http://schemas.microsoft.com/office/drawing/2010/main" val="0"/>
                  </a:ext>
                </a:extLst>
              </a:blip>
              <a:srcRect l="1403" t="40229" r="77511" b="38307"/>
              <a:stretch/>
            </p:blipFill>
            <p:spPr bwMode="auto">
              <a:xfrm>
                <a:off x="869069" y="181517"/>
                <a:ext cx="1283812" cy="1306731"/>
              </a:xfrm>
              <a:prstGeom prst="ellipse">
                <a:avLst/>
              </a:prstGeom>
              <a:noFill/>
              <a:extLst>
                <a:ext uri="{909E8E84-426E-40DD-AFC4-6F175D3DCCD1}">
                  <a14:hiddenFill xmlns:a14="http://schemas.microsoft.com/office/drawing/2010/main">
                    <a:solidFill>
                      <a:srgbClr val="FFFFFF"/>
                    </a:solidFill>
                  </a14:hiddenFill>
                </a:ext>
              </a:extLst>
            </p:spPr>
          </p:pic>
          <p:sp>
            <p:nvSpPr>
              <p:cNvPr id="996" name="Oval 995"/>
              <p:cNvSpPr/>
              <p:nvPr/>
            </p:nvSpPr>
            <p:spPr>
              <a:xfrm>
                <a:off x="859264" y="177924"/>
                <a:ext cx="1310323" cy="1310322"/>
              </a:xfrm>
              <a:prstGeom prst="ellipse">
                <a:avLst/>
              </a:prstGeom>
              <a:noFill/>
              <a:ln w="19050">
                <a:solidFill>
                  <a:srgbClr val="7D7E7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42"/>
              </a:p>
            </p:txBody>
          </p:sp>
        </p:grpSp>
        <p:grpSp>
          <p:nvGrpSpPr>
            <p:cNvPr id="991" name="Group 990"/>
            <p:cNvGrpSpPr/>
            <p:nvPr/>
          </p:nvGrpSpPr>
          <p:grpSpPr>
            <a:xfrm>
              <a:off x="4311911" y="1165687"/>
              <a:ext cx="594360" cy="594360"/>
              <a:chOff x="7145405" y="947467"/>
              <a:chExt cx="451302" cy="470731"/>
            </a:xfrm>
          </p:grpSpPr>
          <p:pic>
            <p:nvPicPr>
              <p:cNvPr id="993" name="Picture 6" descr="http://files.softicons.com/download/application-icons/mega-pack-icons-1-by-nikolay-verin/png/256/Access.png"/>
              <p:cNvPicPr>
                <a:picLocks noChangeArrowheads="1"/>
              </p:cNvPicPr>
              <p:nvPr/>
            </p:nvPicPr>
            <p:blipFill>
              <a:blip r:embed="rId43" cstate="print">
                <a:extLst>
                  <a:ext uri="{28A0092B-C50C-407E-A947-70E740481C1C}">
                    <a14:useLocalDpi xmlns:a14="http://schemas.microsoft.com/office/drawing/2010/main" val="0"/>
                  </a:ext>
                </a:extLst>
              </a:blip>
              <a:srcRect/>
              <a:stretch>
                <a:fillRect/>
              </a:stretch>
            </p:blipFill>
            <p:spPr bwMode="auto">
              <a:xfrm>
                <a:off x="7145405" y="947467"/>
                <a:ext cx="353740" cy="344216"/>
              </a:xfrm>
              <a:prstGeom prst="rect">
                <a:avLst/>
              </a:prstGeom>
              <a:noFill/>
              <a:extLst>
                <a:ext uri="{909E8E84-426E-40DD-AFC4-6F175D3DCCD1}">
                  <a14:hiddenFill xmlns:a14="http://schemas.microsoft.com/office/drawing/2010/main">
                    <a:solidFill>
                      <a:srgbClr val="FFFFFF"/>
                    </a:solidFill>
                  </a14:hiddenFill>
                </a:ext>
              </a:extLst>
            </p:spPr>
          </p:pic>
          <p:pic>
            <p:nvPicPr>
              <p:cNvPr id="994" name="Picture 10"/>
              <p:cNvPicPr>
                <a:picLocks noChangeArrowheads="1"/>
              </p:cNvPicPr>
              <p:nvPr/>
            </p:nvPicPr>
            <p:blipFill>
              <a:blip r:embed="rId44" cstate="print">
                <a:clrChange>
                  <a:clrFrom>
                    <a:srgbClr val="FFFBF8"/>
                  </a:clrFrom>
                  <a:clrTo>
                    <a:srgbClr val="FFFBF8">
                      <a:alpha val="0"/>
                    </a:srgbClr>
                  </a:clrTo>
                </a:clrChange>
                <a:extLst>
                  <a:ext uri="{28A0092B-C50C-407E-A947-70E740481C1C}">
                    <a14:useLocalDpi xmlns:a14="http://schemas.microsoft.com/office/drawing/2010/main" val="0"/>
                  </a:ext>
                </a:extLst>
              </a:blip>
              <a:srcRect/>
              <a:stretch>
                <a:fillRect/>
              </a:stretch>
            </p:blipFill>
            <p:spPr bwMode="auto">
              <a:xfrm>
                <a:off x="7304099" y="1125590"/>
                <a:ext cx="292608" cy="2926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cxnSp>
          <p:nvCxnSpPr>
            <p:cNvPr id="992" name="Straight Connector 991"/>
            <p:cNvCxnSpPr/>
            <p:nvPr/>
          </p:nvCxnSpPr>
          <p:spPr>
            <a:xfrm>
              <a:off x="4568015" y="890462"/>
              <a:ext cx="0" cy="235524"/>
            </a:xfrm>
            <a:prstGeom prst="line">
              <a:avLst/>
            </a:prstGeom>
            <a:ln>
              <a:solidFill>
                <a:schemeClr val="tx1">
                  <a:lumMod val="50000"/>
                  <a:lumOff val="50000"/>
                </a:schemeClr>
              </a:solidFill>
              <a:prstDash val="sysDash"/>
              <a:headEnd type="none" w="med" len="med"/>
              <a:tailEnd type="none" w="med" len="med"/>
            </a:ln>
          </p:spPr>
          <p:style>
            <a:lnRef idx="2">
              <a:schemeClr val="dk1"/>
            </a:lnRef>
            <a:fillRef idx="0">
              <a:schemeClr val="dk1"/>
            </a:fillRef>
            <a:effectRef idx="1">
              <a:schemeClr val="dk1"/>
            </a:effectRef>
            <a:fontRef idx="minor">
              <a:schemeClr val="tx1"/>
            </a:fontRef>
          </p:style>
        </p:cxnSp>
      </p:grpSp>
      <p:grpSp>
        <p:nvGrpSpPr>
          <p:cNvPr id="997" name="Group 996"/>
          <p:cNvGrpSpPr/>
          <p:nvPr/>
        </p:nvGrpSpPr>
        <p:grpSpPr>
          <a:xfrm>
            <a:off x="5015255" y="893393"/>
            <a:ext cx="345059" cy="779734"/>
            <a:chOff x="4206296" y="116632"/>
            <a:chExt cx="727268" cy="1643415"/>
          </a:xfrm>
        </p:grpSpPr>
        <p:grpSp>
          <p:nvGrpSpPr>
            <p:cNvPr id="998" name="Group 997"/>
            <p:cNvGrpSpPr/>
            <p:nvPr/>
          </p:nvGrpSpPr>
          <p:grpSpPr>
            <a:xfrm>
              <a:off x="4206296" y="116632"/>
              <a:ext cx="727268" cy="727268"/>
              <a:chOff x="859264" y="177924"/>
              <a:chExt cx="1310323" cy="1310324"/>
            </a:xfrm>
          </p:grpSpPr>
          <p:pic>
            <p:nvPicPr>
              <p:cNvPr id="1003" name="Picture 1002" descr="People avatars"/>
              <p:cNvPicPr>
                <a:picLocks noChangeAspect="1" noChangeArrowheads="1"/>
              </p:cNvPicPr>
              <p:nvPr/>
            </p:nvPicPr>
            <p:blipFill rotWithShape="1">
              <a:blip r:embed="rId42" cstate="print">
                <a:extLst>
                  <a:ext uri="{28A0092B-C50C-407E-A947-70E740481C1C}">
                    <a14:useLocalDpi xmlns:a14="http://schemas.microsoft.com/office/drawing/2010/main" val="0"/>
                  </a:ext>
                </a:extLst>
              </a:blip>
              <a:srcRect l="1403" t="40229" r="77511" b="38307"/>
              <a:stretch/>
            </p:blipFill>
            <p:spPr bwMode="auto">
              <a:xfrm>
                <a:off x="869069" y="181517"/>
                <a:ext cx="1283812" cy="1306731"/>
              </a:xfrm>
              <a:prstGeom prst="ellipse">
                <a:avLst/>
              </a:prstGeom>
              <a:noFill/>
              <a:extLst>
                <a:ext uri="{909E8E84-426E-40DD-AFC4-6F175D3DCCD1}">
                  <a14:hiddenFill xmlns:a14="http://schemas.microsoft.com/office/drawing/2010/main">
                    <a:solidFill>
                      <a:srgbClr val="FFFFFF"/>
                    </a:solidFill>
                  </a14:hiddenFill>
                </a:ext>
              </a:extLst>
            </p:spPr>
          </p:pic>
          <p:sp>
            <p:nvSpPr>
              <p:cNvPr id="1004" name="Oval 1003"/>
              <p:cNvSpPr/>
              <p:nvPr/>
            </p:nvSpPr>
            <p:spPr>
              <a:xfrm>
                <a:off x="859264" y="177924"/>
                <a:ext cx="1310323" cy="1310322"/>
              </a:xfrm>
              <a:prstGeom prst="ellipse">
                <a:avLst/>
              </a:prstGeom>
              <a:noFill/>
              <a:ln w="19050">
                <a:solidFill>
                  <a:srgbClr val="7D7E7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42"/>
              </a:p>
            </p:txBody>
          </p:sp>
        </p:grpSp>
        <p:grpSp>
          <p:nvGrpSpPr>
            <p:cNvPr id="999" name="Group 998"/>
            <p:cNvGrpSpPr/>
            <p:nvPr/>
          </p:nvGrpSpPr>
          <p:grpSpPr>
            <a:xfrm>
              <a:off x="4311911" y="1165687"/>
              <a:ext cx="594360" cy="594360"/>
              <a:chOff x="7145405" y="947467"/>
              <a:chExt cx="451302" cy="470731"/>
            </a:xfrm>
          </p:grpSpPr>
          <p:pic>
            <p:nvPicPr>
              <p:cNvPr id="1001" name="Picture 6" descr="http://files.softicons.com/download/application-icons/mega-pack-icons-1-by-nikolay-verin/png/256/Access.png"/>
              <p:cNvPicPr>
                <a:picLocks noChangeArrowheads="1"/>
              </p:cNvPicPr>
              <p:nvPr/>
            </p:nvPicPr>
            <p:blipFill>
              <a:blip r:embed="rId43" cstate="print">
                <a:extLst>
                  <a:ext uri="{28A0092B-C50C-407E-A947-70E740481C1C}">
                    <a14:useLocalDpi xmlns:a14="http://schemas.microsoft.com/office/drawing/2010/main" val="0"/>
                  </a:ext>
                </a:extLst>
              </a:blip>
              <a:srcRect/>
              <a:stretch>
                <a:fillRect/>
              </a:stretch>
            </p:blipFill>
            <p:spPr bwMode="auto">
              <a:xfrm>
                <a:off x="7145405" y="947467"/>
                <a:ext cx="353740" cy="344216"/>
              </a:xfrm>
              <a:prstGeom prst="rect">
                <a:avLst/>
              </a:prstGeom>
              <a:noFill/>
              <a:extLst>
                <a:ext uri="{909E8E84-426E-40DD-AFC4-6F175D3DCCD1}">
                  <a14:hiddenFill xmlns:a14="http://schemas.microsoft.com/office/drawing/2010/main">
                    <a:solidFill>
                      <a:srgbClr val="FFFFFF"/>
                    </a:solidFill>
                  </a14:hiddenFill>
                </a:ext>
              </a:extLst>
            </p:spPr>
          </p:pic>
          <p:pic>
            <p:nvPicPr>
              <p:cNvPr id="1002" name="Picture 10"/>
              <p:cNvPicPr>
                <a:picLocks noChangeArrowheads="1"/>
              </p:cNvPicPr>
              <p:nvPr/>
            </p:nvPicPr>
            <p:blipFill>
              <a:blip r:embed="rId44" cstate="print">
                <a:clrChange>
                  <a:clrFrom>
                    <a:srgbClr val="FFFBF8"/>
                  </a:clrFrom>
                  <a:clrTo>
                    <a:srgbClr val="FFFBF8">
                      <a:alpha val="0"/>
                    </a:srgbClr>
                  </a:clrTo>
                </a:clrChange>
                <a:extLst>
                  <a:ext uri="{28A0092B-C50C-407E-A947-70E740481C1C}">
                    <a14:useLocalDpi xmlns:a14="http://schemas.microsoft.com/office/drawing/2010/main" val="0"/>
                  </a:ext>
                </a:extLst>
              </a:blip>
              <a:srcRect/>
              <a:stretch>
                <a:fillRect/>
              </a:stretch>
            </p:blipFill>
            <p:spPr bwMode="auto">
              <a:xfrm>
                <a:off x="7304099" y="1125590"/>
                <a:ext cx="292608" cy="2926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cxnSp>
          <p:nvCxnSpPr>
            <p:cNvPr id="1000" name="Straight Connector 999"/>
            <p:cNvCxnSpPr/>
            <p:nvPr/>
          </p:nvCxnSpPr>
          <p:spPr>
            <a:xfrm>
              <a:off x="4568015" y="890462"/>
              <a:ext cx="0" cy="235524"/>
            </a:xfrm>
            <a:prstGeom prst="line">
              <a:avLst/>
            </a:prstGeom>
            <a:ln>
              <a:solidFill>
                <a:schemeClr val="tx1">
                  <a:lumMod val="50000"/>
                  <a:lumOff val="50000"/>
                </a:schemeClr>
              </a:solidFill>
              <a:prstDash val="sysDash"/>
              <a:headEnd type="none" w="med" len="med"/>
              <a:tailEnd type="none" w="med" len="med"/>
            </a:ln>
          </p:spPr>
          <p:style>
            <a:lnRef idx="2">
              <a:schemeClr val="dk1"/>
            </a:lnRef>
            <a:fillRef idx="0">
              <a:schemeClr val="dk1"/>
            </a:fillRef>
            <a:effectRef idx="1">
              <a:schemeClr val="dk1"/>
            </a:effectRef>
            <a:fontRef idx="minor">
              <a:schemeClr val="tx1"/>
            </a:fontRef>
          </p:style>
        </p:cxnSp>
      </p:grpSp>
      <p:grpSp>
        <p:nvGrpSpPr>
          <p:cNvPr id="1005" name="Group 1004"/>
          <p:cNvGrpSpPr/>
          <p:nvPr/>
        </p:nvGrpSpPr>
        <p:grpSpPr>
          <a:xfrm>
            <a:off x="3999943" y="858104"/>
            <a:ext cx="345059" cy="779734"/>
            <a:chOff x="4206296" y="116632"/>
            <a:chExt cx="727268" cy="1643415"/>
          </a:xfrm>
        </p:grpSpPr>
        <p:grpSp>
          <p:nvGrpSpPr>
            <p:cNvPr id="1006" name="Group 1005"/>
            <p:cNvGrpSpPr/>
            <p:nvPr/>
          </p:nvGrpSpPr>
          <p:grpSpPr>
            <a:xfrm>
              <a:off x="4206296" y="116632"/>
              <a:ext cx="727268" cy="727268"/>
              <a:chOff x="859264" y="177924"/>
              <a:chExt cx="1310323" cy="1310324"/>
            </a:xfrm>
          </p:grpSpPr>
          <p:pic>
            <p:nvPicPr>
              <p:cNvPr id="1011" name="Picture 1010" descr="People avatars"/>
              <p:cNvPicPr>
                <a:picLocks noChangeAspect="1" noChangeArrowheads="1"/>
              </p:cNvPicPr>
              <p:nvPr/>
            </p:nvPicPr>
            <p:blipFill rotWithShape="1">
              <a:blip r:embed="rId42" cstate="print">
                <a:extLst>
                  <a:ext uri="{28A0092B-C50C-407E-A947-70E740481C1C}">
                    <a14:useLocalDpi xmlns:a14="http://schemas.microsoft.com/office/drawing/2010/main" val="0"/>
                  </a:ext>
                </a:extLst>
              </a:blip>
              <a:srcRect l="1403" t="40229" r="77511" b="38307"/>
              <a:stretch/>
            </p:blipFill>
            <p:spPr bwMode="auto">
              <a:xfrm>
                <a:off x="869069" y="181517"/>
                <a:ext cx="1283812" cy="1306731"/>
              </a:xfrm>
              <a:prstGeom prst="ellipse">
                <a:avLst/>
              </a:prstGeom>
              <a:noFill/>
              <a:extLst>
                <a:ext uri="{909E8E84-426E-40DD-AFC4-6F175D3DCCD1}">
                  <a14:hiddenFill xmlns:a14="http://schemas.microsoft.com/office/drawing/2010/main">
                    <a:solidFill>
                      <a:srgbClr val="FFFFFF"/>
                    </a:solidFill>
                  </a14:hiddenFill>
                </a:ext>
              </a:extLst>
            </p:spPr>
          </p:pic>
          <p:sp>
            <p:nvSpPr>
              <p:cNvPr id="1012" name="Oval 1011"/>
              <p:cNvSpPr/>
              <p:nvPr/>
            </p:nvSpPr>
            <p:spPr>
              <a:xfrm>
                <a:off x="859264" y="177924"/>
                <a:ext cx="1310323" cy="1310322"/>
              </a:xfrm>
              <a:prstGeom prst="ellipse">
                <a:avLst/>
              </a:prstGeom>
              <a:noFill/>
              <a:ln w="19050">
                <a:solidFill>
                  <a:srgbClr val="7D7E7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42"/>
              </a:p>
            </p:txBody>
          </p:sp>
        </p:grpSp>
        <p:grpSp>
          <p:nvGrpSpPr>
            <p:cNvPr id="1007" name="Group 1006"/>
            <p:cNvGrpSpPr/>
            <p:nvPr/>
          </p:nvGrpSpPr>
          <p:grpSpPr>
            <a:xfrm>
              <a:off x="4311911" y="1165687"/>
              <a:ext cx="594360" cy="594360"/>
              <a:chOff x="7145405" y="947467"/>
              <a:chExt cx="451302" cy="470731"/>
            </a:xfrm>
          </p:grpSpPr>
          <p:pic>
            <p:nvPicPr>
              <p:cNvPr id="1009" name="Picture 6" descr="http://files.softicons.com/download/application-icons/mega-pack-icons-1-by-nikolay-verin/png/256/Access.png"/>
              <p:cNvPicPr>
                <a:picLocks noChangeArrowheads="1"/>
              </p:cNvPicPr>
              <p:nvPr/>
            </p:nvPicPr>
            <p:blipFill>
              <a:blip r:embed="rId43" cstate="print">
                <a:extLst>
                  <a:ext uri="{28A0092B-C50C-407E-A947-70E740481C1C}">
                    <a14:useLocalDpi xmlns:a14="http://schemas.microsoft.com/office/drawing/2010/main" val="0"/>
                  </a:ext>
                </a:extLst>
              </a:blip>
              <a:srcRect/>
              <a:stretch>
                <a:fillRect/>
              </a:stretch>
            </p:blipFill>
            <p:spPr bwMode="auto">
              <a:xfrm>
                <a:off x="7145405" y="947467"/>
                <a:ext cx="353740" cy="344216"/>
              </a:xfrm>
              <a:prstGeom prst="rect">
                <a:avLst/>
              </a:prstGeom>
              <a:noFill/>
              <a:extLst>
                <a:ext uri="{909E8E84-426E-40DD-AFC4-6F175D3DCCD1}">
                  <a14:hiddenFill xmlns:a14="http://schemas.microsoft.com/office/drawing/2010/main">
                    <a:solidFill>
                      <a:srgbClr val="FFFFFF"/>
                    </a:solidFill>
                  </a14:hiddenFill>
                </a:ext>
              </a:extLst>
            </p:spPr>
          </p:pic>
          <p:pic>
            <p:nvPicPr>
              <p:cNvPr id="1010" name="Picture 10"/>
              <p:cNvPicPr>
                <a:picLocks noChangeArrowheads="1"/>
              </p:cNvPicPr>
              <p:nvPr/>
            </p:nvPicPr>
            <p:blipFill>
              <a:blip r:embed="rId44" cstate="print">
                <a:clrChange>
                  <a:clrFrom>
                    <a:srgbClr val="FFFBF8"/>
                  </a:clrFrom>
                  <a:clrTo>
                    <a:srgbClr val="FFFBF8">
                      <a:alpha val="0"/>
                    </a:srgbClr>
                  </a:clrTo>
                </a:clrChange>
                <a:extLst>
                  <a:ext uri="{28A0092B-C50C-407E-A947-70E740481C1C}">
                    <a14:useLocalDpi xmlns:a14="http://schemas.microsoft.com/office/drawing/2010/main" val="0"/>
                  </a:ext>
                </a:extLst>
              </a:blip>
              <a:srcRect/>
              <a:stretch>
                <a:fillRect/>
              </a:stretch>
            </p:blipFill>
            <p:spPr bwMode="auto">
              <a:xfrm>
                <a:off x="7304099" y="1125590"/>
                <a:ext cx="292608" cy="2926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cxnSp>
          <p:nvCxnSpPr>
            <p:cNvPr id="1008" name="Straight Connector 1007"/>
            <p:cNvCxnSpPr/>
            <p:nvPr/>
          </p:nvCxnSpPr>
          <p:spPr>
            <a:xfrm>
              <a:off x="4568015" y="890462"/>
              <a:ext cx="0" cy="235524"/>
            </a:xfrm>
            <a:prstGeom prst="line">
              <a:avLst/>
            </a:prstGeom>
            <a:ln>
              <a:solidFill>
                <a:schemeClr val="tx1">
                  <a:lumMod val="50000"/>
                  <a:lumOff val="50000"/>
                </a:schemeClr>
              </a:solidFill>
              <a:prstDash val="sysDash"/>
              <a:headEnd type="none" w="med" len="med"/>
              <a:tailEnd type="none" w="med" len="med"/>
            </a:ln>
          </p:spPr>
          <p:style>
            <a:lnRef idx="2">
              <a:schemeClr val="dk1"/>
            </a:lnRef>
            <a:fillRef idx="0">
              <a:schemeClr val="dk1"/>
            </a:fillRef>
            <a:effectRef idx="1">
              <a:schemeClr val="dk1"/>
            </a:effectRef>
            <a:fontRef idx="minor">
              <a:schemeClr val="tx1"/>
            </a:fontRef>
          </p:style>
        </p:cxnSp>
      </p:grpSp>
      <p:grpSp>
        <p:nvGrpSpPr>
          <p:cNvPr id="1013" name="Group 1012"/>
          <p:cNvGrpSpPr/>
          <p:nvPr/>
        </p:nvGrpSpPr>
        <p:grpSpPr>
          <a:xfrm>
            <a:off x="4280605" y="378207"/>
            <a:ext cx="345059" cy="779734"/>
            <a:chOff x="4206296" y="116632"/>
            <a:chExt cx="727268" cy="1643415"/>
          </a:xfrm>
        </p:grpSpPr>
        <p:grpSp>
          <p:nvGrpSpPr>
            <p:cNvPr id="1014" name="Group 1013"/>
            <p:cNvGrpSpPr/>
            <p:nvPr/>
          </p:nvGrpSpPr>
          <p:grpSpPr>
            <a:xfrm>
              <a:off x="4206296" y="116632"/>
              <a:ext cx="727268" cy="727268"/>
              <a:chOff x="859264" y="177924"/>
              <a:chExt cx="1310323" cy="1310324"/>
            </a:xfrm>
          </p:grpSpPr>
          <p:pic>
            <p:nvPicPr>
              <p:cNvPr id="1019" name="Picture 1018" descr="People avatars"/>
              <p:cNvPicPr>
                <a:picLocks noChangeAspect="1" noChangeArrowheads="1"/>
              </p:cNvPicPr>
              <p:nvPr/>
            </p:nvPicPr>
            <p:blipFill rotWithShape="1">
              <a:blip r:embed="rId42" cstate="print">
                <a:extLst>
                  <a:ext uri="{28A0092B-C50C-407E-A947-70E740481C1C}">
                    <a14:useLocalDpi xmlns:a14="http://schemas.microsoft.com/office/drawing/2010/main" val="0"/>
                  </a:ext>
                </a:extLst>
              </a:blip>
              <a:srcRect l="1403" t="40229" r="77511" b="38307"/>
              <a:stretch/>
            </p:blipFill>
            <p:spPr bwMode="auto">
              <a:xfrm>
                <a:off x="869069" y="181517"/>
                <a:ext cx="1283812" cy="1306731"/>
              </a:xfrm>
              <a:prstGeom prst="ellipse">
                <a:avLst/>
              </a:prstGeom>
              <a:noFill/>
              <a:extLst>
                <a:ext uri="{909E8E84-426E-40DD-AFC4-6F175D3DCCD1}">
                  <a14:hiddenFill xmlns:a14="http://schemas.microsoft.com/office/drawing/2010/main">
                    <a:solidFill>
                      <a:srgbClr val="FFFFFF"/>
                    </a:solidFill>
                  </a14:hiddenFill>
                </a:ext>
              </a:extLst>
            </p:spPr>
          </p:pic>
          <p:sp>
            <p:nvSpPr>
              <p:cNvPr id="1020" name="Oval 1019"/>
              <p:cNvSpPr/>
              <p:nvPr/>
            </p:nvSpPr>
            <p:spPr>
              <a:xfrm>
                <a:off x="859264" y="177924"/>
                <a:ext cx="1310323" cy="1310322"/>
              </a:xfrm>
              <a:prstGeom prst="ellipse">
                <a:avLst/>
              </a:prstGeom>
              <a:noFill/>
              <a:ln w="19050">
                <a:solidFill>
                  <a:srgbClr val="7D7E7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42"/>
              </a:p>
            </p:txBody>
          </p:sp>
        </p:grpSp>
        <p:grpSp>
          <p:nvGrpSpPr>
            <p:cNvPr id="1015" name="Group 1014"/>
            <p:cNvGrpSpPr/>
            <p:nvPr/>
          </p:nvGrpSpPr>
          <p:grpSpPr>
            <a:xfrm>
              <a:off x="4311911" y="1165687"/>
              <a:ext cx="594360" cy="594360"/>
              <a:chOff x="7145405" y="947467"/>
              <a:chExt cx="451302" cy="470731"/>
            </a:xfrm>
          </p:grpSpPr>
          <p:pic>
            <p:nvPicPr>
              <p:cNvPr id="1017" name="Picture 6" descr="http://files.softicons.com/download/application-icons/mega-pack-icons-1-by-nikolay-verin/png/256/Access.png"/>
              <p:cNvPicPr>
                <a:picLocks noChangeArrowheads="1"/>
              </p:cNvPicPr>
              <p:nvPr/>
            </p:nvPicPr>
            <p:blipFill>
              <a:blip r:embed="rId43" cstate="print">
                <a:extLst>
                  <a:ext uri="{28A0092B-C50C-407E-A947-70E740481C1C}">
                    <a14:useLocalDpi xmlns:a14="http://schemas.microsoft.com/office/drawing/2010/main" val="0"/>
                  </a:ext>
                </a:extLst>
              </a:blip>
              <a:srcRect/>
              <a:stretch>
                <a:fillRect/>
              </a:stretch>
            </p:blipFill>
            <p:spPr bwMode="auto">
              <a:xfrm>
                <a:off x="7145405" y="947467"/>
                <a:ext cx="353740" cy="344216"/>
              </a:xfrm>
              <a:prstGeom prst="rect">
                <a:avLst/>
              </a:prstGeom>
              <a:noFill/>
              <a:extLst>
                <a:ext uri="{909E8E84-426E-40DD-AFC4-6F175D3DCCD1}">
                  <a14:hiddenFill xmlns:a14="http://schemas.microsoft.com/office/drawing/2010/main">
                    <a:solidFill>
                      <a:srgbClr val="FFFFFF"/>
                    </a:solidFill>
                  </a14:hiddenFill>
                </a:ext>
              </a:extLst>
            </p:spPr>
          </p:pic>
          <p:pic>
            <p:nvPicPr>
              <p:cNvPr id="1018" name="Picture 10"/>
              <p:cNvPicPr>
                <a:picLocks noChangeArrowheads="1"/>
              </p:cNvPicPr>
              <p:nvPr/>
            </p:nvPicPr>
            <p:blipFill>
              <a:blip r:embed="rId44" cstate="print">
                <a:clrChange>
                  <a:clrFrom>
                    <a:srgbClr val="FFFBF8"/>
                  </a:clrFrom>
                  <a:clrTo>
                    <a:srgbClr val="FFFBF8">
                      <a:alpha val="0"/>
                    </a:srgbClr>
                  </a:clrTo>
                </a:clrChange>
                <a:extLst>
                  <a:ext uri="{28A0092B-C50C-407E-A947-70E740481C1C}">
                    <a14:useLocalDpi xmlns:a14="http://schemas.microsoft.com/office/drawing/2010/main" val="0"/>
                  </a:ext>
                </a:extLst>
              </a:blip>
              <a:srcRect/>
              <a:stretch>
                <a:fillRect/>
              </a:stretch>
            </p:blipFill>
            <p:spPr bwMode="auto">
              <a:xfrm>
                <a:off x="7304099" y="1125590"/>
                <a:ext cx="292608" cy="2926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cxnSp>
          <p:nvCxnSpPr>
            <p:cNvPr id="1016" name="Straight Connector 1015"/>
            <p:cNvCxnSpPr/>
            <p:nvPr/>
          </p:nvCxnSpPr>
          <p:spPr>
            <a:xfrm>
              <a:off x="4568015" y="890462"/>
              <a:ext cx="0" cy="235524"/>
            </a:xfrm>
            <a:prstGeom prst="line">
              <a:avLst/>
            </a:prstGeom>
            <a:ln>
              <a:solidFill>
                <a:schemeClr val="tx1">
                  <a:lumMod val="50000"/>
                  <a:lumOff val="50000"/>
                </a:schemeClr>
              </a:solidFill>
              <a:prstDash val="sysDash"/>
              <a:headEnd type="none" w="med" len="med"/>
              <a:tailEnd type="none" w="med" len="med"/>
            </a:ln>
          </p:spPr>
          <p:style>
            <a:lnRef idx="2">
              <a:schemeClr val="dk1"/>
            </a:lnRef>
            <a:fillRef idx="0">
              <a:schemeClr val="dk1"/>
            </a:fillRef>
            <a:effectRef idx="1">
              <a:schemeClr val="dk1"/>
            </a:effectRef>
            <a:fontRef idx="minor">
              <a:schemeClr val="tx1"/>
            </a:fontRef>
          </p:style>
        </p:cxnSp>
      </p:grpSp>
      <p:grpSp>
        <p:nvGrpSpPr>
          <p:cNvPr id="1021" name="Group 1020"/>
          <p:cNvGrpSpPr/>
          <p:nvPr/>
        </p:nvGrpSpPr>
        <p:grpSpPr>
          <a:xfrm>
            <a:off x="2590154" y="1242607"/>
            <a:ext cx="345059" cy="779734"/>
            <a:chOff x="4206296" y="116632"/>
            <a:chExt cx="727268" cy="1643415"/>
          </a:xfrm>
        </p:grpSpPr>
        <p:grpSp>
          <p:nvGrpSpPr>
            <p:cNvPr id="1022" name="Group 1021"/>
            <p:cNvGrpSpPr/>
            <p:nvPr/>
          </p:nvGrpSpPr>
          <p:grpSpPr>
            <a:xfrm>
              <a:off x="4206296" y="116632"/>
              <a:ext cx="727268" cy="727268"/>
              <a:chOff x="859264" y="177924"/>
              <a:chExt cx="1310323" cy="1310324"/>
            </a:xfrm>
          </p:grpSpPr>
          <p:pic>
            <p:nvPicPr>
              <p:cNvPr id="1035" name="Picture 1034" descr="People avatars"/>
              <p:cNvPicPr>
                <a:picLocks noChangeAspect="1" noChangeArrowheads="1"/>
              </p:cNvPicPr>
              <p:nvPr/>
            </p:nvPicPr>
            <p:blipFill rotWithShape="1">
              <a:blip r:embed="rId42" cstate="print">
                <a:extLst>
                  <a:ext uri="{28A0092B-C50C-407E-A947-70E740481C1C}">
                    <a14:useLocalDpi xmlns:a14="http://schemas.microsoft.com/office/drawing/2010/main" val="0"/>
                  </a:ext>
                </a:extLst>
              </a:blip>
              <a:srcRect l="1403" t="40229" r="77511" b="38307"/>
              <a:stretch/>
            </p:blipFill>
            <p:spPr bwMode="auto">
              <a:xfrm>
                <a:off x="869069" y="181517"/>
                <a:ext cx="1283812" cy="1306731"/>
              </a:xfrm>
              <a:prstGeom prst="ellipse">
                <a:avLst/>
              </a:prstGeom>
              <a:noFill/>
              <a:extLst>
                <a:ext uri="{909E8E84-426E-40DD-AFC4-6F175D3DCCD1}">
                  <a14:hiddenFill xmlns:a14="http://schemas.microsoft.com/office/drawing/2010/main">
                    <a:solidFill>
                      <a:srgbClr val="FFFFFF"/>
                    </a:solidFill>
                  </a14:hiddenFill>
                </a:ext>
              </a:extLst>
            </p:spPr>
          </p:pic>
          <p:sp>
            <p:nvSpPr>
              <p:cNvPr id="1036" name="Oval 1035"/>
              <p:cNvSpPr/>
              <p:nvPr/>
            </p:nvSpPr>
            <p:spPr>
              <a:xfrm>
                <a:off x="859264" y="177924"/>
                <a:ext cx="1310323" cy="1310322"/>
              </a:xfrm>
              <a:prstGeom prst="ellipse">
                <a:avLst/>
              </a:prstGeom>
              <a:noFill/>
              <a:ln w="19050">
                <a:solidFill>
                  <a:srgbClr val="7D7E7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42"/>
              </a:p>
            </p:txBody>
          </p:sp>
        </p:grpSp>
        <p:grpSp>
          <p:nvGrpSpPr>
            <p:cNvPr id="1023" name="Group 1022"/>
            <p:cNvGrpSpPr/>
            <p:nvPr/>
          </p:nvGrpSpPr>
          <p:grpSpPr>
            <a:xfrm>
              <a:off x="4311911" y="1165687"/>
              <a:ext cx="594360" cy="594360"/>
              <a:chOff x="7145405" y="947467"/>
              <a:chExt cx="451302" cy="470731"/>
            </a:xfrm>
          </p:grpSpPr>
          <p:pic>
            <p:nvPicPr>
              <p:cNvPr id="1026" name="Picture 6" descr="http://files.softicons.com/download/application-icons/mega-pack-icons-1-by-nikolay-verin/png/256/Access.png"/>
              <p:cNvPicPr>
                <a:picLocks noChangeArrowheads="1"/>
              </p:cNvPicPr>
              <p:nvPr/>
            </p:nvPicPr>
            <p:blipFill>
              <a:blip r:embed="rId43" cstate="print">
                <a:extLst>
                  <a:ext uri="{28A0092B-C50C-407E-A947-70E740481C1C}">
                    <a14:useLocalDpi xmlns:a14="http://schemas.microsoft.com/office/drawing/2010/main" val="0"/>
                  </a:ext>
                </a:extLst>
              </a:blip>
              <a:srcRect/>
              <a:stretch>
                <a:fillRect/>
              </a:stretch>
            </p:blipFill>
            <p:spPr bwMode="auto">
              <a:xfrm>
                <a:off x="7145405" y="947467"/>
                <a:ext cx="353740" cy="34421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10"/>
              <p:cNvPicPr>
                <a:picLocks noChangeArrowheads="1"/>
              </p:cNvPicPr>
              <p:nvPr/>
            </p:nvPicPr>
            <p:blipFill>
              <a:blip r:embed="rId44" cstate="print">
                <a:clrChange>
                  <a:clrFrom>
                    <a:srgbClr val="FFFBF8"/>
                  </a:clrFrom>
                  <a:clrTo>
                    <a:srgbClr val="FFFBF8">
                      <a:alpha val="0"/>
                    </a:srgbClr>
                  </a:clrTo>
                </a:clrChange>
                <a:extLst>
                  <a:ext uri="{28A0092B-C50C-407E-A947-70E740481C1C}">
                    <a14:useLocalDpi xmlns:a14="http://schemas.microsoft.com/office/drawing/2010/main" val="0"/>
                  </a:ext>
                </a:extLst>
              </a:blip>
              <a:srcRect/>
              <a:stretch>
                <a:fillRect/>
              </a:stretch>
            </p:blipFill>
            <p:spPr bwMode="auto">
              <a:xfrm>
                <a:off x="7304099" y="1125590"/>
                <a:ext cx="292608" cy="2926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cxnSp>
          <p:nvCxnSpPr>
            <p:cNvPr id="1024" name="Straight Connector 1023"/>
            <p:cNvCxnSpPr/>
            <p:nvPr/>
          </p:nvCxnSpPr>
          <p:spPr>
            <a:xfrm>
              <a:off x="4568015" y="890462"/>
              <a:ext cx="0" cy="235524"/>
            </a:xfrm>
            <a:prstGeom prst="line">
              <a:avLst/>
            </a:prstGeom>
            <a:ln>
              <a:solidFill>
                <a:schemeClr val="tx1">
                  <a:lumMod val="50000"/>
                  <a:lumOff val="50000"/>
                </a:schemeClr>
              </a:solidFill>
              <a:prstDash val="sysDash"/>
              <a:headEnd type="none" w="med" len="med"/>
              <a:tailEnd type="none" w="med" len="med"/>
            </a:ln>
          </p:spPr>
          <p:style>
            <a:lnRef idx="2">
              <a:schemeClr val="dk1"/>
            </a:lnRef>
            <a:fillRef idx="0">
              <a:schemeClr val="dk1"/>
            </a:fillRef>
            <a:effectRef idx="1">
              <a:schemeClr val="dk1"/>
            </a:effectRef>
            <a:fontRef idx="minor">
              <a:schemeClr val="tx1"/>
            </a:fontRef>
          </p:style>
        </p:cxnSp>
      </p:grpSp>
      <p:grpSp>
        <p:nvGrpSpPr>
          <p:cNvPr id="1037" name="Group 1036"/>
          <p:cNvGrpSpPr/>
          <p:nvPr/>
        </p:nvGrpSpPr>
        <p:grpSpPr>
          <a:xfrm>
            <a:off x="3030865" y="538361"/>
            <a:ext cx="345059" cy="779734"/>
            <a:chOff x="4206296" y="116632"/>
            <a:chExt cx="727268" cy="1643415"/>
          </a:xfrm>
        </p:grpSpPr>
        <p:grpSp>
          <p:nvGrpSpPr>
            <p:cNvPr id="1038" name="Group 1037"/>
            <p:cNvGrpSpPr/>
            <p:nvPr/>
          </p:nvGrpSpPr>
          <p:grpSpPr>
            <a:xfrm>
              <a:off x="4206296" y="116632"/>
              <a:ext cx="727268" cy="727268"/>
              <a:chOff x="859264" y="177924"/>
              <a:chExt cx="1310323" cy="1310324"/>
            </a:xfrm>
          </p:grpSpPr>
          <p:pic>
            <p:nvPicPr>
              <p:cNvPr id="1043" name="Picture 1042" descr="People avatars"/>
              <p:cNvPicPr>
                <a:picLocks noChangeAspect="1" noChangeArrowheads="1"/>
              </p:cNvPicPr>
              <p:nvPr/>
            </p:nvPicPr>
            <p:blipFill rotWithShape="1">
              <a:blip r:embed="rId42" cstate="print">
                <a:extLst>
                  <a:ext uri="{28A0092B-C50C-407E-A947-70E740481C1C}">
                    <a14:useLocalDpi xmlns:a14="http://schemas.microsoft.com/office/drawing/2010/main" val="0"/>
                  </a:ext>
                </a:extLst>
              </a:blip>
              <a:srcRect l="1403" t="40229" r="77511" b="38307"/>
              <a:stretch/>
            </p:blipFill>
            <p:spPr bwMode="auto">
              <a:xfrm>
                <a:off x="869069" y="181517"/>
                <a:ext cx="1283812" cy="1306731"/>
              </a:xfrm>
              <a:prstGeom prst="ellipse">
                <a:avLst/>
              </a:prstGeom>
              <a:noFill/>
              <a:extLst>
                <a:ext uri="{909E8E84-426E-40DD-AFC4-6F175D3DCCD1}">
                  <a14:hiddenFill xmlns:a14="http://schemas.microsoft.com/office/drawing/2010/main">
                    <a:solidFill>
                      <a:srgbClr val="FFFFFF"/>
                    </a:solidFill>
                  </a14:hiddenFill>
                </a:ext>
              </a:extLst>
            </p:spPr>
          </p:pic>
          <p:sp>
            <p:nvSpPr>
              <p:cNvPr id="1044" name="Oval 1043"/>
              <p:cNvSpPr/>
              <p:nvPr/>
            </p:nvSpPr>
            <p:spPr>
              <a:xfrm>
                <a:off x="859264" y="177924"/>
                <a:ext cx="1310323" cy="1310322"/>
              </a:xfrm>
              <a:prstGeom prst="ellipse">
                <a:avLst/>
              </a:prstGeom>
              <a:noFill/>
              <a:ln w="19050">
                <a:solidFill>
                  <a:srgbClr val="7D7E7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42"/>
              </a:p>
            </p:txBody>
          </p:sp>
        </p:grpSp>
        <p:grpSp>
          <p:nvGrpSpPr>
            <p:cNvPr id="1039" name="Group 1038"/>
            <p:cNvGrpSpPr/>
            <p:nvPr/>
          </p:nvGrpSpPr>
          <p:grpSpPr>
            <a:xfrm>
              <a:off x="4311911" y="1165687"/>
              <a:ext cx="594360" cy="594360"/>
              <a:chOff x="7145405" y="947467"/>
              <a:chExt cx="451302" cy="470731"/>
            </a:xfrm>
          </p:grpSpPr>
          <p:pic>
            <p:nvPicPr>
              <p:cNvPr id="1041" name="Picture 6" descr="http://files.softicons.com/download/application-icons/mega-pack-icons-1-by-nikolay-verin/png/256/Access.png"/>
              <p:cNvPicPr>
                <a:picLocks noChangeArrowheads="1"/>
              </p:cNvPicPr>
              <p:nvPr/>
            </p:nvPicPr>
            <p:blipFill>
              <a:blip r:embed="rId43" cstate="print">
                <a:extLst>
                  <a:ext uri="{28A0092B-C50C-407E-A947-70E740481C1C}">
                    <a14:useLocalDpi xmlns:a14="http://schemas.microsoft.com/office/drawing/2010/main" val="0"/>
                  </a:ext>
                </a:extLst>
              </a:blip>
              <a:srcRect/>
              <a:stretch>
                <a:fillRect/>
              </a:stretch>
            </p:blipFill>
            <p:spPr bwMode="auto">
              <a:xfrm>
                <a:off x="7145405" y="947467"/>
                <a:ext cx="353740" cy="344216"/>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0"/>
              <p:cNvPicPr>
                <a:picLocks noChangeArrowheads="1"/>
              </p:cNvPicPr>
              <p:nvPr/>
            </p:nvPicPr>
            <p:blipFill>
              <a:blip r:embed="rId44" cstate="print">
                <a:clrChange>
                  <a:clrFrom>
                    <a:srgbClr val="FFFBF8"/>
                  </a:clrFrom>
                  <a:clrTo>
                    <a:srgbClr val="FFFBF8">
                      <a:alpha val="0"/>
                    </a:srgbClr>
                  </a:clrTo>
                </a:clrChange>
                <a:extLst>
                  <a:ext uri="{28A0092B-C50C-407E-A947-70E740481C1C}">
                    <a14:useLocalDpi xmlns:a14="http://schemas.microsoft.com/office/drawing/2010/main" val="0"/>
                  </a:ext>
                </a:extLst>
              </a:blip>
              <a:srcRect/>
              <a:stretch>
                <a:fillRect/>
              </a:stretch>
            </p:blipFill>
            <p:spPr bwMode="auto">
              <a:xfrm>
                <a:off x="7304099" y="1125590"/>
                <a:ext cx="292608" cy="2926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cxnSp>
          <p:nvCxnSpPr>
            <p:cNvPr id="1040" name="Straight Connector 1039"/>
            <p:cNvCxnSpPr/>
            <p:nvPr/>
          </p:nvCxnSpPr>
          <p:spPr>
            <a:xfrm>
              <a:off x="4568015" y="890462"/>
              <a:ext cx="0" cy="235524"/>
            </a:xfrm>
            <a:prstGeom prst="line">
              <a:avLst/>
            </a:prstGeom>
            <a:ln>
              <a:solidFill>
                <a:schemeClr val="tx1">
                  <a:lumMod val="50000"/>
                  <a:lumOff val="50000"/>
                </a:schemeClr>
              </a:solidFill>
              <a:prstDash val="sysDash"/>
              <a:headEnd type="none" w="med" len="med"/>
              <a:tailEnd type="none" w="med" len="med"/>
            </a:ln>
          </p:spPr>
          <p:style>
            <a:lnRef idx="2">
              <a:schemeClr val="dk1"/>
            </a:lnRef>
            <a:fillRef idx="0">
              <a:schemeClr val="dk1"/>
            </a:fillRef>
            <a:effectRef idx="1">
              <a:schemeClr val="dk1"/>
            </a:effectRef>
            <a:fontRef idx="minor">
              <a:schemeClr val="tx1"/>
            </a:fontRef>
          </p:style>
        </p:cxnSp>
      </p:grpSp>
      <p:grpSp>
        <p:nvGrpSpPr>
          <p:cNvPr id="1045" name="Group 1044"/>
          <p:cNvGrpSpPr/>
          <p:nvPr/>
        </p:nvGrpSpPr>
        <p:grpSpPr>
          <a:xfrm>
            <a:off x="2091002" y="326723"/>
            <a:ext cx="345059" cy="779734"/>
            <a:chOff x="4206296" y="116632"/>
            <a:chExt cx="727268" cy="1643415"/>
          </a:xfrm>
        </p:grpSpPr>
        <p:grpSp>
          <p:nvGrpSpPr>
            <p:cNvPr id="1047" name="Group 1046"/>
            <p:cNvGrpSpPr/>
            <p:nvPr/>
          </p:nvGrpSpPr>
          <p:grpSpPr>
            <a:xfrm>
              <a:off x="4206296" y="116632"/>
              <a:ext cx="727268" cy="727268"/>
              <a:chOff x="859264" y="177924"/>
              <a:chExt cx="1310323" cy="1310324"/>
            </a:xfrm>
          </p:grpSpPr>
          <p:pic>
            <p:nvPicPr>
              <p:cNvPr id="1055" name="Picture 1054" descr="People avatars"/>
              <p:cNvPicPr>
                <a:picLocks noChangeAspect="1" noChangeArrowheads="1"/>
              </p:cNvPicPr>
              <p:nvPr/>
            </p:nvPicPr>
            <p:blipFill rotWithShape="1">
              <a:blip r:embed="rId42" cstate="print">
                <a:extLst>
                  <a:ext uri="{28A0092B-C50C-407E-A947-70E740481C1C}">
                    <a14:useLocalDpi xmlns:a14="http://schemas.microsoft.com/office/drawing/2010/main" val="0"/>
                  </a:ext>
                </a:extLst>
              </a:blip>
              <a:srcRect l="1403" t="40229" r="77511" b="38307"/>
              <a:stretch/>
            </p:blipFill>
            <p:spPr bwMode="auto">
              <a:xfrm>
                <a:off x="869069" y="181517"/>
                <a:ext cx="1283812" cy="1306731"/>
              </a:xfrm>
              <a:prstGeom prst="ellipse">
                <a:avLst/>
              </a:prstGeom>
              <a:noFill/>
              <a:extLst>
                <a:ext uri="{909E8E84-426E-40DD-AFC4-6F175D3DCCD1}">
                  <a14:hiddenFill xmlns:a14="http://schemas.microsoft.com/office/drawing/2010/main">
                    <a:solidFill>
                      <a:srgbClr val="FFFFFF"/>
                    </a:solidFill>
                  </a14:hiddenFill>
                </a:ext>
              </a:extLst>
            </p:spPr>
          </p:pic>
          <p:sp>
            <p:nvSpPr>
              <p:cNvPr id="1056" name="Oval 1055"/>
              <p:cNvSpPr/>
              <p:nvPr/>
            </p:nvSpPr>
            <p:spPr>
              <a:xfrm>
                <a:off x="859264" y="177924"/>
                <a:ext cx="1310323" cy="1310322"/>
              </a:xfrm>
              <a:prstGeom prst="ellipse">
                <a:avLst/>
              </a:prstGeom>
              <a:noFill/>
              <a:ln w="19050">
                <a:solidFill>
                  <a:srgbClr val="7D7E7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42"/>
              </a:p>
            </p:txBody>
          </p:sp>
        </p:grpSp>
        <p:grpSp>
          <p:nvGrpSpPr>
            <p:cNvPr id="1048" name="Group 1047"/>
            <p:cNvGrpSpPr/>
            <p:nvPr/>
          </p:nvGrpSpPr>
          <p:grpSpPr>
            <a:xfrm>
              <a:off x="4311911" y="1165687"/>
              <a:ext cx="594360" cy="594360"/>
              <a:chOff x="7145405" y="947467"/>
              <a:chExt cx="451302" cy="470731"/>
            </a:xfrm>
          </p:grpSpPr>
          <p:pic>
            <p:nvPicPr>
              <p:cNvPr id="1052" name="Picture 6" descr="http://files.softicons.com/download/application-icons/mega-pack-icons-1-by-nikolay-verin/png/256/Access.png"/>
              <p:cNvPicPr>
                <a:picLocks noChangeArrowheads="1"/>
              </p:cNvPicPr>
              <p:nvPr/>
            </p:nvPicPr>
            <p:blipFill>
              <a:blip r:embed="rId43" cstate="print">
                <a:extLst>
                  <a:ext uri="{28A0092B-C50C-407E-A947-70E740481C1C}">
                    <a14:useLocalDpi xmlns:a14="http://schemas.microsoft.com/office/drawing/2010/main" val="0"/>
                  </a:ext>
                </a:extLst>
              </a:blip>
              <a:srcRect/>
              <a:stretch>
                <a:fillRect/>
              </a:stretch>
            </p:blipFill>
            <p:spPr bwMode="auto">
              <a:xfrm>
                <a:off x="7145405" y="947467"/>
                <a:ext cx="353740" cy="344216"/>
              </a:xfrm>
              <a:prstGeom prst="rect">
                <a:avLst/>
              </a:prstGeom>
              <a:noFill/>
              <a:extLst>
                <a:ext uri="{909E8E84-426E-40DD-AFC4-6F175D3DCCD1}">
                  <a14:hiddenFill xmlns:a14="http://schemas.microsoft.com/office/drawing/2010/main">
                    <a:solidFill>
                      <a:srgbClr val="FFFFFF"/>
                    </a:solidFill>
                  </a14:hiddenFill>
                </a:ext>
              </a:extLst>
            </p:spPr>
          </p:pic>
          <p:pic>
            <p:nvPicPr>
              <p:cNvPr id="1054" name="Picture 10"/>
              <p:cNvPicPr>
                <a:picLocks noChangeArrowheads="1"/>
              </p:cNvPicPr>
              <p:nvPr/>
            </p:nvPicPr>
            <p:blipFill>
              <a:blip r:embed="rId44" cstate="print">
                <a:clrChange>
                  <a:clrFrom>
                    <a:srgbClr val="FFFBF8"/>
                  </a:clrFrom>
                  <a:clrTo>
                    <a:srgbClr val="FFFBF8">
                      <a:alpha val="0"/>
                    </a:srgbClr>
                  </a:clrTo>
                </a:clrChange>
                <a:extLst>
                  <a:ext uri="{28A0092B-C50C-407E-A947-70E740481C1C}">
                    <a14:useLocalDpi xmlns:a14="http://schemas.microsoft.com/office/drawing/2010/main" val="0"/>
                  </a:ext>
                </a:extLst>
              </a:blip>
              <a:srcRect/>
              <a:stretch>
                <a:fillRect/>
              </a:stretch>
            </p:blipFill>
            <p:spPr bwMode="auto">
              <a:xfrm>
                <a:off x="7304099" y="1125590"/>
                <a:ext cx="292608" cy="2926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cxnSp>
          <p:nvCxnSpPr>
            <p:cNvPr id="1049" name="Straight Connector 1048"/>
            <p:cNvCxnSpPr/>
            <p:nvPr/>
          </p:nvCxnSpPr>
          <p:spPr>
            <a:xfrm>
              <a:off x="4568015" y="890462"/>
              <a:ext cx="0" cy="235524"/>
            </a:xfrm>
            <a:prstGeom prst="line">
              <a:avLst/>
            </a:prstGeom>
            <a:ln>
              <a:solidFill>
                <a:schemeClr val="tx1">
                  <a:lumMod val="50000"/>
                  <a:lumOff val="50000"/>
                </a:schemeClr>
              </a:solidFill>
              <a:prstDash val="sysDash"/>
              <a:headEnd type="none" w="med" len="med"/>
              <a:tailEnd type="none" w="med" len="med"/>
            </a:ln>
          </p:spPr>
          <p:style>
            <a:lnRef idx="2">
              <a:schemeClr val="dk1"/>
            </a:lnRef>
            <a:fillRef idx="0">
              <a:schemeClr val="dk1"/>
            </a:fillRef>
            <a:effectRef idx="1">
              <a:schemeClr val="dk1"/>
            </a:effectRef>
            <a:fontRef idx="minor">
              <a:schemeClr val="tx1"/>
            </a:fontRef>
          </p:style>
        </p:cxnSp>
      </p:grpSp>
      <p:grpSp>
        <p:nvGrpSpPr>
          <p:cNvPr id="1057" name="Group 1056"/>
          <p:cNvGrpSpPr/>
          <p:nvPr/>
        </p:nvGrpSpPr>
        <p:grpSpPr>
          <a:xfrm>
            <a:off x="5332240" y="425576"/>
            <a:ext cx="345059" cy="779734"/>
            <a:chOff x="4206296" y="116632"/>
            <a:chExt cx="727268" cy="1643415"/>
          </a:xfrm>
        </p:grpSpPr>
        <p:grpSp>
          <p:nvGrpSpPr>
            <p:cNvPr id="1058" name="Group 1057"/>
            <p:cNvGrpSpPr/>
            <p:nvPr/>
          </p:nvGrpSpPr>
          <p:grpSpPr>
            <a:xfrm>
              <a:off x="4206296" y="116632"/>
              <a:ext cx="727268" cy="727268"/>
              <a:chOff x="859264" y="177924"/>
              <a:chExt cx="1310323" cy="1310324"/>
            </a:xfrm>
          </p:grpSpPr>
          <p:pic>
            <p:nvPicPr>
              <p:cNvPr id="1063" name="Picture 1062" descr="People avatars"/>
              <p:cNvPicPr>
                <a:picLocks noChangeAspect="1" noChangeArrowheads="1"/>
              </p:cNvPicPr>
              <p:nvPr/>
            </p:nvPicPr>
            <p:blipFill rotWithShape="1">
              <a:blip r:embed="rId42" cstate="print">
                <a:extLst>
                  <a:ext uri="{28A0092B-C50C-407E-A947-70E740481C1C}">
                    <a14:useLocalDpi xmlns:a14="http://schemas.microsoft.com/office/drawing/2010/main" val="0"/>
                  </a:ext>
                </a:extLst>
              </a:blip>
              <a:srcRect l="1403" t="40229" r="77511" b="38307"/>
              <a:stretch/>
            </p:blipFill>
            <p:spPr bwMode="auto">
              <a:xfrm>
                <a:off x="869069" y="181517"/>
                <a:ext cx="1283812" cy="1306731"/>
              </a:xfrm>
              <a:prstGeom prst="ellipse">
                <a:avLst/>
              </a:prstGeom>
              <a:noFill/>
              <a:extLst>
                <a:ext uri="{909E8E84-426E-40DD-AFC4-6F175D3DCCD1}">
                  <a14:hiddenFill xmlns:a14="http://schemas.microsoft.com/office/drawing/2010/main">
                    <a:solidFill>
                      <a:srgbClr val="FFFFFF"/>
                    </a:solidFill>
                  </a14:hiddenFill>
                </a:ext>
              </a:extLst>
            </p:spPr>
          </p:pic>
          <p:sp>
            <p:nvSpPr>
              <p:cNvPr id="1064" name="Oval 1063"/>
              <p:cNvSpPr/>
              <p:nvPr/>
            </p:nvSpPr>
            <p:spPr>
              <a:xfrm>
                <a:off x="859264" y="177924"/>
                <a:ext cx="1310323" cy="1310322"/>
              </a:xfrm>
              <a:prstGeom prst="ellipse">
                <a:avLst/>
              </a:prstGeom>
              <a:noFill/>
              <a:ln w="19050">
                <a:solidFill>
                  <a:srgbClr val="7D7E7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42"/>
              </a:p>
            </p:txBody>
          </p:sp>
        </p:grpSp>
        <p:grpSp>
          <p:nvGrpSpPr>
            <p:cNvPr id="1059" name="Group 1058"/>
            <p:cNvGrpSpPr/>
            <p:nvPr/>
          </p:nvGrpSpPr>
          <p:grpSpPr>
            <a:xfrm>
              <a:off x="4311911" y="1165687"/>
              <a:ext cx="594360" cy="594360"/>
              <a:chOff x="7145405" y="947467"/>
              <a:chExt cx="451302" cy="470731"/>
            </a:xfrm>
          </p:grpSpPr>
          <p:pic>
            <p:nvPicPr>
              <p:cNvPr id="1061" name="Picture 6" descr="http://files.softicons.com/download/application-icons/mega-pack-icons-1-by-nikolay-verin/png/256/Access.png"/>
              <p:cNvPicPr>
                <a:picLocks noChangeArrowheads="1"/>
              </p:cNvPicPr>
              <p:nvPr/>
            </p:nvPicPr>
            <p:blipFill>
              <a:blip r:embed="rId43" cstate="print">
                <a:extLst>
                  <a:ext uri="{28A0092B-C50C-407E-A947-70E740481C1C}">
                    <a14:useLocalDpi xmlns:a14="http://schemas.microsoft.com/office/drawing/2010/main" val="0"/>
                  </a:ext>
                </a:extLst>
              </a:blip>
              <a:srcRect/>
              <a:stretch>
                <a:fillRect/>
              </a:stretch>
            </p:blipFill>
            <p:spPr bwMode="auto">
              <a:xfrm>
                <a:off x="7145405" y="947467"/>
                <a:ext cx="353740" cy="344216"/>
              </a:xfrm>
              <a:prstGeom prst="rect">
                <a:avLst/>
              </a:prstGeom>
              <a:noFill/>
              <a:extLst>
                <a:ext uri="{909E8E84-426E-40DD-AFC4-6F175D3DCCD1}">
                  <a14:hiddenFill xmlns:a14="http://schemas.microsoft.com/office/drawing/2010/main">
                    <a:solidFill>
                      <a:srgbClr val="FFFFFF"/>
                    </a:solidFill>
                  </a14:hiddenFill>
                </a:ext>
              </a:extLst>
            </p:spPr>
          </p:pic>
          <p:pic>
            <p:nvPicPr>
              <p:cNvPr id="1062" name="Picture 10"/>
              <p:cNvPicPr>
                <a:picLocks noChangeArrowheads="1"/>
              </p:cNvPicPr>
              <p:nvPr/>
            </p:nvPicPr>
            <p:blipFill>
              <a:blip r:embed="rId44" cstate="print">
                <a:clrChange>
                  <a:clrFrom>
                    <a:srgbClr val="FFFBF8"/>
                  </a:clrFrom>
                  <a:clrTo>
                    <a:srgbClr val="FFFBF8">
                      <a:alpha val="0"/>
                    </a:srgbClr>
                  </a:clrTo>
                </a:clrChange>
                <a:extLst>
                  <a:ext uri="{28A0092B-C50C-407E-A947-70E740481C1C}">
                    <a14:useLocalDpi xmlns:a14="http://schemas.microsoft.com/office/drawing/2010/main" val="0"/>
                  </a:ext>
                </a:extLst>
              </a:blip>
              <a:srcRect/>
              <a:stretch>
                <a:fillRect/>
              </a:stretch>
            </p:blipFill>
            <p:spPr bwMode="auto">
              <a:xfrm>
                <a:off x="7304099" y="1125590"/>
                <a:ext cx="292608" cy="2926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cxnSp>
          <p:nvCxnSpPr>
            <p:cNvPr id="1060" name="Straight Connector 1059"/>
            <p:cNvCxnSpPr/>
            <p:nvPr/>
          </p:nvCxnSpPr>
          <p:spPr>
            <a:xfrm>
              <a:off x="4568015" y="890462"/>
              <a:ext cx="0" cy="235524"/>
            </a:xfrm>
            <a:prstGeom prst="line">
              <a:avLst/>
            </a:prstGeom>
            <a:ln>
              <a:solidFill>
                <a:schemeClr val="tx1">
                  <a:lumMod val="50000"/>
                  <a:lumOff val="50000"/>
                </a:schemeClr>
              </a:solidFill>
              <a:prstDash val="sysDash"/>
              <a:headEnd type="none" w="med" len="med"/>
              <a:tailEnd type="none" w="med" len="med"/>
            </a:ln>
          </p:spPr>
          <p:style>
            <a:lnRef idx="2">
              <a:schemeClr val="dk1"/>
            </a:lnRef>
            <a:fillRef idx="0">
              <a:schemeClr val="dk1"/>
            </a:fillRef>
            <a:effectRef idx="1">
              <a:schemeClr val="dk1"/>
            </a:effectRef>
            <a:fontRef idx="minor">
              <a:schemeClr val="tx1"/>
            </a:fontRef>
          </p:style>
        </p:cxnSp>
      </p:grpSp>
      <p:grpSp>
        <p:nvGrpSpPr>
          <p:cNvPr id="1065" name="Group 1064"/>
          <p:cNvGrpSpPr/>
          <p:nvPr/>
        </p:nvGrpSpPr>
        <p:grpSpPr>
          <a:xfrm>
            <a:off x="3010522" y="1093853"/>
            <a:ext cx="345059" cy="779734"/>
            <a:chOff x="4206296" y="116632"/>
            <a:chExt cx="727268" cy="1643415"/>
          </a:xfrm>
        </p:grpSpPr>
        <p:grpSp>
          <p:nvGrpSpPr>
            <p:cNvPr id="1066" name="Group 1065"/>
            <p:cNvGrpSpPr/>
            <p:nvPr/>
          </p:nvGrpSpPr>
          <p:grpSpPr>
            <a:xfrm>
              <a:off x="4206296" y="116632"/>
              <a:ext cx="727268" cy="727268"/>
              <a:chOff x="859264" y="177924"/>
              <a:chExt cx="1310323" cy="1310324"/>
            </a:xfrm>
          </p:grpSpPr>
          <p:pic>
            <p:nvPicPr>
              <p:cNvPr id="1071" name="Picture 1070" descr="People avatars"/>
              <p:cNvPicPr>
                <a:picLocks noChangeAspect="1" noChangeArrowheads="1"/>
              </p:cNvPicPr>
              <p:nvPr/>
            </p:nvPicPr>
            <p:blipFill rotWithShape="1">
              <a:blip r:embed="rId42" cstate="print">
                <a:extLst>
                  <a:ext uri="{28A0092B-C50C-407E-A947-70E740481C1C}">
                    <a14:useLocalDpi xmlns:a14="http://schemas.microsoft.com/office/drawing/2010/main" val="0"/>
                  </a:ext>
                </a:extLst>
              </a:blip>
              <a:srcRect l="1403" t="40229" r="77511" b="38307"/>
              <a:stretch/>
            </p:blipFill>
            <p:spPr bwMode="auto">
              <a:xfrm>
                <a:off x="869069" y="181517"/>
                <a:ext cx="1283812" cy="1306731"/>
              </a:xfrm>
              <a:prstGeom prst="ellipse">
                <a:avLst/>
              </a:prstGeom>
              <a:noFill/>
              <a:extLst>
                <a:ext uri="{909E8E84-426E-40DD-AFC4-6F175D3DCCD1}">
                  <a14:hiddenFill xmlns:a14="http://schemas.microsoft.com/office/drawing/2010/main">
                    <a:solidFill>
                      <a:srgbClr val="FFFFFF"/>
                    </a:solidFill>
                  </a14:hiddenFill>
                </a:ext>
              </a:extLst>
            </p:spPr>
          </p:pic>
          <p:sp>
            <p:nvSpPr>
              <p:cNvPr id="1072" name="Oval 1071"/>
              <p:cNvSpPr/>
              <p:nvPr/>
            </p:nvSpPr>
            <p:spPr>
              <a:xfrm>
                <a:off x="859264" y="177924"/>
                <a:ext cx="1310323" cy="1310322"/>
              </a:xfrm>
              <a:prstGeom prst="ellipse">
                <a:avLst/>
              </a:prstGeom>
              <a:noFill/>
              <a:ln w="19050">
                <a:solidFill>
                  <a:srgbClr val="7D7E7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42"/>
              </a:p>
            </p:txBody>
          </p:sp>
        </p:grpSp>
        <p:grpSp>
          <p:nvGrpSpPr>
            <p:cNvPr id="1067" name="Group 1066"/>
            <p:cNvGrpSpPr/>
            <p:nvPr/>
          </p:nvGrpSpPr>
          <p:grpSpPr>
            <a:xfrm>
              <a:off x="4311911" y="1165687"/>
              <a:ext cx="594360" cy="594360"/>
              <a:chOff x="7145405" y="947467"/>
              <a:chExt cx="451302" cy="470731"/>
            </a:xfrm>
          </p:grpSpPr>
          <p:pic>
            <p:nvPicPr>
              <p:cNvPr id="1069" name="Picture 6" descr="http://files.softicons.com/download/application-icons/mega-pack-icons-1-by-nikolay-verin/png/256/Access.png"/>
              <p:cNvPicPr>
                <a:picLocks noChangeArrowheads="1"/>
              </p:cNvPicPr>
              <p:nvPr/>
            </p:nvPicPr>
            <p:blipFill>
              <a:blip r:embed="rId43" cstate="print">
                <a:extLst>
                  <a:ext uri="{28A0092B-C50C-407E-A947-70E740481C1C}">
                    <a14:useLocalDpi xmlns:a14="http://schemas.microsoft.com/office/drawing/2010/main" val="0"/>
                  </a:ext>
                </a:extLst>
              </a:blip>
              <a:srcRect/>
              <a:stretch>
                <a:fillRect/>
              </a:stretch>
            </p:blipFill>
            <p:spPr bwMode="auto">
              <a:xfrm>
                <a:off x="7145405" y="947467"/>
                <a:ext cx="353740" cy="344216"/>
              </a:xfrm>
              <a:prstGeom prst="rect">
                <a:avLst/>
              </a:prstGeom>
              <a:noFill/>
              <a:extLst>
                <a:ext uri="{909E8E84-426E-40DD-AFC4-6F175D3DCCD1}">
                  <a14:hiddenFill xmlns:a14="http://schemas.microsoft.com/office/drawing/2010/main">
                    <a:solidFill>
                      <a:srgbClr val="FFFFFF"/>
                    </a:solidFill>
                  </a14:hiddenFill>
                </a:ext>
              </a:extLst>
            </p:spPr>
          </p:pic>
          <p:pic>
            <p:nvPicPr>
              <p:cNvPr id="1070" name="Picture 10"/>
              <p:cNvPicPr>
                <a:picLocks noChangeArrowheads="1"/>
              </p:cNvPicPr>
              <p:nvPr/>
            </p:nvPicPr>
            <p:blipFill>
              <a:blip r:embed="rId44" cstate="print">
                <a:clrChange>
                  <a:clrFrom>
                    <a:srgbClr val="FFFBF8"/>
                  </a:clrFrom>
                  <a:clrTo>
                    <a:srgbClr val="FFFBF8">
                      <a:alpha val="0"/>
                    </a:srgbClr>
                  </a:clrTo>
                </a:clrChange>
                <a:extLst>
                  <a:ext uri="{28A0092B-C50C-407E-A947-70E740481C1C}">
                    <a14:useLocalDpi xmlns:a14="http://schemas.microsoft.com/office/drawing/2010/main" val="0"/>
                  </a:ext>
                </a:extLst>
              </a:blip>
              <a:srcRect/>
              <a:stretch>
                <a:fillRect/>
              </a:stretch>
            </p:blipFill>
            <p:spPr bwMode="auto">
              <a:xfrm>
                <a:off x="7304099" y="1125590"/>
                <a:ext cx="292608" cy="2926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cxnSp>
          <p:nvCxnSpPr>
            <p:cNvPr id="1068" name="Straight Connector 1067"/>
            <p:cNvCxnSpPr/>
            <p:nvPr/>
          </p:nvCxnSpPr>
          <p:spPr>
            <a:xfrm>
              <a:off x="4568015" y="890462"/>
              <a:ext cx="0" cy="235524"/>
            </a:xfrm>
            <a:prstGeom prst="line">
              <a:avLst/>
            </a:prstGeom>
            <a:ln>
              <a:solidFill>
                <a:schemeClr val="tx1">
                  <a:lumMod val="50000"/>
                  <a:lumOff val="50000"/>
                </a:schemeClr>
              </a:solidFill>
              <a:prstDash val="sysDash"/>
              <a:headEnd type="none" w="med" len="med"/>
              <a:tailEnd type="none" w="med" len="med"/>
            </a:ln>
          </p:spPr>
          <p:style>
            <a:lnRef idx="2">
              <a:schemeClr val="dk1"/>
            </a:lnRef>
            <a:fillRef idx="0">
              <a:schemeClr val="dk1"/>
            </a:fillRef>
            <a:effectRef idx="1">
              <a:schemeClr val="dk1"/>
            </a:effectRef>
            <a:fontRef idx="minor">
              <a:schemeClr val="tx1"/>
            </a:fontRef>
          </p:style>
        </p:cxnSp>
      </p:grpSp>
      <p:grpSp>
        <p:nvGrpSpPr>
          <p:cNvPr id="1073" name="Group 1072"/>
          <p:cNvGrpSpPr/>
          <p:nvPr/>
        </p:nvGrpSpPr>
        <p:grpSpPr>
          <a:xfrm>
            <a:off x="2630589" y="547757"/>
            <a:ext cx="345059" cy="779734"/>
            <a:chOff x="4206296" y="116632"/>
            <a:chExt cx="727268" cy="1643415"/>
          </a:xfrm>
        </p:grpSpPr>
        <p:grpSp>
          <p:nvGrpSpPr>
            <p:cNvPr id="1074" name="Group 1073"/>
            <p:cNvGrpSpPr/>
            <p:nvPr/>
          </p:nvGrpSpPr>
          <p:grpSpPr>
            <a:xfrm>
              <a:off x="4206296" y="116632"/>
              <a:ext cx="727268" cy="727268"/>
              <a:chOff x="859264" y="177924"/>
              <a:chExt cx="1310323" cy="1310324"/>
            </a:xfrm>
          </p:grpSpPr>
          <p:pic>
            <p:nvPicPr>
              <p:cNvPr id="1079" name="Picture 1078" descr="People avatars"/>
              <p:cNvPicPr>
                <a:picLocks noChangeAspect="1" noChangeArrowheads="1"/>
              </p:cNvPicPr>
              <p:nvPr/>
            </p:nvPicPr>
            <p:blipFill rotWithShape="1">
              <a:blip r:embed="rId42" cstate="print">
                <a:extLst>
                  <a:ext uri="{28A0092B-C50C-407E-A947-70E740481C1C}">
                    <a14:useLocalDpi xmlns:a14="http://schemas.microsoft.com/office/drawing/2010/main" val="0"/>
                  </a:ext>
                </a:extLst>
              </a:blip>
              <a:srcRect l="1403" t="40229" r="77511" b="38307"/>
              <a:stretch/>
            </p:blipFill>
            <p:spPr bwMode="auto">
              <a:xfrm>
                <a:off x="869069" y="181517"/>
                <a:ext cx="1283812" cy="1306731"/>
              </a:xfrm>
              <a:prstGeom prst="ellipse">
                <a:avLst/>
              </a:prstGeom>
              <a:noFill/>
              <a:extLst>
                <a:ext uri="{909E8E84-426E-40DD-AFC4-6F175D3DCCD1}">
                  <a14:hiddenFill xmlns:a14="http://schemas.microsoft.com/office/drawing/2010/main">
                    <a:solidFill>
                      <a:srgbClr val="FFFFFF"/>
                    </a:solidFill>
                  </a14:hiddenFill>
                </a:ext>
              </a:extLst>
            </p:spPr>
          </p:pic>
          <p:sp>
            <p:nvSpPr>
              <p:cNvPr id="1080" name="Oval 1079"/>
              <p:cNvSpPr/>
              <p:nvPr/>
            </p:nvSpPr>
            <p:spPr>
              <a:xfrm>
                <a:off x="859264" y="177924"/>
                <a:ext cx="1310323" cy="1310322"/>
              </a:xfrm>
              <a:prstGeom prst="ellipse">
                <a:avLst/>
              </a:prstGeom>
              <a:noFill/>
              <a:ln w="19050">
                <a:solidFill>
                  <a:srgbClr val="7D7E7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42"/>
              </a:p>
            </p:txBody>
          </p:sp>
        </p:grpSp>
        <p:grpSp>
          <p:nvGrpSpPr>
            <p:cNvPr id="1075" name="Group 1074"/>
            <p:cNvGrpSpPr/>
            <p:nvPr/>
          </p:nvGrpSpPr>
          <p:grpSpPr>
            <a:xfrm>
              <a:off x="4311911" y="1165687"/>
              <a:ext cx="594360" cy="594360"/>
              <a:chOff x="7145405" y="947467"/>
              <a:chExt cx="451302" cy="470731"/>
            </a:xfrm>
          </p:grpSpPr>
          <p:pic>
            <p:nvPicPr>
              <p:cNvPr id="1077" name="Picture 6" descr="http://files.softicons.com/download/application-icons/mega-pack-icons-1-by-nikolay-verin/png/256/Access.png"/>
              <p:cNvPicPr>
                <a:picLocks noChangeArrowheads="1"/>
              </p:cNvPicPr>
              <p:nvPr/>
            </p:nvPicPr>
            <p:blipFill>
              <a:blip r:embed="rId43" cstate="print">
                <a:extLst>
                  <a:ext uri="{28A0092B-C50C-407E-A947-70E740481C1C}">
                    <a14:useLocalDpi xmlns:a14="http://schemas.microsoft.com/office/drawing/2010/main" val="0"/>
                  </a:ext>
                </a:extLst>
              </a:blip>
              <a:srcRect/>
              <a:stretch>
                <a:fillRect/>
              </a:stretch>
            </p:blipFill>
            <p:spPr bwMode="auto">
              <a:xfrm>
                <a:off x="7145405" y="947467"/>
                <a:ext cx="353740" cy="344216"/>
              </a:xfrm>
              <a:prstGeom prst="rect">
                <a:avLst/>
              </a:prstGeom>
              <a:noFill/>
              <a:extLst>
                <a:ext uri="{909E8E84-426E-40DD-AFC4-6F175D3DCCD1}">
                  <a14:hiddenFill xmlns:a14="http://schemas.microsoft.com/office/drawing/2010/main">
                    <a:solidFill>
                      <a:srgbClr val="FFFFFF"/>
                    </a:solidFill>
                  </a14:hiddenFill>
                </a:ext>
              </a:extLst>
            </p:spPr>
          </p:pic>
          <p:pic>
            <p:nvPicPr>
              <p:cNvPr id="1078" name="Picture 10"/>
              <p:cNvPicPr>
                <a:picLocks noChangeArrowheads="1"/>
              </p:cNvPicPr>
              <p:nvPr/>
            </p:nvPicPr>
            <p:blipFill>
              <a:blip r:embed="rId44" cstate="print">
                <a:clrChange>
                  <a:clrFrom>
                    <a:srgbClr val="FFFBF8"/>
                  </a:clrFrom>
                  <a:clrTo>
                    <a:srgbClr val="FFFBF8">
                      <a:alpha val="0"/>
                    </a:srgbClr>
                  </a:clrTo>
                </a:clrChange>
                <a:extLst>
                  <a:ext uri="{28A0092B-C50C-407E-A947-70E740481C1C}">
                    <a14:useLocalDpi xmlns:a14="http://schemas.microsoft.com/office/drawing/2010/main" val="0"/>
                  </a:ext>
                </a:extLst>
              </a:blip>
              <a:srcRect/>
              <a:stretch>
                <a:fillRect/>
              </a:stretch>
            </p:blipFill>
            <p:spPr bwMode="auto">
              <a:xfrm>
                <a:off x="7304099" y="1125590"/>
                <a:ext cx="292608" cy="2926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cxnSp>
          <p:nvCxnSpPr>
            <p:cNvPr id="1076" name="Straight Connector 1075"/>
            <p:cNvCxnSpPr/>
            <p:nvPr/>
          </p:nvCxnSpPr>
          <p:spPr>
            <a:xfrm>
              <a:off x="4568015" y="890462"/>
              <a:ext cx="0" cy="235524"/>
            </a:xfrm>
            <a:prstGeom prst="line">
              <a:avLst/>
            </a:prstGeom>
            <a:ln>
              <a:solidFill>
                <a:schemeClr val="tx1">
                  <a:lumMod val="50000"/>
                  <a:lumOff val="50000"/>
                </a:schemeClr>
              </a:solidFill>
              <a:prstDash val="sysDash"/>
              <a:headEnd type="none" w="med" len="med"/>
              <a:tailEnd type="none" w="med" len="med"/>
            </a:ln>
          </p:spPr>
          <p:style>
            <a:lnRef idx="2">
              <a:schemeClr val="dk1"/>
            </a:lnRef>
            <a:fillRef idx="0">
              <a:schemeClr val="dk1"/>
            </a:fillRef>
            <a:effectRef idx="1">
              <a:schemeClr val="dk1"/>
            </a:effectRef>
            <a:fontRef idx="minor">
              <a:schemeClr val="tx1"/>
            </a:fontRef>
          </p:style>
        </p:cxnSp>
      </p:grpSp>
      <p:grpSp>
        <p:nvGrpSpPr>
          <p:cNvPr id="1081" name="Group 1080"/>
          <p:cNvGrpSpPr/>
          <p:nvPr/>
        </p:nvGrpSpPr>
        <p:grpSpPr>
          <a:xfrm>
            <a:off x="5519033" y="211002"/>
            <a:ext cx="345059" cy="779734"/>
            <a:chOff x="4206296" y="116632"/>
            <a:chExt cx="727268" cy="1643415"/>
          </a:xfrm>
        </p:grpSpPr>
        <p:grpSp>
          <p:nvGrpSpPr>
            <p:cNvPr id="1082" name="Group 1081"/>
            <p:cNvGrpSpPr/>
            <p:nvPr/>
          </p:nvGrpSpPr>
          <p:grpSpPr>
            <a:xfrm>
              <a:off x="4206296" y="116632"/>
              <a:ext cx="727268" cy="727268"/>
              <a:chOff x="859264" y="177924"/>
              <a:chExt cx="1310323" cy="1310324"/>
            </a:xfrm>
          </p:grpSpPr>
          <p:pic>
            <p:nvPicPr>
              <p:cNvPr id="1087" name="Picture 1086" descr="People avatars"/>
              <p:cNvPicPr>
                <a:picLocks noChangeAspect="1" noChangeArrowheads="1"/>
              </p:cNvPicPr>
              <p:nvPr/>
            </p:nvPicPr>
            <p:blipFill rotWithShape="1">
              <a:blip r:embed="rId42" cstate="print">
                <a:extLst>
                  <a:ext uri="{28A0092B-C50C-407E-A947-70E740481C1C}">
                    <a14:useLocalDpi xmlns:a14="http://schemas.microsoft.com/office/drawing/2010/main" val="0"/>
                  </a:ext>
                </a:extLst>
              </a:blip>
              <a:srcRect l="1403" t="40229" r="77511" b="38307"/>
              <a:stretch/>
            </p:blipFill>
            <p:spPr bwMode="auto">
              <a:xfrm>
                <a:off x="869069" y="181517"/>
                <a:ext cx="1283812" cy="1306731"/>
              </a:xfrm>
              <a:prstGeom prst="ellipse">
                <a:avLst/>
              </a:prstGeom>
              <a:noFill/>
              <a:extLst>
                <a:ext uri="{909E8E84-426E-40DD-AFC4-6F175D3DCCD1}">
                  <a14:hiddenFill xmlns:a14="http://schemas.microsoft.com/office/drawing/2010/main">
                    <a:solidFill>
                      <a:srgbClr val="FFFFFF"/>
                    </a:solidFill>
                  </a14:hiddenFill>
                </a:ext>
              </a:extLst>
            </p:spPr>
          </p:pic>
          <p:sp>
            <p:nvSpPr>
              <p:cNvPr id="1088" name="Oval 1087"/>
              <p:cNvSpPr/>
              <p:nvPr/>
            </p:nvSpPr>
            <p:spPr>
              <a:xfrm>
                <a:off x="859264" y="177924"/>
                <a:ext cx="1310323" cy="1310322"/>
              </a:xfrm>
              <a:prstGeom prst="ellipse">
                <a:avLst/>
              </a:prstGeom>
              <a:noFill/>
              <a:ln w="19050">
                <a:solidFill>
                  <a:srgbClr val="7D7E7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42"/>
              </a:p>
            </p:txBody>
          </p:sp>
        </p:grpSp>
        <p:grpSp>
          <p:nvGrpSpPr>
            <p:cNvPr id="1083" name="Group 1082"/>
            <p:cNvGrpSpPr/>
            <p:nvPr/>
          </p:nvGrpSpPr>
          <p:grpSpPr>
            <a:xfrm>
              <a:off x="4311911" y="1165687"/>
              <a:ext cx="594360" cy="594360"/>
              <a:chOff x="7145405" y="947467"/>
              <a:chExt cx="451302" cy="470731"/>
            </a:xfrm>
          </p:grpSpPr>
          <p:pic>
            <p:nvPicPr>
              <p:cNvPr id="1085" name="Picture 6" descr="http://files.softicons.com/download/application-icons/mega-pack-icons-1-by-nikolay-verin/png/256/Access.png"/>
              <p:cNvPicPr>
                <a:picLocks noChangeArrowheads="1"/>
              </p:cNvPicPr>
              <p:nvPr/>
            </p:nvPicPr>
            <p:blipFill>
              <a:blip r:embed="rId43" cstate="print">
                <a:extLst>
                  <a:ext uri="{28A0092B-C50C-407E-A947-70E740481C1C}">
                    <a14:useLocalDpi xmlns:a14="http://schemas.microsoft.com/office/drawing/2010/main" val="0"/>
                  </a:ext>
                </a:extLst>
              </a:blip>
              <a:srcRect/>
              <a:stretch>
                <a:fillRect/>
              </a:stretch>
            </p:blipFill>
            <p:spPr bwMode="auto">
              <a:xfrm>
                <a:off x="7145405" y="947467"/>
                <a:ext cx="353740" cy="344216"/>
              </a:xfrm>
              <a:prstGeom prst="rect">
                <a:avLst/>
              </a:prstGeom>
              <a:noFill/>
              <a:extLst>
                <a:ext uri="{909E8E84-426E-40DD-AFC4-6F175D3DCCD1}">
                  <a14:hiddenFill xmlns:a14="http://schemas.microsoft.com/office/drawing/2010/main">
                    <a:solidFill>
                      <a:srgbClr val="FFFFFF"/>
                    </a:solidFill>
                  </a14:hiddenFill>
                </a:ext>
              </a:extLst>
            </p:spPr>
          </p:pic>
          <p:pic>
            <p:nvPicPr>
              <p:cNvPr id="1086" name="Picture 10"/>
              <p:cNvPicPr>
                <a:picLocks noChangeArrowheads="1"/>
              </p:cNvPicPr>
              <p:nvPr/>
            </p:nvPicPr>
            <p:blipFill>
              <a:blip r:embed="rId44" cstate="print">
                <a:clrChange>
                  <a:clrFrom>
                    <a:srgbClr val="FFFBF8"/>
                  </a:clrFrom>
                  <a:clrTo>
                    <a:srgbClr val="FFFBF8">
                      <a:alpha val="0"/>
                    </a:srgbClr>
                  </a:clrTo>
                </a:clrChange>
                <a:extLst>
                  <a:ext uri="{28A0092B-C50C-407E-A947-70E740481C1C}">
                    <a14:useLocalDpi xmlns:a14="http://schemas.microsoft.com/office/drawing/2010/main" val="0"/>
                  </a:ext>
                </a:extLst>
              </a:blip>
              <a:srcRect/>
              <a:stretch>
                <a:fillRect/>
              </a:stretch>
            </p:blipFill>
            <p:spPr bwMode="auto">
              <a:xfrm>
                <a:off x="7304099" y="1125590"/>
                <a:ext cx="292608" cy="2926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cxnSp>
          <p:nvCxnSpPr>
            <p:cNvPr id="1084" name="Straight Connector 1083"/>
            <p:cNvCxnSpPr/>
            <p:nvPr/>
          </p:nvCxnSpPr>
          <p:spPr>
            <a:xfrm>
              <a:off x="4568015" y="890462"/>
              <a:ext cx="0" cy="235524"/>
            </a:xfrm>
            <a:prstGeom prst="line">
              <a:avLst/>
            </a:prstGeom>
            <a:ln>
              <a:solidFill>
                <a:schemeClr val="tx1">
                  <a:lumMod val="50000"/>
                  <a:lumOff val="50000"/>
                </a:schemeClr>
              </a:solidFill>
              <a:prstDash val="sysDash"/>
              <a:headEnd type="none" w="med" len="med"/>
              <a:tailEnd type="none" w="med" len="med"/>
            </a:ln>
          </p:spPr>
          <p:style>
            <a:lnRef idx="2">
              <a:schemeClr val="dk1"/>
            </a:lnRef>
            <a:fillRef idx="0">
              <a:schemeClr val="dk1"/>
            </a:fillRef>
            <a:effectRef idx="1">
              <a:schemeClr val="dk1"/>
            </a:effectRef>
            <a:fontRef idx="minor">
              <a:schemeClr val="tx1"/>
            </a:fontRef>
          </p:style>
        </p:cxnSp>
      </p:grpSp>
      <p:grpSp>
        <p:nvGrpSpPr>
          <p:cNvPr id="1089" name="Group 1088"/>
          <p:cNvGrpSpPr/>
          <p:nvPr/>
        </p:nvGrpSpPr>
        <p:grpSpPr>
          <a:xfrm>
            <a:off x="3293503" y="1562670"/>
            <a:ext cx="345059" cy="779734"/>
            <a:chOff x="4206296" y="116632"/>
            <a:chExt cx="727268" cy="1643415"/>
          </a:xfrm>
        </p:grpSpPr>
        <p:grpSp>
          <p:nvGrpSpPr>
            <p:cNvPr id="1090" name="Group 1089"/>
            <p:cNvGrpSpPr/>
            <p:nvPr/>
          </p:nvGrpSpPr>
          <p:grpSpPr>
            <a:xfrm>
              <a:off x="4206296" y="116632"/>
              <a:ext cx="727268" cy="727268"/>
              <a:chOff x="859264" y="177924"/>
              <a:chExt cx="1310323" cy="1310324"/>
            </a:xfrm>
          </p:grpSpPr>
          <p:pic>
            <p:nvPicPr>
              <p:cNvPr id="1095" name="Picture 1094" descr="People avatars"/>
              <p:cNvPicPr>
                <a:picLocks noChangeAspect="1" noChangeArrowheads="1"/>
              </p:cNvPicPr>
              <p:nvPr/>
            </p:nvPicPr>
            <p:blipFill rotWithShape="1">
              <a:blip r:embed="rId42" cstate="print">
                <a:extLst>
                  <a:ext uri="{28A0092B-C50C-407E-A947-70E740481C1C}">
                    <a14:useLocalDpi xmlns:a14="http://schemas.microsoft.com/office/drawing/2010/main" val="0"/>
                  </a:ext>
                </a:extLst>
              </a:blip>
              <a:srcRect l="1403" t="40229" r="77511" b="38307"/>
              <a:stretch/>
            </p:blipFill>
            <p:spPr bwMode="auto">
              <a:xfrm>
                <a:off x="869069" y="181517"/>
                <a:ext cx="1283812" cy="1306731"/>
              </a:xfrm>
              <a:prstGeom prst="ellipse">
                <a:avLst/>
              </a:prstGeom>
              <a:noFill/>
              <a:extLst>
                <a:ext uri="{909E8E84-426E-40DD-AFC4-6F175D3DCCD1}">
                  <a14:hiddenFill xmlns:a14="http://schemas.microsoft.com/office/drawing/2010/main">
                    <a:solidFill>
                      <a:srgbClr val="FFFFFF"/>
                    </a:solidFill>
                  </a14:hiddenFill>
                </a:ext>
              </a:extLst>
            </p:spPr>
          </p:pic>
          <p:sp>
            <p:nvSpPr>
              <p:cNvPr id="1096" name="Oval 1095"/>
              <p:cNvSpPr/>
              <p:nvPr/>
            </p:nvSpPr>
            <p:spPr>
              <a:xfrm>
                <a:off x="859264" y="177924"/>
                <a:ext cx="1310323" cy="1310322"/>
              </a:xfrm>
              <a:prstGeom prst="ellipse">
                <a:avLst/>
              </a:prstGeom>
              <a:noFill/>
              <a:ln w="19050">
                <a:solidFill>
                  <a:srgbClr val="7D7E7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42"/>
              </a:p>
            </p:txBody>
          </p:sp>
        </p:grpSp>
        <p:grpSp>
          <p:nvGrpSpPr>
            <p:cNvPr id="1091" name="Group 1090"/>
            <p:cNvGrpSpPr/>
            <p:nvPr/>
          </p:nvGrpSpPr>
          <p:grpSpPr>
            <a:xfrm>
              <a:off x="4311911" y="1165687"/>
              <a:ext cx="594360" cy="594360"/>
              <a:chOff x="7145405" y="947467"/>
              <a:chExt cx="451302" cy="470731"/>
            </a:xfrm>
          </p:grpSpPr>
          <p:pic>
            <p:nvPicPr>
              <p:cNvPr id="1093" name="Picture 6" descr="http://files.softicons.com/download/application-icons/mega-pack-icons-1-by-nikolay-verin/png/256/Access.png"/>
              <p:cNvPicPr>
                <a:picLocks noChangeArrowheads="1"/>
              </p:cNvPicPr>
              <p:nvPr/>
            </p:nvPicPr>
            <p:blipFill>
              <a:blip r:embed="rId43" cstate="print">
                <a:extLst>
                  <a:ext uri="{28A0092B-C50C-407E-A947-70E740481C1C}">
                    <a14:useLocalDpi xmlns:a14="http://schemas.microsoft.com/office/drawing/2010/main" val="0"/>
                  </a:ext>
                </a:extLst>
              </a:blip>
              <a:srcRect/>
              <a:stretch>
                <a:fillRect/>
              </a:stretch>
            </p:blipFill>
            <p:spPr bwMode="auto">
              <a:xfrm>
                <a:off x="7145405" y="947467"/>
                <a:ext cx="353740" cy="344216"/>
              </a:xfrm>
              <a:prstGeom prst="rect">
                <a:avLst/>
              </a:prstGeom>
              <a:noFill/>
              <a:extLst>
                <a:ext uri="{909E8E84-426E-40DD-AFC4-6F175D3DCCD1}">
                  <a14:hiddenFill xmlns:a14="http://schemas.microsoft.com/office/drawing/2010/main">
                    <a:solidFill>
                      <a:srgbClr val="FFFFFF"/>
                    </a:solidFill>
                  </a14:hiddenFill>
                </a:ext>
              </a:extLst>
            </p:spPr>
          </p:pic>
          <p:pic>
            <p:nvPicPr>
              <p:cNvPr id="1094" name="Picture 10"/>
              <p:cNvPicPr>
                <a:picLocks noChangeArrowheads="1"/>
              </p:cNvPicPr>
              <p:nvPr/>
            </p:nvPicPr>
            <p:blipFill>
              <a:blip r:embed="rId44" cstate="print">
                <a:clrChange>
                  <a:clrFrom>
                    <a:srgbClr val="FFFBF8"/>
                  </a:clrFrom>
                  <a:clrTo>
                    <a:srgbClr val="FFFBF8">
                      <a:alpha val="0"/>
                    </a:srgbClr>
                  </a:clrTo>
                </a:clrChange>
                <a:extLst>
                  <a:ext uri="{28A0092B-C50C-407E-A947-70E740481C1C}">
                    <a14:useLocalDpi xmlns:a14="http://schemas.microsoft.com/office/drawing/2010/main" val="0"/>
                  </a:ext>
                </a:extLst>
              </a:blip>
              <a:srcRect/>
              <a:stretch>
                <a:fillRect/>
              </a:stretch>
            </p:blipFill>
            <p:spPr bwMode="auto">
              <a:xfrm>
                <a:off x="7304099" y="1125590"/>
                <a:ext cx="292608" cy="2926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cxnSp>
          <p:nvCxnSpPr>
            <p:cNvPr id="1092" name="Straight Connector 1091"/>
            <p:cNvCxnSpPr/>
            <p:nvPr/>
          </p:nvCxnSpPr>
          <p:spPr>
            <a:xfrm>
              <a:off x="4568015" y="890462"/>
              <a:ext cx="0" cy="235524"/>
            </a:xfrm>
            <a:prstGeom prst="line">
              <a:avLst/>
            </a:prstGeom>
            <a:ln>
              <a:solidFill>
                <a:schemeClr val="tx1">
                  <a:lumMod val="50000"/>
                  <a:lumOff val="50000"/>
                </a:schemeClr>
              </a:solidFill>
              <a:prstDash val="sysDash"/>
              <a:headEnd type="none" w="med" len="med"/>
              <a:tailEnd type="none" w="med" len="med"/>
            </a:ln>
          </p:spPr>
          <p:style>
            <a:lnRef idx="2">
              <a:schemeClr val="dk1"/>
            </a:lnRef>
            <a:fillRef idx="0">
              <a:schemeClr val="dk1"/>
            </a:fillRef>
            <a:effectRef idx="1">
              <a:schemeClr val="dk1"/>
            </a:effectRef>
            <a:fontRef idx="minor">
              <a:schemeClr val="tx1"/>
            </a:fontRef>
          </p:style>
        </p:cxnSp>
      </p:grpSp>
      <p:grpSp>
        <p:nvGrpSpPr>
          <p:cNvPr id="1097" name="Group 1096"/>
          <p:cNvGrpSpPr/>
          <p:nvPr/>
        </p:nvGrpSpPr>
        <p:grpSpPr>
          <a:xfrm>
            <a:off x="2663177" y="1470455"/>
            <a:ext cx="345059" cy="779734"/>
            <a:chOff x="4206296" y="116632"/>
            <a:chExt cx="727268" cy="1643415"/>
          </a:xfrm>
        </p:grpSpPr>
        <p:grpSp>
          <p:nvGrpSpPr>
            <p:cNvPr id="1098" name="Group 1097"/>
            <p:cNvGrpSpPr/>
            <p:nvPr/>
          </p:nvGrpSpPr>
          <p:grpSpPr>
            <a:xfrm>
              <a:off x="4206296" y="116632"/>
              <a:ext cx="727268" cy="727268"/>
              <a:chOff x="859264" y="177924"/>
              <a:chExt cx="1310323" cy="1310324"/>
            </a:xfrm>
          </p:grpSpPr>
          <p:pic>
            <p:nvPicPr>
              <p:cNvPr id="1103" name="Picture 1102" descr="People avatars"/>
              <p:cNvPicPr>
                <a:picLocks noChangeAspect="1" noChangeArrowheads="1"/>
              </p:cNvPicPr>
              <p:nvPr/>
            </p:nvPicPr>
            <p:blipFill rotWithShape="1">
              <a:blip r:embed="rId42" cstate="print">
                <a:extLst>
                  <a:ext uri="{28A0092B-C50C-407E-A947-70E740481C1C}">
                    <a14:useLocalDpi xmlns:a14="http://schemas.microsoft.com/office/drawing/2010/main" val="0"/>
                  </a:ext>
                </a:extLst>
              </a:blip>
              <a:srcRect l="1403" t="40229" r="77511" b="38307"/>
              <a:stretch/>
            </p:blipFill>
            <p:spPr bwMode="auto">
              <a:xfrm>
                <a:off x="869069" y="181517"/>
                <a:ext cx="1283812" cy="1306731"/>
              </a:xfrm>
              <a:prstGeom prst="ellipse">
                <a:avLst/>
              </a:prstGeom>
              <a:noFill/>
              <a:extLst>
                <a:ext uri="{909E8E84-426E-40DD-AFC4-6F175D3DCCD1}">
                  <a14:hiddenFill xmlns:a14="http://schemas.microsoft.com/office/drawing/2010/main">
                    <a:solidFill>
                      <a:srgbClr val="FFFFFF"/>
                    </a:solidFill>
                  </a14:hiddenFill>
                </a:ext>
              </a:extLst>
            </p:spPr>
          </p:pic>
          <p:sp>
            <p:nvSpPr>
              <p:cNvPr id="1104" name="Oval 1103"/>
              <p:cNvSpPr/>
              <p:nvPr/>
            </p:nvSpPr>
            <p:spPr>
              <a:xfrm>
                <a:off x="859264" y="177924"/>
                <a:ext cx="1310323" cy="1310322"/>
              </a:xfrm>
              <a:prstGeom prst="ellipse">
                <a:avLst/>
              </a:prstGeom>
              <a:noFill/>
              <a:ln w="19050">
                <a:solidFill>
                  <a:srgbClr val="7D7E7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42"/>
              </a:p>
            </p:txBody>
          </p:sp>
        </p:grpSp>
        <p:grpSp>
          <p:nvGrpSpPr>
            <p:cNvPr id="1099" name="Group 1098"/>
            <p:cNvGrpSpPr/>
            <p:nvPr/>
          </p:nvGrpSpPr>
          <p:grpSpPr>
            <a:xfrm>
              <a:off x="4311911" y="1165687"/>
              <a:ext cx="594360" cy="594360"/>
              <a:chOff x="7145405" y="947467"/>
              <a:chExt cx="451302" cy="470731"/>
            </a:xfrm>
          </p:grpSpPr>
          <p:pic>
            <p:nvPicPr>
              <p:cNvPr id="1101" name="Picture 6" descr="http://files.softicons.com/download/application-icons/mega-pack-icons-1-by-nikolay-verin/png/256/Access.png"/>
              <p:cNvPicPr>
                <a:picLocks noChangeArrowheads="1"/>
              </p:cNvPicPr>
              <p:nvPr/>
            </p:nvPicPr>
            <p:blipFill>
              <a:blip r:embed="rId43" cstate="print">
                <a:extLst>
                  <a:ext uri="{28A0092B-C50C-407E-A947-70E740481C1C}">
                    <a14:useLocalDpi xmlns:a14="http://schemas.microsoft.com/office/drawing/2010/main" val="0"/>
                  </a:ext>
                </a:extLst>
              </a:blip>
              <a:srcRect/>
              <a:stretch>
                <a:fillRect/>
              </a:stretch>
            </p:blipFill>
            <p:spPr bwMode="auto">
              <a:xfrm>
                <a:off x="7145405" y="947467"/>
                <a:ext cx="353740" cy="344216"/>
              </a:xfrm>
              <a:prstGeom prst="rect">
                <a:avLst/>
              </a:prstGeom>
              <a:noFill/>
              <a:extLst>
                <a:ext uri="{909E8E84-426E-40DD-AFC4-6F175D3DCCD1}">
                  <a14:hiddenFill xmlns:a14="http://schemas.microsoft.com/office/drawing/2010/main">
                    <a:solidFill>
                      <a:srgbClr val="FFFFFF"/>
                    </a:solidFill>
                  </a14:hiddenFill>
                </a:ext>
              </a:extLst>
            </p:spPr>
          </p:pic>
          <p:pic>
            <p:nvPicPr>
              <p:cNvPr id="1102" name="Picture 10"/>
              <p:cNvPicPr>
                <a:picLocks noChangeArrowheads="1"/>
              </p:cNvPicPr>
              <p:nvPr/>
            </p:nvPicPr>
            <p:blipFill>
              <a:blip r:embed="rId44" cstate="print">
                <a:clrChange>
                  <a:clrFrom>
                    <a:srgbClr val="FFFBF8"/>
                  </a:clrFrom>
                  <a:clrTo>
                    <a:srgbClr val="FFFBF8">
                      <a:alpha val="0"/>
                    </a:srgbClr>
                  </a:clrTo>
                </a:clrChange>
                <a:extLst>
                  <a:ext uri="{28A0092B-C50C-407E-A947-70E740481C1C}">
                    <a14:useLocalDpi xmlns:a14="http://schemas.microsoft.com/office/drawing/2010/main" val="0"/>
                  </a:ext>
                </a:extLst>
              </a:blip>
              <a:srcRect/>
              <a:stretch>
                <a:fillRect/>
              </a:stretch>
            </p:blipFill>
            <p:spPr bwMode="auto">
              <a:xfrm>
                <a:off x="7304099" y="1125590"/>
                <a:ext cx="292608" cy="2926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cxnSp>
          <p:nvCxnSpPr>
            <p:cNvPr id="1100" name="Straight Connector 1099"/>
            <p:cNvCxnSpPr/>
            <p:nvPr/>
          </p:nvCxnSpPr>
          <p:spPr>
            <a:xfrm>
              <a:off x="4568015" y="890462"/>
              <a:ext cx="0" cy="235524"/>
            </a:xfrm>
            <a:prstGeom prst="line">
              <a:avLst/>
            </a:prstGeom>
            <a:ln>
              <a:solidFill>
                <a:schemeClr val="tx1">
                  <a:lumMod val="50000"/>
                  <a:lumOff val="50000"/>
                </a:schemeClr>
              </a:solidFill>
              <a:prstDash val="sysDash"/>
              <a:headEnd type="none" w="med" len="med"/>
              <a:tailEnd type="none" w="med" len="med"/>
            </a:ln>
          </p:spPr>
          <p:style>
            <a:lnRef idx="2">
              <a:schemeClr val="dk1"/>
            </a:lnRef>
            <a:fillRef idx="0">
              <a:schemeClr val="dk1"/>
            </a:fillRef>
            <a:effectRef idx="1">
              <a:schemeClr val="dk1"/>
            </a:effectRef>
            <a:fontRef idx="minor">
              <a:schemeClr val="tx1"/>
            </a:fontRef>
          </p:style>
        </p:cxnSp>
      </p:grpSp>
      <p:grpSp>
        <p:nvGrpSpPr>
          <p:cNvPr id="1105" name="Group 1104"/>
          <p:cNvGrpSpPr/>
          <p:nvPr/>
        </p:nvGrpSpPr>
        <p:grpSpPr>
          <a:xfrm>
            <a:off x="3016648" y="166194"/>
            <a:ext cx="345059" cy="779734"/>
            <a:chOff x="4206296" y="116632"/>
            <a:chExt cx="727268" cy="1643415"/>
          </a:xfrm>
        </p:grpSpPr>
        <p:grpSp>
          <p:nvGrpSpPr>
            <p:cNvPr id="1106" name="Group 1105"/>
            <p:cNvGrpSpPr/>
            <p:nvPr/>
          </p:nvGrpSpPr>
          <p:grpSpPr>
            <a:xfrm>
              <a:off x="4206296" y="116632"/>
              <a:ext cx="727268" cy="727268"/>
              <a:chOff x="859264" y="177924"/>
              <a:chExt cx="1310323" cy="1310324"/>
            </a:xfrm>
          </p:grpSpPr>
          <p:pic>
            <p:nvPicPr>
              <p:cNvPr id="1111" name="Picture 1110" descr="People avatars"/>
              <p:cNvPicPr>
                <a:picLocks noChangeAspect="1" noChangeArrowheads="1"/>
              </p:cNvPicPr>
              <p:nvPr/>
            </p:nvPicPr>
            <p:blipFill rotWithShape="1">
              <a:blip r:embed="rId42" cstate="print">
                <a:extLst>
                  <a:ext uri="{28A0092B-C50C-407E-A947-70E740481C1C}">
                    <a14:useLocalDpi xmlns:a14="http://schemas.microsoft.com/office/drawing/2010/main" val="0"/>
                  </a:ext>
                </a:extLst>
              </a:blip>
              <a:srcRect l="1403" t="40229" r="77511" b="38307"/>
              <a:stretch/>
            </p:blipFill>
            <p:spPr bwMode="auto">
              <a:xfrm>
                <a:off x="869069" y="181517"/>
                <a:ext cx="1283812" cy="1306731"/>
              </a:xfrm>
              <a:prstGeom prst="ellipse">
                <a:avLst/>
              </a:prstGeom>
              <a:noFill/>
              <a:extLst>
                <a:ext uri="{909E8E84-426E-40DD-AFC4-6F175D3DCCD1}">
                  <a14:hiddenFill xmlns:a14="http://schemas.microsoft.com/office/drawing/2010/main">
                    <a:solidFill>
                      <a:srgbClr val="FFFFFF"/>
                    </a:solidFill>
                  </a14:hiddenFill>
                </a:ext>
              </a:extLst>
            </p:spPr>
          </p:pic>
          <p:sp>
            <p:nvSpPr>
              <p:cNvPr id="1112" name="Oval 1111"/>
              <p:cNvSpPr/>
              <p:nvPr/>
            </p:nvSpPr>
            <p:spPr>
              <a:xfrm>
                <a:off x="859264" y="177924"/>
                <a:ext cx="1310323" cy="1310322"/>
              </a:xfrm>
              <a:prstGeom prst="ellipse">
                <a:avLst/>
              </a:prstGeom>
              <a:noFill/>
              <a:ln w="19050">
                <a:solidFill>
                  <a:srgbClr val="7D7E7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42"/>
              </a:p>
            </p:txBody>
          </p:sp>
        </p:grpSp>
        <p:grpSp>
          <p:nvGrpSpPr>
            <p:cNvPr id="1107" name="Group 1106"/>
            <p:cNvGrpSpPr/>
            <p:nvPr/>
          </p:nvGrpSpPr>
          <p:grpSpPr>
            <a:xfrm>
              <a:off x="4311911" y="1165687"/>
              <a:ext cx="594360" cy="594360"/>
              <a:chOff x="7145405" y="947467"/>
              <a:chExt cx="451302" cy="470731"/>
            </a:xfrm>
          </p:grpSpPr>
          <p:pic>
            <p:nvPicPr>
              <p:cNvPr id="1109" name="Picture 6" descr="http://files.softicons.com/download/application-icons/mega-pack-icons-1-by-nikolay-verin/png/256/Access.png"/>
              <p:cNvPicPr>
                <a:picLocks noChangeArrowheads="1"/>
              </p:cNvPicPr>
              <p:nvPr/>
            </p:nvPicPr>
            <p:blipFill>
              <a:blip r:embed="rId43" cstate="print">
                <a:extLst>
                  <a:ext uri="{28A0092B-C50C-407E-A947-70E740481C1C}">
                    <a14:useLocalDpi xmlns:a14="http://schemas.microsoft.com/office/drawing/2010/main" val="0"/>
                  </a:ext>
                </a:extLst>
              </a:blip>
              <a:srcRect/>
              <a:stretch>
                <a:fillRect/>
              </a:stretch>
            </p:blipFill>
            <p:spPr bwMode="auto">
              <a:xfrm>
                <a:off x="7145405" y="947467"/>
                <a:ext cx="353740" cy="344216"/>
              </a:xfrm>
              <a:prstGeom prst="rect">
                <a:avLst/>
              </a:prstGeom>
              <a:noFill/>
              <a:extLst>
                <a:ext uri="{909E8E84-426E-40DD-AFC4-6F175D3DCCD1}">
                  <a14:hiddenFill xmlns:a14="http://schemas.microsoft.com/office/drawing/2010/main">
                    <a:solidFill>
                      <a:srgbClr val="FFFFFF"/>
                    </a:solidFill>
                  </a14:hiddenFill>
                </a:ext>
              </a:extLst>
            </p:spPr>
          </p:pic>
          <p:pic>
            <p:nvPicPr>
              <p:cNvPr id="1110" name="Picture 10"/>
              <p:cNvPicPr>
                <a:picLocks noChangeArrowheads="1"/>
              </p:cNvPicPr>
              <p:nvPr/>
            </p:nvPicPr>
            <p:blipFill>
              <a:blip r:embed="rId44" cstate="print">
                <a:clrChange>
                  <a:clrFrom>
                    <a:srgbClr val="FFFBF8"/>
                  </a:clrFrom>
                  <a:clrTo>
                    <a:srgbClr val="FFFBF8">
                      <a:alpha val="0"/>
                    </a:srgbClr>
                  </a:clrTo>
                </a:clrChange>
                <a:extLst>
                  <a:ext uri="{28A0092B-C50C-407E-A947-70E740481C1C}">
                    <a14:useLocalDpi xmlns:a14="http://schemas.microsoft.com/office/drawing/2010/main" val="0"/>
                  </a:ext>
                </a:extLst>
              </a:blip>
              <a:srcRect/>
              <a:stretch>
                <a:fillRect/>
              </a:stretch>
            </p:blipFill>
            <p:spPr bwMode="auto">
              <a:xfrm>
                <a:off x="7304099" y="1125590"/>
                <a:ext cx="292608" cy="2926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cxnSp>
          <p:nvCxnSpPr>
            <p:cNvPr id="1108" name="Straight Connector 1107"/>
            <p:cNvCxnSpPr/>
            <p:nvPr/>
          </p:nvCxnSpPr>
          <p:spPr>
            <a:xfrm>
              <a:off x="4568015" y="890462"/>
              <a:ext cx="0" cy="235524"/>
            </a:xfrm>
            <a:prstGeom prst="line">
              <a:avLst/>
            </a:prstGeom>
            <a:ln>
              <a:solidFill>
                <a:schemeClr val="tx1">
                  <a:lumMod val="50000"/>
                  <a:lumOff val="50000"/>
                </a:schemeClr>
              </a:solidFill>
              <a:prstDash val="sysDash"/>
              <a:headEnd type="none" w="med" len="med"/>
              <a:tailEnd type="none" w="med" len="med"/>
            </a:ln>
          </p:spPr>
          <p:style>
            <a:lnRef idx="2">
              <a:schemeClr val="dk1"/>
            </a:lnRef>
            <a:fillRef idx="0">
              <a:schemeClr val="dk1"/>
            </a:fillRef>
            <a:effectRef idx="1">
              <a:schemeClr val="dk1"/>
            </a:effectRef>
            <a:fontRef idx="minor">
              <a:schemeClr val="tx1"/>
            </a:fontRef>
          </p:style>
        </p:cxnSp>
      </p:grpSp>
      <p:grpSp>
        <p:nvGrpSpPr>
          <p:cNvPr id="1113" name="Group 1112"/>
          <p:cNvGrpSpPr/>
          <p:nvPr/>
        </p:nvGrpSpPr>
        <p:grpSpPr>
          <a:xfrm>
            <a:off x="1904543" y="483893"/>
            <a:ext cx="345059" cy="779734"/>
            <a:chOff x="4206296" y="116632"/>
            <a:chExt cx="727268" cy="1643415"/>
          </a:xfrm>
        </p:grpSpPr>
        <p:grpSp>
          <p:nvGrpSpPr>
            <p:cNvPr id="1114" name="Group 1113"/>
            <p:cNvGrpSpPr/>
            <p:nvPr/>
          </p:nvGrpSpPr>
          <p:grpSpPr>
            <a:xfrm>
              <a:off x="4206296" y="116632"/>
              <a:ext cx="727268" cy="727268"/>
              <a:chOff x="859264" y="177924"/>
              <a:chExt cx="1310323" cy="1310324"/>
            </a:xfrm>
          </p:grpSpPr>
          <p:pic>
            <p:nvPicPr>
              <p:cNvPr id="1119" name="Picture 1118" descr="People avatars"/>
              <p:cNvPicPr>
                <a:picLocks noChangeAspect="1" noChangeArrowheads="1"/>
              </p:cNvPicPr>
              <p:nvPr/>
            </p:nvPicPr>
            <p:blipFill rotWithShape="1">
              <a:blip r:embed="rId42" cstate="print">
                <a:extLst>
                  <a:ext uri="{28A0092B-C50C-407E-A947-70E740481C1C}">
                    <a14:useLocalDpi xmlns:a14="http://schemas.microsoft.com/office/drawing/2010/main" val="0"/>
                  </a:ext>
                </a:extLst>
              </a:blip>
              <a:srcRect l="1403" t="40229" r="77511" b="38307"/>
              <a:stretch/>
            </p:blipFill>
            <p:spPr bwMode="auto">
              <a:xfrm>
                <a:off x="869069" y="181517"/>
                <a:ext cx="1283812" cy="1306731"/>
              </a:xfrm>
              <a:prstGeom prst="ellipse">
                <a:avLst/>
              </a:prstGeom>
              <a:noFill/>
              <a:extLst>
                <a:ext uri="{909E8E84-426E-40DD-AFC4-6F175D3DCCD1}">
                  <a14:hiddenFill xmlns:a14="http://schemas.microsoft.com/office/drawing/2010/main">
                    <a:solidFill>
                      <a:srgbClr val="FFFFFF"/>
                    </a:solidFill>
                  </a14:hiddenFill>
                </a:ext>
              </a:extLst>
            </p:spPr>
          </p:pic>
          <p:sp>
            <p:nvSpPr>
              <p:cNvPr id="1120" name="Oval 1119"/>
              <p:cNvSpPr/>
              <p:nvPr/>
            </p:nvSpPr>
            <p:spPr>
              <a:xfrm>
                <a:off x="859264" y="177924"/>
                <a:ext cx="1310323" cy="1310322"/>
              </a:xfrm>
              <a:prstGeom prst="ellipse">
                <a:avLst/>
              </a:prstGeom>
              <a:noFill/>
              <a:ln w="19050">
                <a:solidFill>
                  <a:srgbClr val="7D7E7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42"/>
              </a:p>
            </p:txBody>
          </p:sp>
        </p:grpSp>
        <p:grpSp>
          <p:nvGrpSpPr>
            <p:cNvPr id="1115" name="Group 1114"/>
            <p:cNvGrpSpPr/>
            <p:nvPr/>
          </p:nvGrpSpPr>
          <p:grpSpPr>
            <a:xfrm>
              <a:off x="4311911" y="1165687"/>
              <a:ext cx="594360" cy="594360"/>
              <a:chOff x="7145405" y="947467"/>
              <a:chExt cx="451302" cy="470731"/>
            </a:xfrm>
          </p:grpSpPr>
          <p:pic>
            <p:nvPicPr>
              <p:cNvPr id="1117" name="Picture 6" descr="http://files.softicons.com/download/application-icons/mega-pack-icons-1-by-nikolay-verin/png/256/Access.png"/>
              <p:cNvPicPr>
                <a:picLocks noChangeArrowheads="1"/>
              </p:cNvPicPr>
              <p:nvPr/>
            </p:nvPicPr>
            <p:blipFill>
              <a:blip r:embed="rId43" cstate="print">
                <a:extLst>
                  <a:ext uri="{28A0092B-C50C-407E-A947-70E740481C1C}">
                    <a14:useLocalDpi xmlns:a14="http://schemas.microsoft.com/office/drawing/2010/main" val="0"/>
                  </a:ext>
                </a:extLst>
              </a:blip>
              <a:srcRect/>
              <a:stretch>
                <a:fillRect/>
              </a:stretch>
            </p:blipFill>
            <p:spPr bwMode="auto">
              <a:xfrm>
                <a:off x="7145405" y="947467"/>
                <a:ext cx="353740" cy="344216"/>
              </a:xfrm>
              <a:prstGeom prst="rect">
                <a:avLst/>
              </a:prstGeom>
              <a:noFill/>
              <a:extLst>
                <a:ext uri="{909E8E84-426E-40DD-AFC4-6F175D3DCCD1}">
                  <a14:hiddenFill xmlns:a14="http://schemas.microsoft.com/office/drawing/2010/main">
                    <a:solidFill>
                      <a:srgbClr val="FFFFFF"/>
                    </a:solidFill>
                  </a14:hiddenFill>
                </a:ext>
              </a:extLst>
            </p:spPr>
          </p:pic>
          <p:pic>
            <p:nvPicPr>
              <p:cNvPr id="1118" name="Picture 10"/>
              <p:cNvPicPr>
                <a:picLocks noChangeArrowheads="1"/>
              </p:cNvPicPr>
              <p:nvPr/>
            </p:nvPicPr>
            <p:blipFill>
              <a:blip r:embed="rId44" cstate="print">
                <a:clrChange>
                  <a:clrFrom>
                    <a:srgbClr val="FFFBF8"/>
                  </a:clrFrom>
                  <a:clrTo>
                    <a:srgbClr val="FFFBF8">
                      <a:alpha val="0"/>
                    </a:srgbClr>
                  </a:clrTo>
                </a:clrChange>
                <a:extLst>
                  <a:ext uri="{28A0092B-C50C-407E-A947-70E740481C1C}">
                    <a14:useLocalDpi xmlns:a14="http://schemas.microsoft.com/office/drawing/2010/main" val="0"/>
                  </a:ext>
                </a:extLst>
              </a:blip>
              <a:srcRect/>
              <a:stretch>
                <a:fillRect/>
              </a:stretch>
            </p:blipFill>
            <p:spPr bwMode="auto">
              <a:xfrm>
                <a:off x="7304099" y="1125590"/>
                <a:ext cx="292608" cy="2926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cxnSp>
          <p:nvCxnSpPr>
            <p:cNvPr id="1116" name="Straight Connector 1115"/>
            <p:cNvCxnSpPr/>
            <p:nvPr/>
          </p:nvCxnSpPr>
          <p:spPr>
            <a:xfrm>
              <a:off x="4568015" y="890462"/>
              <a:ext cx="0" cy="235524"/>
            </a:xfrm>
            <a:prstGeom prst="line">
              <a:avLst/>
            </a:prstGeom>
            <a:ln>
              <a:solidFill>
                <a:schemeClr val="tx1">
                  <a:lumMod val="50000"/>
                  <a:lumOff val="50000"/>
                </a:schemeClr>
              </a:solidFill>
              <a:prstDash val="sysDash"/>
              <a:headEnd type="none" w="med" len="med"/>
              <a:tailEnd type="none" w="med" len="med"/>
            </a:ln>
          </p:spPr>
          <p:style>
            <a:lnRef idx="2">
              <a:schemeClr val="dk1"/>
            </a:lnRef>
            <a:fillRef idx="0">
              <a:schemeClr val="dk1"/>
            </a:fillRef>
            <a:effectRef idx="1">
              <a:schemeClr val="dk1"/>
            </a:effectRef>
            <a:fontRef idx="minor">
              <a:schemeClr val="tx1"/>
            </a:fontRef>
          </p:style>
        </p:cxnSp>
      </p:grpSp>
      <p:grpSp>
        <p:nvGrpSpPr>
          <p:cNvPr id="1121" name="Group 1120"/>
          <p:cNvGrpSpPr/>
          <p:nvPr/>
        </p:nvGrpSpPr>
        <p:grpSpPr>
          <a:xfrm>
            <a:off x="2327216" y="460511"/>
            <a:ext cx="345059" cy="779734"/>
            <a:chOff x="4206296" y="116632"/>
            <a:chExt cx="727268" cy="1643415"/>
          </a:xfrm>
        </p:grpSpPr>
        <p:grpSp>
          <p:nvGrpSpPr>
            <p:cNvPr id="1122" name="Group 1121"/>
            <p:cNvGrpSpPr/>
            <p:nvPr/>
          </p:nvGrpSpPr>
          <p:grpSpPr>
            <a:xfrm>
              <a:off x="4206296" y="116632"/>
              <a:ext cx="727268" cy="727268"/>
              <a:chOff x="859264" y="177924"/>
              <a:chExt cx="1310323" cy="1310324"/>
            </a:xfrm>
          </p:grpSpPr>
          <p:pic>
            <p:nvPicPr>
              <p:cNvPr id="1127" name="Picture 1126" descr="People avatars"/>
              <p:cNvPicPr>
                <a:picLocks noChangeAspect="1" noChangeArrowheads="1"/>
              </p:cNvPicPr>
              <p:nvPr/>
            </p:nvPicPr>
            <p:blipFill rotWithShape="1">
              <a:blip r:embed="rId42" cstate="print">
                <a:extLst>
                  <a:ext uri="{28A0092B-C50C-407E-A947-70E740481C1C}">
                    <a14:useLocalDpi xmlns:a14="http://schemas.microsoft.com/office/drawing/2010/main" val="0"/>
                  </a:ext>
                </a:extLst>
              </a:blip>
              <a:srcRect l="1403" t="40229" r="77511" b="38307"/>
              <a:stretch/>
            </p:blipFill>
            <p:spPr bwMode="auto">
              <a:xfrm>
                <a:off x="869069" y="181517"/>
                <a:ext cx="1283812" cy="1306731"/>
              </a:xfrm>
              <a:prstGeom prst="ellipse">
                <a:avLst/>
              </a:prstGeom>
              <a:noFill/>
              <a:extLst>
                <a:ext uri="{909E8E84-426E-40DD-AFC4-6F175D3DCCD1}">
                  <a14:hiddenFill xmlns:a14="http://schemas.microsoft.com/office/drawing/2010/main">
                    <a:solidFill>
                      <a:srgbClr val="FFFFFF"/>
                    </a:solidFill>
                  </a14:hiddenFill>
                </a:ext>
              </a:extLst>
            </p:spPr>
          </p:pic>
          <p:sp>
            <p:nvSpPr>
              <p:cNvPr id="1128" name="Oval 1127"/>
              <p:cNvSpPr/>
              <p:nvPr/>
            </p:nvSpPr>
            <p:spPr>
              <a:xfrm>
                <a:off x="859264" y="177924"/>
                <a:ext cx="1310323" cy="1310322"/>
              </a:xfrm>
              <a:prstGeom prst="ellipse">
                <a:avLst/>
              </a:prstGeom>
              <a:noFill/>
              <a:ln w="19050">
                <a:solidFill>
                  <a:srgbClr val="7D7E7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42"/>
              </a:p>
            </p:txBody>
          </p:sp>
        </p:grpSp>
        <p:grpSp>
          <p:nvGrpSpPr>
            <p:cNvPr id="1123" name="Group 1122"/>
            <p:cNvGrpSpPr/>
            <p:nvPr/>
          </p:nvGrpSpPr>
          <p:grpSpPr>
            <a:xfrm>
              <a:off x="4311911" y="1165687"/>
              <a:ext cx="594360" cy="594360"/>
              <a:chOff x="7145405" y="947467"/>
              <a:chExt cx="451302" cy="470731"/>
            </a:xfrm>
          </p:grpSpPr>
          <p:pic>
            <p:nvPicPr>
              <p:cNvPr id="1125" name="Picture 6" descr="http://files.softicons.com/download/application-icons/mega-pack-icons-1-by-nikolay-verin/png/256/Access.png"/>
              <p:cNvPicPr>
                <a:picLocks noChangeArrowheads="1"/>
              </p:cNvPicPr>
              <p:nvPr/>
            </p:nvPicPr>
            <p:blipFill>
              <a:blip r:embed="rId43" cstate="print">
                <a:extLst>
                  <a:ext uri="{28A0092B-C50C-407E-A947-70E740481C1C}">
                    <a14:useLocalDpi xmlns:a14="http://schemas.microsoft.com/office/drawing/2010/main" val="0"/>
                  </a:ext>
                </a:extLst>
              </a:blip>
              <a:srcRect/>
              <a:stretch>
                <a:fillRect/>
              </a:stretch>
            </p:blipFill>
            <p:spPr bwMode="auto">
              <a:xfrm>
                <a:off x="7145405" y="947467"/>
                <a:ext cx="353740" cy="344216"/>
              </a:xfrm>
              <a:prstGeom prst="rect">
                <a:avLst/>
              </a:prstGeom>
              <a:noFill/>
              <a:extLst>
                <a:ext uri="{909E8E84-426E-40DD-AFC4-6F175D3DCCD1}">
                  <a14:hiddenFill xmlns:a14="http://schemas.microsoft.com/office/drawing/2010/main">
                    <a:solidFill>
                      <a:srgbClr val="FFFFFF"/>
                    </a:solidFill>
                  </a14:hiddenFill>
                </a:ext>
              </a:extLst>
            </p:spPr>
          </p:pic>
          <p:pic>
            <p:nvPicPr>
              <p:cNvPr id="1126" name="Picture 10"/>
              <p:cNvPicPr>
                <a:picLocks noChangeArrowheads="1"/>
              </p:cNvPicPr>
              <p:nvPr/>
            </p:nvPicPr>
            <p:blipFill>
              <a:blip r:embed="rId44" cstate="print">
                <a:clrChange>
                  <a:clrFrom>
                    <a:srgbClr val="FFFBF8"/>
                  </a:clrFrom>
                  <a:clrTo>
                    <a:srgbClr val="FFFBF8">
                      <a:alpha val="0"/>
                    </a:srgbClr>
                  </a:clrTo>
                </a:clrChange>
                <a:extLst>
                  <a:ext uri="{28A0092B-C50C-407E-A947-70E740481C1C}">
                    <a14:useLocalDpi xmlns:a14="http://schemas.microsoft.com/office/drawing/2010/main" val="0"/>
                  </a:ext>
                </a:extLst>
              </a:blip>
              <a:srcRect/>
              <a:stretch>
                <a:fillRect/>
              </a:stretch>
            </p:blipFill>
            <p:spPr bwMode="auto">
              <a:xfrm>
                <a:off x="7304099" y="1125590"/>
                <a:ext cx="292608" cy="2926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cxnSp>
          <p:nvCxnSpPr>
            <p:cNvPr id="1124" name="Straight Connector 1123"/>
            <p:cNvCxnSpPr/>
            <p:nvPr/>
          </p:nvCxnSpPr>
          <p:spPr>
            <a:xfrm>
              <a:off x="4568015" y="890462"/>
              <a:ext cx="0" cy="235524"/>
            </a:xfrm>
            <a:prstGeom prst="line">
              <a:avLst/>
            </a:prstGeom>
            <a:ln>
              <a:solidFill>
                <a:schemeClr val="tx1">
                  <a:lumMod val="50000"/>
                  <a:lumOff val="50000"/>
                </a:schemeClr>
              </a:solidFill>
              <a:prstDash val="sysDash"/>
              <a:headEnd type="none" w="med" len="med"/>
              <a:tailEnd type="none" w="med" len="med"/>
            </a:ln>
          </p:spPr>
          <p:style>
            <a:lnRef idx="2">
              <a:schemeClr val="dk1"/>
            </a:lnRef>
            <a:fillRef idx="0">
              <a:schemeClr val="dk1"/>
            </a:fillRef>
            <a:effectRef idx="1">
              <a:schemeClr val="dk1"/>
            </a:effectRef>
            <a:fontRef idx="minor">
              <a:schemeClr val="tx1"/>
            </a:fontRef>
          </p:style>
        </p:cxnSp>
      </p:grpSp>
      <p:grpSp>
        <p:nvGrpSpPr>
          <p:cNvPr id="1129" name="Group 1128"/>
          <p:cNvGrpSpPr/>
          <p:nvPr/>
        </p:nvGrpSpPr>
        <p:grpSpPr>
          <a:xfrm>
            <a:off x="4635674" y="1721693"/>
            <a:ext cx="345059" cy="779734"/>
            <a:chOff x="4206296" y="116632"/>
            <a:chExt cx="727268" cy="1643415"/>
          </a:xfrm>
        </p:grpSpPr>
        <p:grpSp>
          <p:nvGrpSpPr>
            <p:cNvPr id="1130" name="Group 1129"/>
            <p:cNvGrpSpPr/>
            <p:nvPr/>
          </p:nvGrpSpPr>
          <p:grpSpPr>
            <a:xfrm>
              <a:off x="4206296" y="116632"/>
              <a:ext cx="727268" cy="727268"/>
              <a:chOff x="859264" y="177924"/>
              <a:chExt cx="1310323" cy="1310324"/>
            </a:xfrm>
          </p:grpSpPr>
          <p:pic>
            <p:nvPicPr>
              <p:cNvPr id="1135" name="Picture 1134" descr="People avatars"/>
              <p:cNvPicPr>
                <a:picLocks noChangeAspect="1" noChangeArrowheads="1"/>
              </p:cNvPicPr>
              <p:nvPr/>
            </p:nvPicPr>
            <p:blipFill rotWithShape="1">
              <a:blip r:embed="rId42" cstate="print">
                <a:extLst>
                  <a:ext uri="{28A0092B-C50C-407E-A947-70E740481C1C}">
                    <a14:useLocalDpi xmlns:a14="http://schemas.microsoft.com/office/drawing/2010/main" val="0"/>
                  </a:ext>
                </a:extLst>
              </a:blip>
              <a:srcRect l="1403" t="40229" r="77511" b="38307"/>
              <a:stretch/>
            </p:blipFill>
            <p:spPr bwMode="auto">
              <a:xfrm>
                <a:off x="869069" y="181517"/>
                <a:ext cx="1283812" cy="1306731"/>
              </a:xfrm>
              <a:prstGeom prst="ellipse">
                <a:avLst/>
              </a:prstGeom>
              <a:noFill/>
              <a:extLst>
                <a:ext uri="{909E8E84-426E-40DD-AFC4-6F175D3DCCD1}">
                  <a14:hiddenFill xmlns:a14="http://schemas.microsoft.com/office/drawing/2010/main">
                    <a:solidFill>
                      <a:srgbClr val="FFFFFF"/>
                    </a:solidFill>
                  </a14:hiddenFill>
                </a:ext>
              </a:extLst>
            </p:spPr>
          </p:pic>
          <p:sp>
            <p:nvSpPr>
              <p:cNvPr id="1136" name="Oval 1135"/>
              <p:cNvSpPr/>
              <p:nvPr/>
            </p:nvSpPr>
            <p:spPr>
              <a:xfrm>
                <a:off x="859264" y="177924"/>
                <a:ext cx="1310323" cy="1310322"/>
              </a:xfrm>
              <a:prstGeom prst="ellipse">
                <a:avLst/>
              </a:prstGeom>
              <a:noFill/>
              <a:ln w="19050">
                <a:solidFill>
                  <a:srgbClr val="7D7E7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42"/>
              </a:p>
            </p:txBody>
          </p:sp>
        </p:grpSp>
        <p:grpSp>
          <p:nvGrpSpPr>
            <p:cNvPr id="1131" name="Group 1130"/>
            <p:cNvGrpSpPr/>
            <p:nvPr/>
          </p:nvGrpSpPr>
          <p:grpSpPr>
            <a:xfrm>
              <a:off x="4311911" y="1165687"/>
              <a:ext cx="594360" cy="594360"/>
              <a:chOff x="7145405" y="947467"/>
              <a:chExt cx="451302" cy="470731"/>
            </a:xfrm>
          </p:grpSpPr>
          <p:pic>
            <p:nvPicPr>
              <p:cNvPr id="1133" name="Picture 6" descr="http://files.softicons.com/download/application-icons/mega-pack-icons-1-by-nikolay-verin/png/256/Access.png"/>
              <p:cNvPicPr>
                <a:picLocks noChangeArrowheads="1"/>
              </p:cNvPicPr>
              <p:nvPr/>
            </p:nvPicPr>
            <p:blipFill>
              <a:blip r:embed="rId43" cstate="print">
                <a:extLst>
                  <a:ext uri="{28A0092B-C50C-407E-A947-70E740481C1C}">
                    <a14:useLocalDpi xmlns:a14="http://schemas.microsoft.com/office/drawing/2010/main" val="0"/>
                  </a:ext>
                </a:extLst>
              </a:blip>
              <a:srcRect/>
              <a:stretch>
                <a:fillRect/>
              </a:stretch>
            </p:blipFill>
            <p:spPr bwMode="auto">
              <a:xfrm>
                <a:off x="7145405" y="947467"/>
                <a:ext cx="353740" cy="344216"/>
              </a:xfrm>
              <a:prstGeom prst="rect">
                <a:avLst/>
              </a:prstGeom>
              <a:noFill/>
              <a:extLst>
                <a:ext uri="{909E8E84-426E-40DD-AFC4-6F175D3DCCD1}">
                  <a14:hiddenFill xmlns:a14="http://schemas.microsoft.com/office/drawing/2010/main">
                    <a:solidFill>
                      <a:srgbClr val="FFFFFF"/>
                    </a:solidFill>
                  </a14:hiddenFill>
                </a:ext>
              </a:extLst>
            </p:spPr>
          </p:pic>
          <p:pic>
            <p:nvPicPr>
              <p:cNvPr id="1134" name="Picture 10"/>
              <p:cNvPicPr>
                <a:picLocks noChangeArrowheads="1"/>
              </p:cNvPicPr>
              <p:nvPr/>
            </p:nvPicPr>
            <p:blipFill>
              <a:blip r:embed="rId44" cstate="print">
                <a:clrChange>
                  <a:clrFrom>
                    <a:srgbClr val="FFFBF8"/>
                  </a:clrFrom>
                  <a:clrTo>
                    <a:srgbClr val="FFFBF8">
                      <a:alpha val="0"/>
                    </a:srgbClr>
                  </a:clrTo>
                </a:clrChange>
                <a:extLst>
                  <a:ext uri="{28A0092B-C50C-407E-A947-70E740481C1C}">
                    <a14:useLocalDpi xmlns:a14="http://schemas.microsoft.com/office/drawing/2010/main" val="0"/>
                  </a:ext>
                </a:extLst>
              </a:blip>
              <a:srcRect/>
              <a:stretch>
                <a:fillRect/>
              </a:stretch>
            </p:blipFill>
            <p:spPr bwMode="auto">
              <a:xfrm>
                <a:off x="7304099" y="1125590"/>
                <a:ext cx="292608" cy="2926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cxnSp>
          <p:nvCxnSpPr>
            <p:cNvPr id="1132" name="Straight Connector 1131"/>
            <p:cNvCxnSpPr/>
            <p:nvPr/>
          </p:nvCxnSpPr>
          <p:spPr>
            <a:xfrm>
              <a:off x="4568015" y="890462"/>
              <a:ext cx="0" cy="235524"/>
            </a:xfrm>
            <a:prstGeom prst="line">
              <a:avLst/>
            </a:prstGeom>
            <a:ln>
              <a:solidFill>
                <a:schemeClr val="tx1">
                  <a:lumMod val="50000"/>
                  <a:lumOff val="50000"/>
                </a:schemeClr>
              </a:solidFill>
              <a:prstDash val="sysDash"/>
              <a:headEnd type="none" w="med" len="med"/>
              <a:tailEnd type="none" w="med" len="med"/>
            </a:ln>
          </p:spPr>
          <p:style>
            <a:lnRef idx="2">
              <a:schemeClr val="dk1"/>
            </a:lnRef>
            <a:fillRef idx="0">
              <a:schemeClr val="dk1"/>
            </a:fillRef>
            <a:effectRef idx="1">
              <a:schemeClr val="dk1"/>
            </a:effectRef>
            <a:fontRef idx="minor">
              <a:schemeClr val="tx1"/>
            </a:fontRef>
          </p:style>
        </p:cxnSp>
      </p:grpSp>
      <p:grpSp>
        <p:nvGrpSpPr>
          <p:cNvPr id="1137" name="Group 1136"/>
          <p:cNvGrpSpPr/>
          <p:nvPr/>
        </p:nvGrpSpPr>
        <p:grpSpPr>
          <a:xfrm>
            <a:off x="3761297" y="1627388"/>
            <a:ext cx="345059" cy="779734"/>
            <a:chOff x="4206296" y="116632"/>
            <a:chExt cx="727268" cy="1643415"/>
          </a:xfrm>
        </p:grpSpPr>
        <p:grpSp>
          <p:nvGrpSpPr>
            <p:cNvPr id="1138" name="Group 1137"/>
            <p:cNvGrpSpPr/>
            <p:nvPr/>
          </p:nvGrpSpPr>
          <p:grpSpPr>
            <a:xfrm>
              <a:off x="4206296" y="116632"/>
              <a:ext cx="727268" cy="727268"/>
              <a:chOff x="859264" y="177924"/>
              <a:chExt cx="1310323" cy="1310324"/>
            </a:xfrm>
          </p:grpSpPr>
          <p:pic>
            <p:nvPicPr>
              <p:cNvPr id="1143" name="Picture 1142" descr="People avatars"/>
              <p:cNvPicPr>
                <a:picLocks noChangeAspect="1" noChangeArrowheads="1"/>
              </p:cNvPicPr>
              <p:nvPr/>
            </p:nvPicPr>
            <p:blipFill rotWithShape="1">
              <a:blip r:embed="rId42" cstate="print">
                <a:extLst>
                  <a:ext uri="{28A0092B-C50C-407E-A947-70E740481C1C}">
                    <a14:useLocalDpi xmlns:a14="http://schemas.microsoft.com/office/drawing/2010/main" val="0"/>
                  </a:ext>
                </a:extLst>
              </a:blip>
              <a:srcRect l="1403" t="40229" r="77511" b="38307"/>
              <a:stretch/>
            </p:blipFill>
            <p:spPr bwMode="auto">
              <a:xfrm>
                <a:off x="869069" y="181517"/>
                <a:ext cx="1283812" cy="1306731"/>
              </a:xfrm>
              <a:prstGeom prst="ellipse">
                <a:avLst/>
              </a:prstGeom>
              <a:noFill/>
              <a:extLst>
                <a:ext uri="{909E8E84-426E-40DD-AFC4-6F175D3DCCD1}">
                  <a14:hiddenFill xmlns:a14="http://schemas.microsoft.com/office/drawing/2010/main">
                    <a:solidFill>
                      <a:srgbClr val="FFFFFF"/>
                    </a:solidFill>
                  </a14:hiddenFill>
                </a:ext>
              </a:extLst>
            </p:spPr>
          </p:pic>
          <p:sp>
            <p:nvSpPr>
              <p:cNvPr id="1144" name="Oval 1143"/>
              <p:cNvSpPr/>
              <p:nvPr/>
            </p:nvSpPr>
            <p:spPr>
              <a:xfrm>
                <a:off x="859264" y="177924"/>
                <a:ext cx="1310323" cy="1310322"/>
              </a:xfrm>
              <a:prstGeom prst="ellipse">
                <a:avLst/>
              </a:prstGeom>
              <a:noFill/>
              <a:ln w="19050">
                <a:solidFill>
                  <a:srgbClr val="7D7E7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42"/>
              </a:p>
            </p:txBody>
          </p:sp>
        </p:grpSp>
        <p:grpSp>
          <p:nvGrpSpPr>
            <p:cNvPr id="1139" name="Group 1138"/>
            <p:cNvGrpSpPr/>
            <p:nvPr/>
          </p:nvGrpSpPr>
          <p:grpSpPr>
            <a:xfrm>
              <a:off x="4311911" y="1165687"/>
              <a:ext cx="594360" cy="594360"/>
              <a:chOff x="7145405" y="947467"/>
              <a:chExt cx="451302" cy="470731"/>
            </a:xfrm>
          </p:grpSpPr>
          <p:pic>
            <p:nvPicPr>
              <p:cNvPr id="1141" name="Picture 6" descr="http://files.softicons.com/download/application-icons/mega-pack-icons-1-by-nikolay-verin/png/256/Access.png"/>
              <p:cNvPicPr>
                <a:picLocks noChangeArrowheads="1"/>
              </p:cNvPicPr>
              <p:nvPr/>
            </p:nvPicPr>
            <p:blipFill>
              <a:blip r:embed="rId43" cstate="print">
                <a:extLst>
                  <a:ext uri="{28A0092B-C50C-407E-A947-70E740481C1C}">
                    <a14:useLocalDpi xmlns:a14="http://schemas.microsoft.com/office/drawing/2010/main" val="0"/>
                  </a:ext>
                </a:extLst>
              </a:blip>
              <a:srcRect/>
              <a:stretch>
                <a:fillRect/>
              </a:stretch>
            </p:blipFill>
            <p:spPr bwMode="auto">
              <a:xfrm>
                <a:off x="7145405" y="947467"/>
                <a:ext cx="353740" cy="344216"/>
              </a:xfrm>
              <a:prstGeom prst="rect">
                <a:avLst/>
              </a:prstGeom>
              <a:noFill/>
              <a:extLst>
                <a:ext uri="{909E8E84-426E-40DD-AFC4-6F175D3DCCD1}">
                  <a14:hiddenFill xmlns:a14="http://schemas.microsoft.com/office/drawing/2010/main">
                    <a:solidFill>
                      <a:srgbClr val="FFFFFF"/>
                    </a:solidFill>
                  </a14:hiddenFill>
                </a:ext>
              </a:extLst>
            </p:spPr>
          </p:pic>
          <p:pic>
            <p:nvPicPr>
              <p:cNvPr id="1142" name="Picture 10"/>
              <p:cNvPicPr>
                <a:picLocks noChangeArrowheads="1"/>
              </p:cNvPicPr>
              <p:nvPr/>
            </p:nvPicPr>
            <p:blipFill>
              <a:blip r:embed="rId44" cstate="print">
                <a:clrChange>
                  <a:clrFrom>
                    <a:srgbClr val="FFFBF8"/>
                  </a:clrFrom>
                  <a:clrTo>
                    <a:srgbClr val="FFFBF8">
                      <a:alpha val="0"/>
                    </a:srgbClr>
                  </a:clrTo>
                </a:clrChange>
                <a:extLst>
                  <a:ext uri="{28A0092B-C50C-407E-A947-70E740481C1C}">
                    <a14:useLocalDpi xmlns:a14="http://schemas.microsoft.com/office/drawing/2010/main" val="0"/>
                  </a:ext>
                </a:extLst>
              </a:blip>
              <a:srcRect/>
              <a:stretch>
                <a:fillRect/>
              </a:stretch>
            </p:blipFill>
            <p:spPr bwMode="auto">
              <a:xfrm>
                <a:off x="7304099" y="1125590"/>
                <a:ext cx="292608" cy="2926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cxnSp>
          <p:nvCxnSpPr>
            <p:cNvPr id="1140" name="Straight Connector 1139"/>
            <p:cNvCxnSpPr/>
            <p:nvPr/>
          </p:nvCxnSpPr>
          <p:spPr>
            <a:xfrm>
              <a:off x="4568015" y="890462"/>
              <a:ext cx="0" cy="235524"/>
            </a:xfrm>
            <a:prstGeom prst="line">
              <a:avLst/>
            </a:prstGeom>
            <a:ln>
              <a:solidFill>
                <a:schemeClr val="tx1">
                  <a:lumMod val="50000"/>
                  <a:lumOff val="50000"/>
                </a:schemeClr>
              </a:solidFill>
              <a:prstDash val="sysDash"/>
              <a:headEnd type="none" w="med" len="med"/>
              <a:tailEnd type="none" w="med" len="med"/>
            </a:ln>
          </p:spPr>
          <p:style>
            <a:lnRef idx="2">
              <a:schemeClr val="dk1"/>
            </a:lnRef>
            <a:fillRef idx="0">
              <a:schemeClr val="dk1"/>
            </a:fillRef>
            <a:effectRef idx="1">
              <a:schemeClr val="dk1"/>
            </a:effectRef>
            <a:fontRef idx="minor">
              <a:schemeClr val="tx1"/>
            </a:fontRef>
          </p:style>
        </p:cxnSp>
      </p:grpSp>
      <p:grpSp>
        <p:nvGrpSpPr>
          <p:cNvPr id="1145" name="Group 1144"/>
          <p:cNvGrpSpPr/>
          <p:nvPr/>
        </p:nvGrpSpPr>
        <p:grpSpPr>
          <a:xfrm>
            <a:off x="4500393" y="1308427"/>
            <a:ext cx="345059" cy="779734"/>
            <a:chOff x="4206296" y="116632"/>
            <a:chExt cx="727268" cy="1643415"/>
          </a:xfrm>
        </p:grpSpPr>
        <p:grpSp>
          <p:nvGrpSpPr>
            <p:cNvPr id="1146" name="Group 1145"/>
            <p:cNvGrpSpPr/>
            <p:nvPr/>
          </p:nvGrpSpPr>
          <p:grpSpPr>
            <a:xfrm>
              <a:off x="4206296" y="116632"/>
              <a:ext cx="727268" cy="727268"/>
              <a:chOff x="859264" y="177924"/>
              <a:chExt cx="1310323" cy="1310324"/>
            </a:xfrm>
          </p:grpSpPr>
          <p:pic>
            <p:nvPicPr>
              <p:cNvPr id="1151" name="Picture 1150" descr="People avatars"/>
              <p:cNvPicPr>
                <a:picLocks noChangeAspect="1" noChangeArrowheads="1"/>
              </p:cNvPicPr>
              <p:nvPr/>
            </p:nvPicPr>
            <p:blipFill rotWithShape="1">
              <a:blip r:embed="rId42" cstate="print">
                <a:extLst>
                  <a:ext uri="{28A0092B-C50C-407E-A947-70E740481C1C}">
                    <a14:useLocalDpi xmlns:a14="http://schemas.microsoft.com/office/drawing/2010/main" val="0"/>
                  </a:ext>
                </a:extLst>
              </a:blip>
              <a:srcRect l="1403" t="40229" r="77511" b="38307"/>
              <a:stretch/>
            </p:blipFill>
            <p:spPr bwMode="auto">
              <a:xfrm>
                <a:off x="869069" y="181517"/>
                <a:ext cx="1283812" cy="1306731"/>
              </a:xfrm>
              <a:prstGeom prst="ellipse">
                <a:avLst/>
              </a:prstGeom>
              <a:noFill/>
              <a:extLst>
                <a:ext uri="{909E8E84-426E-40DD-AFC4-6F175D3DCCD1}">
                  <a14:hiddenFill xmlns:a14="http://schemas.microsoft.com/office/drawing/2010/main">
                    <a:solidFill>
                      <a:srgbClr val="FFFFFF"/>
                    </a:solidFill>
                  </a14:hiddenFill>
                </a:ext>
              </a:extLst>
            </p:spPr>
          </p:pic>
          <p:sp>
            <p:nvSpPr>
              <p:cNvPr id="1152" name="Oval 1151"/>
              <p:cNvSpPr/>
              <p:nvPr/>
            </p:nvSpPr>
            <p:spPr>
              <a:xfrm>
                <a:off x="859264" y="177924"/>
                <a:ext cx="1310323" cy="1310322"/>
              </a:xfrm>
              <a:prstGeom prst="ellipse">
                <a:avLst/>
              </a:prstGeom>
              <a:noFill/>
              <a:ln w="19050">
                <a:solidFill>
                  <a:srgbClr val="7D7E7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42"/>
              </a:p>
            </p:txBody>
          </p:sp>
        </p:grpSp>
        <p:grpSp>
          <p:nvGrpSpPr>
            <p:cNvPr id="1147" name="Group 1146"/>
            <p:cNvGrpSpPr/>
            <p:nvPr/>
          </p:nvGrpSpPr>
          <p:grpSpPr>
            <a:xfrm>
              <a:off x="4311911" y="1165687"/>
              <a:ext cx="594360" cy="594360"/>
              <a:chOff x="7145405" y="947467"/>
              <a:chExt cx="451302" cy="470731"/>
            </a:xfrm>
          </p:grpSpPr>
          <p:pic>
            <p:nvPicPr>
              <p:cNvPr id="1149" name="Picture 6" descr="http://files.softicons.com/download/application-icons/mega-pack-icons-1-by-nikolay-verin/png/256/Access.png"/>
              <p:cNvPicPr>
                <a:picLocks noChangeArrowheads="1"/>
              </p:cNvPicPr>
              <p:nvPr/>
            </p:nvPicPr>
            <p:blipFill>
              <a:blip r:embed="rId43" cstate="print">
                <a:extLst>
                  <a:ext uri="{28A0092B-C50C-407E-A947-70E740481C1C}">
                    <a14:useLocalDpi xmlns:a14="http://schemas.microsoft.com/office/drawing/2010/main" val="0"/>
                  </a:ext>
                </a:extLst>
              </a:blip>
              <a:srcRect/>
              <a:stretch>
                <a:fillRect/>
              </a:stretch>
            </p:blipFill>
            <p:spPr bwMode="auto">
              <a:xfrm>
                <a:off x="7145405" y="947467"/>
                <a:ext cx="353740" cy="344216"/>
              </a:xfrm>
              <a:prstGeom prst="rect">
                <a:avLst/>
              </a:prstGeom>
              <a:noFill/>
              <a:extLst>
                <a:ext uri="{909E8E84-426E-40DD-AFC4-6F175D3DCCD1}">
                  <a14:hiddenFill xmlns:a14="http://schemas.microsoft.com/office/drawing/2010/main">
                    <a:solidFill>
                      <a:srgbClr val="FFFFFF"/>
                    </a:solidFill>
                  </a14:hiddenFill>
                </a:ext>
              </a:extLst>
            </p:spPr>
          </p:pic>
          <p:pic>
            <p:nvPicPr>
              <p:cNvPr id="1150" name="Picture 10"/>
              <p:cNvPicPr>
                <a:picLocks noChangeArrowheads="1"/>
              </p:cNvPicPr>
              <p:nvPr/>
            </p:nvPicPr>
            <p:blipFill>
              <a:blip r:embed="rId44" cstate="print">
                <a:clrChange>
                  <a:clrFrom>
                    <a:srgbClr val="FFFBF8"/>
                  </a:clrFrom>
                  <a:clrTo>
                    <a:srgbClr val="FFFBF8">
                      <a:alpha val="0"/>
                    </a:srgbClr>
                  </a:clrTo>
                </a:clrChange>
                <a:extLst>
                  <a:ext uri="{28A0092B-C50C-407E-A947-70E740481C1C}">
                    <a14:useLocalDpi xmlns:a14="http://schemas.microsoft.com/office/drawing/2010/main" val="0"/>
                  </a:ext>
                </a:extLst>
              </a:blip>
              <a:srcRect/>
              <a:stretch>
                <a:fillRect/>
              </a:stretch>
            </p:blipFill>
            <p:spPr bwMode="auto">
              <a:xfrm>
                <a:off x="7304099" y="1125590"/>
                <a:ext cx="292608" cy="2926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cxnSp>
          <p:nvCxnSpPr>
            <p:cNvPr id="1148" name="Straight Connector 1147"/>
            <p:cNvCxnSpPr/>
            <p:nvPr/>
          </p:nvCxnSpPr>
          <p:spPr>
            <a:xfrm>
              <a:off x="4568015" y="890462"/>
              <a:ext cx="0" cy="235524"/>
            </a:xfrm>
            <a:prstGeom prst="line">
              <a:avLst/>
            </a:prstGeom>
            <a:ln>
              <a:solidFill>
                <a:schemeClr val="tx1">
                  <a:lumMod val="50000"/>
                  <a:lumOff val="50000"/>
                </a:schemeClr>
              </a:solidFill>
              <a:prstDash val="sysDash"/>
              <a:headEnd type="none" w="med" len="med"/>
              <a:tailEnd type="none" w="med" len="med"/>
            </a:ln>
          </p:spPr>
          <p:style>
            <a:lnRef idx="2">
              <a:schemeClr val="dk1"/>
            </a:lnRef>
            <a:fillRef idx="0">
              <a:schemeClr val="dk1"/>
            </a:fillRef>
            <a:effectRef idx="1">
              <a:schemeClr val="dk1"/>
            </a:effectRef>
            <a:fontRef idx="minor">
              <a:schemeClr val="tx1"/>
            </a:fontRef>
          </p:style>
        </p:cxnSp>
      </p:grpSp>
      <p:grpSp>
        <p:nvGrpSpPr>
          <p:cNvPr id="1153" name="Group 1152"/>
          <p:cNvGrpSpPr/>
          <p:nvPr/>
        </p:nvGrpSpPr>
        <p:grpSpPr>
          <a:xfrm>
            <a:off x="4123869" y="211002"/>
            <a:ext cx="345059" cy="779734"/>
            <a:chOff x="4206296" y="116632"/>
            <a:chExt cx="727268" cy="1643415"/>
          </a:xfrm>
        </p:grpSpPr>
        <p:grpSp>
          <p:nvGrpSpPr>
            <p:cNvPr id="1154" name="Group 1153"/>
            <p:cNvGrpSpPr/>
            <p:nvPr/>
          </p:nvGrpSpPr>
          <p:grpSpPr>
            <a:xfrm>
              <a:off x="4206296" y="116632"/>
              <a:ext cx="727268" cy="727268"/>
              <a:chOff x="859264" y="177924"/>
              <a:chExt cx="1310323" cy="1310324"/>
            </a:xfrm>
          </p:grpSpPr>
          <p:pic>
            <p:nvPicPr>
              <p:cNvPr id="1159" name="Picture 1158" descr="People avatars"/>
              <p:cNvPicPr>
                <a:picLocks noChangeAspect="1" noChangeArrowheads="1"/>
              </p:cNvPicPr>
              <p:nvPr/>
            </p:nvPicPr>
            <p:blipFill rotWithShape="1">
              <a:blip r:embed="rId42" cstate="print">
                <a:extLst>
                  <a:ext uri="{28A0092B-C50C-407E-A947-70E740481C1C}">
                    <a14:useLocalDpi xmlns:a14="http://schemas.microsoft.com/office/drawing/2010/main" val="0"/>
                  </a:ext>
                </a:extLst>
              </a:blip>
              <a:srcRect l="1403" t="40229" r="77511" b="38307"/>
              <a:stretch/>
            </p:blipFill>
            <p:spPr bwMode="auto">
              <a:xfrm>
                <a:off x="869069" y="181517"/>
                <a:ext cx="1283812" cy="1306731"/>
              </a:xfrm>
              <a:prstGeom prst="ellipse">
                <a:avLst/>
              </a:prstGeom>
              <a:noFill/>
              <a:extLst>
                <a:ext uri="{909E8E84-426E-40DD-AFC4-6F175D3DCCD1}">
                  <a14:hiddenFill xmlns:a14="http://schemas.microsoft.com/office/drawing/2010/main">
                    <a:solidFill>
                      <a:srgbClr val="FFFFFF"/>
                    </a:solidFill>
                  </a14:hiddenFill>
                </a:ext>
              </a:extLst>
            </p:spPr>
          </p:pic>
          <p:sp>
            <p:nvSpPr>
              <p:cNvPr id="1160" name="Oval 1159"/>
              <p:cNvSpPr/>
              <p:nvPr/>
            </p:nvSpPr>
            <p:spPr>
              <a:xfrm>
                <a:off x="859264" y="177924"/>
                <a:ext cx="1310323" cy="1310322"/>
              </a:xfrm>
              <a:prstGeom prst="ellipse">
                <a:avLst/>
              </a:prstGeom>
              <a:noFill/>
              <a:ln w="19050">
                <a:solidFill>
                  <a:srgbClr val="7D7E7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42"/>
              </a:p>
            </p:txBody>
          </p:sp>
        </p:grpSp>
        <p:grpSp>
          <p:nvGrpSpPr>
            <p:cNvPr id="1155" name="Group 1154"/>
            <p:cNvGrpSpPr/>
            <p:nvPr/>
          </p:nvGrpSpPr>
          <p:grpSpPr>
            <a:xfrm>
              <a:off x="4311911" y="1165687"/>
              <a:ext cx="594360" cy="594360"/>
              <a:chOff x="7145405" y="947467"/>
              <a:chExt cx="451302" cy="470731"/>
            </a:xfrm>
          </p:grpSpPr>
          <p:pic>
            <p:nvPicPr>
              <p:cNvPr id="1157" name="Picture 6" descr="http://files.softicons.com/download/application-icons/mega-pack-icons-1-by-nikolay-verin/png/256/Access.png"/>
              <p:cNvPicPr>
                <a:picLocks noChangeArrowheads="1"/>
              </p:cNvPicPr>
              <p:nvPr/>
            </p:nvPicPr>
            <p:blipFill>
              <a:blip r:embed="rId43" cstate="print">
                <a:extLst>
                  <a:ext uri="{28A0092B-C50C-407E-A947-70E740481C1C}">
                    <a14:useLocalDpi xmlns:a14="http://schemas.microsoft.com/office/drawing/2010/main" val="0"/>
                  </a:ext>
                </a:extLst>
              </a:blip>
              <a:srcRect/>
              <a:stretch>
                <a:fillRect/>
              </a:stretch>
            </p:blipFill>
            <p:spPr bwMode="auto">
              <a:xfrm>
                <a:off x="7145405" y="947467"/>
                <a:ext cx="353740" cy="344216"/>
              </a:xfrm>
              <a:prstGeom prst="rect">
                <a:avLst/>
              </a:prstGeom>
              <a:noFill/>
              <a:extLst>
                <a:ext uri="{909E8E84-426E-40DD-AFC4-6F175D3DCCD1}">
                  <a14:hiddenFill xmlns:a14="http://schemas.microsoft.com/office/drawing/2010/main">
                    <a:solidFill>
                      <a:srgbClr val="FFFFFF"/>
                    </a:solidFill>
                  </a14:hiddenFill>
                </a:ext>
              </a:extLst>
            </p:spPr>
          </p:pic>
          <p:pic>
            <p:nvPicPr>
              <p:cNvPr id="1158" name="Picture 10"/>
              <p:cNvPicPr>
                <a:picLocks noChangeArrowheads="1"/>
              </p:cNvPicPr>
              <p:nvPr/>
            </p:nvPicPr>
            <p:blipFill>
              <a:blip r:embed="rId44" cstate="print">
                <a:clrChange>
                  <a:clrFrom>
                    <a:srgbClr val="FFFBF8"/>
                  </a:clrFrom>
                  <a:clrTo>
                    <a:srgbClr val="FFFBF8">
                      <a:alpha val="0"/>
                    </a:srgbClr>
                  </a:clrTo>
                </a:clrChange>
                <a:extLst>
                  <a:ext uri="{28A0092B-C50C-407E-A947-70E740481C1C}">
                    <a14:useLocalDpi xmlns:a14="http://schemas.microsoft.com/office/drawing/2010/main" val="0"/>
                  </a:ext>
                </a:extLst>
              </a:blip>
              <a:srcRect/>
              <a:stretch>
                <a:fillRect/>
              </a:stretch>
            </p:blipFill>
            <p:spPr bwMode="auto">
              <a:xfrm>
                <a:off x="7304099" y="1125590"/>
                <a:ext cx="292608" cy="2926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cxnSp>
          <p:nvCxnSpPr>
            <p:cNvPr id="1156" name="Straight Connector 1155"/>
            <p:cNvCxnSpPr/>
            <p:nvPr/>
          </p:nvCxnSpPr>
          <p:spPr>
            <a:xfrm>
              <a:off x="4568015" y="890462"/>
              <a:ext cx="0" cy="235524"/>
            </a:xfrm>
            <a:prstGeom prst="line">
              <a:avLst/>
            </a:prstGeom>
            <a:ln>
              <a:solidFill>
                <a:schemeClr val="tx1">
                  <a:lumMod val="50000"/>
                  <a:lumOff val="50000"/>
                </a:schemeClr>
              </a:solidFill>
              <a:prstDash val="sysDash"/>
              <a:headEnd type="none" w="med" len="med"/>
              <a:tailEnd type="none" w="med" len="med"/>
            </a:ln>
          </p:spPr>
          <p:style>
            <a:lnRef idx="2">
              <a:schemeClr val="dk1"/>
            </a:lnRef>
            <a:fillRef idx="0">
              <a:schemeClr val="dk1"/>
            </a:fillRef>
            <a:effectRef idx="1">
              <a:schemeClr val="dk1"/>
            </a:effectRef>
            <a:fontRef idx="minor">
              <a:schemeClr val="tx1"/>
            </a:fontRef>
          </p:style>
        </p:cxnSp>
      </p:grpSp>
      <p:grpSp>
        <p:nvGrpSpPr>
          <p:cNvPr id="1161" name="Group 1160"/>
          <p:cNvGrpSpPr/>
          <p:nvPr/>
        </p:nvGrpSpPr>
        <p:grpSpPr>
          <a:xfrm>
            <a:off x="4618610" y="147120"/>
            <a:ext cx="345059" cy="779734"/>
            <a:chOff x="4206296" y="116632"/>
            <a:chExt cx="727268" cy="1643415"/>
          </a:xfrm>
        </p:grpSpPr>
        <p:grpSp>
          <p:nvGrpSpPr>
            <p:cNvPr id="1162" name="Group 1161"/>
            <p:cNvGrpSpPr/>
            <p:nvPr/>
          </p:nvGrpSpPr>
          <p:grpSpPr>
            <a:xfrm>
              <a:off x="4206296" y="116632"/>
              <a:ext cx="727268" cy="727268"/>
              <a:chOff x="859264" y="177924"/>
              <a:chExt cx="1310323" cy="1310324"/>
            </a:xfrm>
          </p:grpSpPr>
          <p:pic>
            <p:nvPicPr>
              <p:cNvPr id="1167" name="Picture 1166" descr="People avatars"/>
              <p:cNvPicPr>
                <a:picLocks noChangeAspect="1" noChangeArrowheads="1"/>
              </p:cNvPicPr>
              <p:nvPr/>
            </p:nvPicPr>
            <p:blipFill rotWithShape="1">
              <a:blip r:embed="rId42" cstate="print">
                <a:extLst>
                  <a:ext uri="{28A0092B-C50C-407E-A947-70E740481C1C}">
                    <a14:useLocalDpi xmlns:a14="http://schemas.microsoft.com/office/drawing/2010/main" val="0"/>
                  </a:ext>
                </a:extLst>
              </a:blip>
              <a:srcRect l="1403" t="40229" r="77511" b="38307"/>
              <a:stretch/>
            </p:blipFill>
            <p:spPr bwMode="auto">
              <a:xfrm>
                <a:off x="869069" y="181517"/>
                <a:ext cx="1283812" cy="1306731"/>
              </a:xfrm>
              <a:prstGeom prst="ellipse">
                <a:avLst/>
              </a:prstGeom>
              <a:noFill/>
              <a:extLst>
                <a:ext uri="{909E8E84-426E-40DD-AFC4-6F175D3DCCD1}">
                  <a14:hiddenFill xmlns:a14="http://schemas.microsoft.com/office/drawing/2010/main">
                    <a:solidFill>
                      <a:srgbClr val="FFFFFF"/>
                    </a:solidFill>
                  </a14:hiddenFill>
                </a:ext>
              </a:extLst>
            </p:spPr>
          </p:pic>
          <p:sp>
            <p:nvSpPr>
              <p:cNvPr id="1168" name="Oval 1167"/>
              <p:cNvSpPr/>
              <p:nvPr/>
            </p:nvSpPr>
            <p:spPr>
              <a:xfrm>
                <a:off x="859264" y="177924"/>
                <a:ext cx="1310323" cy="1310322"/>
              </a:xfrm>
              <a:prstGeom prst="ellipse">
                <a:avLst/>
              </a:prstGeom>
              <a:noFill/>
              <a:ln w="19050">
                <a:solidFill>
                  <a:srgbClr val="7D7E7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42"/>
              </a:p>
            </p:txBody>
          </p:sp>
        </p:grpSp>
        <p:grpSp>
          <p:nvGrpSpPr>
            <p:cNvPr id="1163" name="Group 1162"/>
            <p:cNvGrpSpPr/>
            <p:nvPr/>
          </p:nvGrpSpPr>
          <p:grpSpPr>
            <a:xfrm>
              <a:off x="4311911" y="1165687"/>
              <a:ext cx="594360" cy="594360"/>
              <a:chOff x="7145405" y="947467"/>
              <a:chExt cx="451302" cy="470731"/>
            </a:xfrm>
          </p:grpSpPr>
          <p:pic>
            <p:nvPicPr>
              <p:cNvPr id="1165" name="Picture 6" descr="http://files.softicons.com/download/application-icons/mega-pack-icons-1-by-nikolay-verin/png/256/Access.png"/>
              <p:cNvPicPr>
                <a:picLocks noChangeArrowheads="1"/>
              </p:cNvPicPr>
              <p:nvPr/>
            </p:nvPicPr>
            <p:blipFill>
              <a:blip r:embed="rId43" cstate="print">
                <a:extLst>
                  <a:ext uri="{28A0092B-C50C-407E-A947-70E740481C1C}">
                    <a14:useLocalDpi xmlns:a14="http://schemas.microsoft.com/office/drawing/2010/main" val="0"/>
                  </a:ext>
                </a:extLst>
              </a:blip>
              <a:srcRect/>
              <a:stretch>
                <a:fillRect/>
              </a:stretch>
            </p:blipFill>
            <p:spPr bwMode="auto">
              <a:xfrm>
                <a:off x="7145405" y="947467"/>
                <a:ext cx="353740" cy="344216"/>
              </a:xfrm>
              <a:prstGeom prst="rect">
                <a:avLst/>
              </a:prstGeom>
              <a:noFill/>
              <a:extLst>
                <a:ext uri="{909E8E84-426E-40DD-AFC4-6F175D3DCCD1}">
                  <a14:hiddenFill xmlns:a14="http://schemas.microsoft.com/office/drawing/2010/main">
                    <a:solidFill>
                      <a:srgbClr val="FFFFFF"/>
                    </a:solidFill>
                  </a14:hiddenFill>
                </a:ext>
              </a:extLst>
            </p:spPr>
          </p:pic>
          <p:pic>
            <p:nvPicPr>
              <p:cNvPr id="1166" name="Picture 10"/>
              <p:cNvPicPr>
                <a:picLocks noChangeArrowheads="1"/>
              </p:cNvPicPr>
              <p:nvPr/>
            </p:nvPicPr>
            <p:blipFill>
              <a:blip r:embed="rId44" cstate="print">
                <a:clrChange>
                  <a:clrFrom>
                    <a:srgbClr val="FFFBF8"/>
                  </a:clrFrom>
                  <a:clrTo>
                    <a:srgbClr val="FFFBF8">
                      <a:alpha val="0"/>
                    </a:srgbClr>
                  </a:clrTo>
                </a:clrChange>
                <a:extLst>
                  <a:ext uri="{28A0092B-C50C-407E-A947-70E740481C1C}">
                    <a14:useLocalDpi xmlns:a14="http://schemas.microsoft.com/office/drawing/2010/main" val="0"/>
                  </a:ext>
                </a:extLst>
              </a:blip>
              <a:srcRect/>
              <a:stretch>
                <a:fillRect/>
              </a:stretch>
            </p:blipFill>
            <p:spPr bwMode="auto">
              <a:xfrm>
                <a:off x="7304099" y="1125590"/>
                <a:ext cx="292608" cy="2926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cxnSp>
          <p:nvCxnSpPr>
            <p:cNvPr id="1164" name="Straight Connector 1163"/>
            <p:cNvCxnSpPr/>
            <p:nvPr/>
          </p:nvCxnSpPr>
          <p:spPr>
            <a:xfrm>
              <a:off x="4568015" y="890462"/>
              <a:ext cx="0" cy="235524"/>
            </a:xfrm>
            <a:prstGeom prst="line">
              <a:avLst/>
            </a:prstGeom>
            <a:ln>
              <a:solidFill>
                <a:schemeClr val="tx1">
                  <a:lumMod val="50000"/>
                  <a:lumOff val="50000"/>
                </a:schemeClr>
              </a:solidFill>
              <a:prstDash val="sysDash"/>
              <a:headEnd type="none" w="med" len="med"/>
              <a:tailEnd type="none" w="med" len="med"/>
            </a:ln>
          </p:spPr>
          <p:style>
            <a:lnRef idx="2">
              <a:schemeClr val="dk1"/>
            </a:lnRef>
            <a:fillRef idx="0">
              <a:schemeClr val="dk1"/>
            </a:fillRef>
            <a:effectRef idx="1">
              <a:schemeClr val="dk1"/>
            </a:effectRef>
            <a:fontRef idx="minor">
              <a:schemeClr val="tx1"/>
            </a:fontRef>
          </p:style>
        </p:cxnSp>
      </p:grpSp>
      <p:grpSp>
        <p:nvGrpSpPr>
          <p:cNvPr id="1169" name="Group 1168"/>
          <p:cNvGrpSpPr/>
          <p:nvPr/>
        </p:nvGrpSpPr>
        <p:grpSpPr>
          <a:xfrm>
            <a:off x="2281826" y="893393"/>
            <a:ext cx="345059" cy="779734"/>
            <a:chOff x="4206296" y="116632"/>
            <a:chExt cx="727268" cy="1643415"/>
          </a:xfrm>
        </p:grpSpPr>
        <p:grpSp>
          <p:nvGrpSpPr>
            <p:cNvPr id="1170" name="Group 1169"/>
            <p:cNvGrpSpPr/>
            <p:nvPr/>
          </p:nvGrpSpPr>
          <p:grpSpPr>
            <a:xfrm>
              <a:off x="4206296" y="116632"/>
              <a:ext cx="727268" cy="727268"/>
              <a:chOff x="859264" y="177924"/>
              <a:chExt cx="1310323" cy="1310324"/>
            </a:xfrm>
          </p:grpSpPr>
          <p:pic>
            <p:nvPicPr>
              <p:cNvPr id="1175" name="Picture 1174" descr="People avatars"/>
              <p:cNvPicPr>
                <a:picLocks noChangeAspect="1" noChangeArrowheads="1"/>
              </p:cNvPicPr>
              <p:nvPr/>
            </p:nvPicPr>
            <p:blipFill rotWithShape="1">
              <a:blip r:embed="rId42" cstate="print">
                <a:extLst>
                  <a:ext uri="{28A0092B-C50C-407E-A947-70E740481C1C}">
                    <a14:useLocalDpi xmlns:a14="http://schemas.microsoft.com/office/drawing/2010/main" val="0"/>
                  </a:ext>
                </a:extLst>
              </a:blip>
              <a:srcRect l="1403" t="40229" r="77511" b="38307"/>
              <a:stretch/>
            </p:blipFill>
            <p:spPr bwMode="auto">
              <a:xfrm>
                <a:off x="869069" y="181517"/>
                <a:ext cx="1283812" cy="1306731"/>
              </a:xfrm>
              <a:prstGeom prst="ellipse">
                <a:avLst/>
              </a:prstGeom>
              <a:noFill/>
              <a:extLst>
                <a:ext uri="{909E8E84-426E-40DD-AFC4-6F175D3DCCD1}">
                  <a14:hiddenFill xmlns:a14="http://schemas.microsoft.com/office/drawing/2010/main">
                    <a:solidFill>
                      <a:srgbClr val="FFFFFF"/>
                    </a:solidFill>
                  </a14:hiddenFill>
                </a:ext>
              </a:extLst>
            </p:spPr>
          </p:pic>
          <p:sp>
            <p:nvSpPr>
              <p:cNvPr id="1176" name="Oval 1175"/>
              <p:cNvSpPr/>
              <p:nvPr/>
            </p:nvSpPr>
            <p:spPr>
              <a:xfrm>
                <a:off x="859264" y="177924"/>
                <a:ext cx="1310323" cy="1310322"/>
              </a:xfrm>
              <a:prstGeom prst="ellipse">
                <a:avLst/>
              </a:prstGeom>
              <a:noFill/>
              <a:ln w="19050">
                <a:solidFill>
                  <a:srgbClr val="7D7E7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42"/>
              </a:p>
            </p:txBody>
          </p:sp>
        </p:grpSp>
        <p:grpSp>
          <p:nvGrpSpPr>
            <p:cNvPr id="1171" name="Group 1170"/>
            <p:cNvGrpSpPr/>
            <p:nvPr/>
          </p:nvGrpSpPr>
          <p:grpSpPr>
            <a:xfrm>
              <a:off x="4311911" y="1165687"/>
              <a:ext cx="594360" cy="594360"/>
              <a:chOff x="7145405" y="947467"/>
              <a:chExt cx="451302" cy="470731"/>
            </a:xfrm>
          </p:grpSpPr>
          <p:pic>
            <p:nvPicPr>
              <p:cNvPr id="1173" name="Picture 6" descr="http://files.softicons.com/download/application-icons/mega-pack-icons-1-by-nikolay-verin/png/256/Access.png"/>
              <p:cNvPicPr>
                <a:picLocks noChangeArrowheads="1"/>
              </p:cNvPicPr>
              <p:nvPr/>
            </p:nvPicPr>
            <p:blipFill>
              <a:blip r:embed="rId43" cstate="print">
                <a:extLst>
                  <a:ext uri="{28A0092B-C50C-407E-A947-70E740481C1C}">
                    <a14:useLocalDpi xmlns:a14="http://schemas.microsoft.com/office/drawing/2010/main" val="0"/>
                  </a:ext>
                </a:extLst>
              </a:blip>
              <a:srcRect/>
              <a:stretch>
                <a:fillRect/>
              </a:stretch>
            </p:blipFill>
            <p:spPr bwMode="auto">
              <a:xfrm>
                <a:off x="7145405" y="947467"/>
                <a:ext cx="353740" cy="344216"/>
              </a:xfrm>
              <a:prstGeom prst="rect">
                <a:avLst/>
              </a:prstGeom>
              <a:noFill/>
              <a:extLst>
                <a:ext uri="{909E8E84-426E-40DD-AFC4-6F175D3DCCD1}">
                  <a14:hiddenFill xmlns:a14="http://schemas.microsoft.com/office/drawing/2010/main">
                    <a:solidFill>
                      <a:srgbClr val="FFFFFF"/>
                    </a:solidFill>
                  </a14:hiddenFill>
                </a:ext>
              </a:extLst>
            </p:spPr>
          </p:pic>
          <p:pic>
            <p:nvPicPr>
              <p:cNvPr id="1174" name="Picture 10"/>
              <p:cNvPicPr>
                <a:picLocks noChangeArrowheads="1"/>
              </p:cNvPicPr>
              <p:nvPr/>
            </p:nvPicPr>
            <p:blipFill>
              <a:blip r:embed="rId44" cstate="print">
                <a:clrChange>
                  <a:clrFrom>
                    <a:srgbClr val="FFFBF8"/>
                  </a:clrFrom>
                  <a:clrTo>
                    <a:srgbClr val="FFFBF8">
                      <a:alpha val="0"/>
                    </a:srgbClr>
                  </a:clrTo>
                </a:clrChange>
                <a:extLst>
                  <a:ext uri="{28A0092B-C50C-407E-A947-70E740481C1C}">
                    <a14:useLocalDpi xmlns:a14="http://schemas.microsoft.com/office/drawing/2010/main" val="0"/>
                  </a:ext>
                </a:extLst>
              </a:blip>
              <a:srcRect/>
              <a:stretch>
                <a:fillRect/>
              </a:stretch>
            </p:blipFill>
            <p:spPr bwMode="auto">
              <a:xfrm>
                <a:off x="7304099" y="1125590"/>
                <a:ext cx="292608" cy="2926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cxnSp>
          <p:nvCxnSpPr>
            <p:cNvPr id="1172" name="Straight Connector 1171"/>
            <p:cNvCxnSpPr/>
            <p:nvPr/>
          </p:nvCxnSpPr>
          <p:spPr>
            <a:xfrm>
              <a:off x="4568015" y="890462"/>
              <a:ext cx="0" cy="235524"/>
            </a:xfrm>
            <a:prstGeom prst="line">
              <a:avLst/>
            </a:prstGeom>
            <a:ln>
              <a:solidFill>
                <a:schemeClr val="tx1">
                  <a:lumMod val="50000"/>
                  <a:lumOff val="50000"/>
                </a:schemeClr>
              </a:solidFill>
              <a:prstDash val="sysDash"/>
              <a:headEnd type="none" w="med" len="med"/>
              <a:tailEnd type="none" w="med" len="med"/>
            </a:ln>
          </p:spPr>
          <p:style>
            <a:lnRef idx="2">
              <a:schemeClr val="dk1"/>
            </a:lnRef>
            <a:fillRef idx="0">
              <a:schemeClr val="dk1"/>
            </a:fillRef>
            <a:effectRef idx="1">
              <a:schemeClr val="dk1"/>
            </a:effectRef>
            <a:fontRef idx="minor">
              <a:schemeClr val="tx1"/>
            </a:fontRef>
          </p:style>
        </p:cxnSp>
      </p:grpSp>
      <p:grpSp>
        <p:nvGrpSpPr>
          <p:cNvPr id="1177" name="Group 1176"/>
          <p:cNvGrpSpPr/>
          <p:nvPr/>
        </p:nvGrpSpPr>
        <p:grpSpPr>
          <a:xfrm>
            <a:off x="5356165" y="1225255"/>
            <a:ext cx="345059" cy="779734"/>
            <a:chOff x="4206296" y="116632"/>
            <a:chExt cx="727268" cy="1643415"/>
          </a:xfrm>
        </p:grpSpPr>
        <p:grpSp>
          <p:nvGrpSpPr>
            <p:cNvPr id="1178" name="Group 1177"/>
            <p:cNvGrpSpPr/>
            <p:nvPr/>
          </p:nvGrpSpPr>
          <p:grpSpPr>
            <a:xfrm>
              <a:off x="4206296" y="116632"/>
              <a:ext cx="727268" cy="727268"/>
              <a:chOff x="859264" y="177924"/>
              <a:chExt cx="1310323" cy="1310324"/>
            </a:xfrm>
          </p:grpSpPr>
          <p:pic>
            <p:nvPicPr>
              <p:cNvPr id="1183" name="Picture 1182" descr="People avatars"/>
              <p:cNvPicPr>
                <a:picLocks noChangeAspect="1" noChangeArrowheads="1"/>
              </p:cNvPicPr>
              <p:nvPr/>
            </p:nvPicPr>
            <p:blipFill rotWithShape="1">
              <a:blip r:embed="rId42" cstate="print">
                <a:extLst>
                  <a:ext uri="{28A0092B-C50C-407E-A947-70E740481C1C}">
                    <a14:useLocalDpi xmlns:a14="http://schemas.microsoft.com/office/drawing/2010/main" val="0"/>
                  </a:ext>
                </a:extLst>
              </a:blip>
              <a:srcRect l="1403" t="40229" r="77511" b="38307"/>
              <a:stretch/>
            </p:blipFill>
            <p:spPr bwMode="auto">
              <a:xfrm>
                <a:off x="869069" y="181517"/>
                <a:ext cx="1283812" cy="1306731"/>
              </a:xfrm>
              <a:prstGeom prst="ellipse">
                <a:avLst/>
              </a:prstGeom>
              <a:noFill/>
              <a:extLst>
                <a:ext uri="{909E8E84-426E-40DD-AFC4-6F175D3DCCD1}">
                  <a14:hiddenFill xmlns:a14="http://schemas.microsoft.com/office/drawing/2010/main">
                    <a:solidFill>
                      <a:srgbClr val="FFFFFF"/>
                    </a:solidFill>
                  </a14:hiddenFill>
                </a:ext>
              </a:extLst>
            </p:spPr>
          </p:pic>
          <p:sp>
            <p:nvSpPr>
              <p:cNvPr id="1184" name="Oval 1183"/>
              <p:cNvSpPr/>
              <p:nvPr/>
            </p:nvSpPr>
            <p:spPr>
              <a:xfrm>
                <a:off x="859264" y="177924"/>
                <a:ext cx="1310323" cy="1310322"/>
              </a:xfrm>
              <a:prstGeom prst="ellipse">
                <a:avLst/>
              </a:prstGeom>
              <a:noFill/>
              <a:ln w="19050">
                <a:solidFill>
                  <a:srgbClr val="7D7E7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42"/>
              </a:p>
            </p:txBody>
          </p:sp>
        </p:grpSp>
        <p:grpSp>
          <p:nvGrpSpPr>
            <p:cNvPr id="1179" name="Group 1178"/>
            <p:cNvGrpSpPr/>
            <p:nvPr/>
          </p:nvGrpSpPr>
          <p:grpSpPr>
            <a:xfrm>
              <a:off x="4311911" y="1165687"/>
              <a:ext cx="594360" cy="594360"/>
              <a:chOff x="7145405" y="947467"/>
              <a:chExt cx="451302" cy="470731"/>
            </a:xfrm>
          </p:grpSpPr>
          <p:pic>
            <p:nvPicPr>
              <p:cNvPr id="1181" name="Picture 6" descr="http://files.softicons.com/download/application-icons/mega-pack-icons-1-by-nikolay-verin/png/256/Access.png"/>
              <p:cNvPicPr>
                <a:picLocks noChangeArrowheads="1"/>
              </p:cNvPicPr>
              <p:nvPr/>
            </p:nvPicPr>
            <p:blipFill>
              <a:blip r:embed="rId43" cstate="print">
                <a:extLst>
                  <a:ext uri="{28A0092B-C50C-407E-A947-70E740481C1C}">
                    <a14:useLocalDpi xmlns:a14="http://schemas.microsoft.com/office/drawing/2010/main" val="0"/>
                  </a:ext>
                </a:extLst>
              </a:blip>
              <a:srcRect/>
              <a:stretch>
                <a:fillRect/>
              </a:stretch>
            </p:blipFill>
            <p:spPr bwMode="auto">
              <a:xfrm>
                <a:off x="7145405" y="947467"/>
                <a:ext cx="353740" cy="344216"/>
              </a:xfrm>
              <a:prstGeom prst="rect">
                <a:avLst/>
              </a:prstGeom>
              <a:noFill/>
              <a:extLst>
                <a:ext uri="{909E8E84-426E-40DD-AFC4-6F175D3DCCD1}">
                  <a14:hiddenFill xmlns:a14="http://schemas.microsoft.com/office/drawing/2010/main">
                    <a:solidFill>
                      <a:srgbClr val="FFFFFF"/>
                    </a:solidFill>
                  </a14:hiddenFill>
                </a:ext>
              </a:extLst>
            </p:spPr>
          </p:pic>
          <p:pic>
            <p:nvPicPr>
              <p:cNvPr id="1182" name="Picture 10"/>
              <p:cNvPicPr>
                <a:picLocks noChangeArrowheads="1"/>
              </p:cNvPicPr>
              <p:nvPr/>
            </p:nvPicPr>
            <p:blipFill>
              <a:blip r:embed="rId44" cstate="print">
                <a:clrChange>
                  <a:clrFrom>
                    <a:srgbClr val="FFFBF8"/>
                  </a:clrFrom>
                  <a:clrTo>
                    <a:srgbClr val="FFFBF8">
                      <a:alpha val="0"/>
                    </a:srgbClr>
                  </a:clrTo>
                </a:clrChange>
                <a:extLst>
                  <a:ext uri="{28A0092B-C50C-407E-A947-70E740481C1C}">
                    <a14:useLocalDpi xmlns:a14="http://schemas.microsoft.com/office/drawing/2010/main" val="0"/>
                  </a:ext>
                </a:extLst>
              </a:blip>
              <a:srcRect/>
              <a:stretch>
                <a:fillRect/>
              </a:stretch>
            </p:blipFill>
            <p:spPr bwMode="auto">
              <a:xfrm>
                <a:off x="7304099" y="1125590"/>
                <a:ext cx="292608" cy="2926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cxnSp>
          <p:nvCxnSpPr>
            <p:cNvPr id="1180" name="Straight Connector 1179"/>
            <p:cNvCxnSpPr/>
            <p:nvPr/>
          </p:nvCxnSpPr>
          <p:spPr>
            <a:xfrm>
              <a:off x="4568015" y="890462"/>
              <a:ext cx="0" cy="235524"/>
            </a:xfrm>
            <a:prstGeom prst="line">
              <a:avLst/>
            </a:prstGeom>
            <a:ln>
              <a:solidFill>
                <a:schemeClr val="tx1">
                  <a:lumMod val="50000"/>
                  <a:lumOff val="50000"/>
                </a:schemeClr>
              </a:solidFill>
              <a:prstDash val="sysDash"/>
              <a:headEnd type="none" w="med" len="med"/>
              <a:tailEnd type="none" w="med" len="med"/>
            </a:ln>
          </p:spPr>
          <p:style>
            <a:lnRef idx="2">
              <a:schemeClr val="dk1"/>
            </a:lnRef>
            <a:fillRef idx="0">
              <a:schemeClr val="dk1"/>
            </a:fillRef>
            <a:effectRef idx="1">
              <a:schemeClr val="dk1"/>
            </a:effectRef>
            <a:fontRef idx="minor">
              <a:schemeClr val="tx1"/>
            </a:fontRef>
          </p:style>
        </p:cxnSp>
      </p:grpSp>
      <p:grpSp>
        <p:nvGrpSpPr>
          <p:cNvPr id="1185" name="Group 1184"/>
          <p:cNvGrpSpPr/>
          <p:nvPr/>
        </p:nvGrpSpPr>
        <p:grpSpPr>
          <a:xfrm>
            <a:off x="4147766" y="1036502"/>
            <a:ext cx="345059" cy="779734"/>
            <a:chOff x="4206296" y="116632"/>
            <a:chExt cx="727268" cy="1643415"/>
          </a:xfrm>
        </p:grpSpPr>
        <p:grpSp>
          <p:nvGrpSpPr>
            <p:cNvPr id="1186" name="Group 1185"/>
            <p:cNvGrpSpPr/>
            <p:nvPr/>
          </p:nvGrpSpPr>
          <p:grpSpPr>
            <a:xfrm>
              <a:off x="4206296" y="116632"/>
              <a:ext cx="727268" cy="727268"/>
              <a:chOff x="859264" y="177924"/>
              <a:chExt cx="1310323" cy="1310324"/>
            </a:xfrm>
          </p:grpSpPr>
          <p:pic>
            <p:nvPicPr>
              <p:cNvPr id="1191" name="Picture 1190" descr="People avatars"/>
              <p:cNvPicPr>
                <a:picLocks noChangeAspect="1" noChangeArrowheads="1"/>
              </p:cNvPicPr>
              <p:nvPr/>
            </p:nvPicPr>
            <p:blipFill rotWithShape="1">
              <a:blip r:embed="rId42" cstate="print">
                <a:extLst>
                  <a:ext uri="{28A0092B-C50C-407E-A947-70E740481C1C}">
                    <a14:useLocalDpi xmlns:a14="http://schemas.microsoft.com/office/drawing/2010/main" val="0"/>
                  </a:ext>
                </a:extLst>
              </a:blip>
              <a:srcRect l="1403" t="40229" r="77511" b="38307"/>
              <a:stretch/>
            </p:blipFill>
            <p:spPr bwMode="auto">
              <a:xfrm>
                <a:off x="869069" y="181517"/>
                <a:ext cx="1283812" cy="1306731"/>
              </a:xfrm>
              <a:prstGeom prst="ellipse">
                <a:avLst/>
              </a:prstGeom>
              <a:noFill/>
              <a:extLst>
                <a:ext uri="{909E8E84-426E-40DD-AFC4-6F175D3DCCD1}">
                  <a14:hiddenFill xmlns:a14="http://schemas.microsoft.com/office/drawing/2010/main">
                    <a:solidFill>
                      <a:srgbClr val="FFFFFF"/>
                    </a:solidFill>
                  </a14:hiddenFill>
                </a:ext>
              </a:extLst>
            </p:spPr>
          </p:pic>
          <p:sp>
            <p:nvSpPr>
              <p:cNvPr id="1192" name="Oval 1191"/>
              <p:cNvSpPr/>
              <p:nvPr/>
            </p:nvSpPr>
            <p:spPr>
              <a:xfrm>
                <a:off x="859264" y="177924"/>
                <a:ext cx="1310323" cy="1310322"/>
              </a:xfrm>
              <a:prstGeom prst="ellipse">
                <a:avLst/>
              </a:prstGeom>
              <a:noFill/>
              <a:ln w="19050">
                <a:solidFill>
                  <a:srgbClr val="7D7E7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42"/>
              </a:p>
            </p:txBody>
          </p:sp>
        </p:grpSp>
        <p:grpSp>
          <p:nvGrpSpPr>
            <p:cNvPr id="1187" name="Group 1186"/>
            <p:cNvGrpSpPr/>
            <p:nvPr/>
          </p:nvGrpSpPr>
          <p:grpSpPr>
            <a:xfrm>
              <a:off x="4311911" y="1165687"/>
              <a:ext cx="594360" cy="594360"/>
              <a:chOff x="7145405" y="947467"/>
              <a:chExt cx="451302" cy="470731"/>
            </a:xfrm>
          </p:grpSpPr>
          <p:pic>
            <p:nvPicPr>
              <p:cNvPr id="1189" name="Picture 6" descr="http://files.softicons.com/download/application-icons/mega-pack-icons-1-by-nikolay-verin/png/256/Access.png"/>
              <p:cNvPicPr>
                <a:picLocks noChangeArrowheads="1"/>
              </p:cNvPicPr>
              <p:nvPr/>
            </p:nvPicPr>
            <p:blipFill>
              <a:blip r:embed="rId43" cstate="print">
                <a:extLst>
                  <a:ext uri="{28A0092B-C50C-407E-A947-70E740481C1C}">
                    <a14:useLocalDpi xmlns:a14="http://schemas.microsoft.com/office/drawing/2010/main" val="0"/>
                  </a:ext>
                </a:extLst>
              </a:blip>
              <a:srcRect/>
              <a:stretch>
                <a:fillRect/>
              </a:stretch>
            </p:blipFill>
            <p:spPr bwMode="auto">
              <a:xfrm>
                <a:off x="7145405" y="947467"/>
                <a:ext cx="353740" cy="344216"/>
              </a:xfrm>
              <a:prstGeom prst="rect">
                <a:avLst/>
              </a:prstGeom>
              <a:noFill/>
              <a:extLst>
                <a:ext uri="{909E8E84-426E-40DD-AFC4-6F175D3DCCD1}">
                  <a14:hiddenFill xmlns:a14="http://schemas.microsoft.com/office/drawing/2010/main">
                    <a:solidFill>
                      <a:srgbClr val="FFFFFF"/>
                    </a:solidFill>
                  </a14:hiddenFill>
                </a:ext>
              </a:extLst>
            </p:spPr>
          </p:pic>
          <p:pic>
            <p:nvPicPr>
              <p:cNvPr id="1190" name="Picture 10"/>
              <p:cNvPicPr>
                <a:picLocks noChangeArrowheads="1"/>
              </p:cNvPicPr>
              <p:nvPr/>
            </p:nvPicPr>
            <p:blipFill>
              <a:blip r:embed="rId44" cstate="print">
                <a:clrChange>
                  <a:clrFrom>
                    <a:srgbClr val="FFFBF8"/>
                  </a:clrFrom>
                  <a:clrTo>
                    <a:srgbClr val="FFFBF8">
                      <a:alpha val="0"/>
                    </a:srgbClr>
                  </a:clrTo>
                </a:clrChange>
                <a:extLst>
                  <a:ext uri="{28A0092B-C50C-407E-A947-70E740481C1C}">
                    <a14:useLocalDpi xmlns:a14="http://schemas.microsoft.com/office/drawing/2010/main" val="0"/>
                  </a:ext>
                </a:extLst>
              </a:blip>
              <a:srcRect/>
              <a:stretch>
                <a:fillRect/>
              </a:stretch>
            </p:blipFill>
            <p:spPr bwMode="auto">
              <a:xfrm>
                <a:off x="7304099" y="1125590"/>
                <a:ext cx="292608" cy="2926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cxnSp>
          <p:nvCxnSpPr>
            <p:cNvPr id="1188" name="Straight Connector 1187"/>
            <p:cNvCxnSpPr/>
            <p:nvPr/>
          </p:nvCxnSpPr>
          <p:spPr>
            <a:xfrm>
              <a:off x="4568015" y="890462"/>
              <a:ext cx="0" cy="235524"/>
            </a:xfrm>
            <a:prstGeom prst="line">
              <a:avLst/>
            </a:prstGeom>
            <a:ln>
              <a:solidFill>
                <a:schemeClr val="tx1">
                  <a:lumMod val="50000"/>
                  <a:lumOff val="50000"/>
                </a:schemeClr>
              </a:solidFill>
              <a:prstDash val="sysDash"/>
              <a:headEnd type="none" w="med" len="med"/>
              <a:tailEnd type="none" w="med" len="med"/>
            </a:ln>
          </p:spPr>
          <p:style>
            <a:lnRef idx="2">
              <a:schemeClr val="dk1"/>
            </a:lnRef>
            <a:fillRef idx="0">
              <a:schemeClr val="dk1"/>
            </a:fillRef>
            <a:effectRef idx="1">
              <a:schemeClr val="dk1"/>
            </a:effectRef>
            <a:fontRef idx="minor">
              <a:schemeClr val="tx1"/>
            </a:fontRef>
          </p:style>
        </p:cxnSp>
      </p:grpSp>
      <p:grpSp>
        <p:nvGrpSpPr>
          <p:cNvPr id="1193" name="Group 1192"/>
          <p:cNvGrpSpPr/>
          <p:nvPr/>
        </p:nvGrpSpPr>
        <p:grpSpPr>
          <a:xfrm>
            <a:off x="1913506" y="912649"/>
            <a:ext cx="345059" cy="779734"/>
            <a:chOff x="4206296" y="116632"/>
            <a:chExt cx="727268" cy="1643415"/>
          </a:xfrm>
        </p:grpSpPr>
        <p:grpSp>
          <p:nvGrpSpPr>
            <p:cNvPr id="1194" name="Group 1193"/>
            <p:cNvGrpSpPr/>
            <p:nvPr/>
          </p:nvGrpSpPr>
          <p:grpSpPr>
            <a:xfrm>
              <a:off x="4206296" y="116632"/>
              <a:ext cx="727268" cy="727268"/>
              <a:chOff x="859264" y="177924"/>
              <a:chExt cx="1310323" cy="1310324"/>
            </a:xfrm>
          </p:grpSpPr>
          <p:pic>
            <p:nvPicPr>
              <p:cNvPr id="1199" name="Picture 1198" descr="People avatars"/>
              <p:cNvPicPr>
                <a:picLocks noChangeAspect="1" noChangeArrowheads="1"/>
              </p:cNvPicPr>
              <p:nvPr/>
            </p:nvPicPr>
            <p:blipFill rotWithShape="1">
              <a:blip r:embed="rId42" cstate="print">
                <a:extLst>
                  <a:ext uri="{28A0092B-C50C-407E-A947-70E740481C1C}">
                    <a14:useLocalDpi xmlns:a14="http://schemas.microsoft.com/office/drawing/2010/main" val="0"/>
                  </a:ext>
                </a:extLst>
              </a:blip>
              <a:srcRect l="1403" t="40229" r="77511" b="38307"/>
              <a:stretch/>
            </p:blipFill>
            <p:spPr bwMode="auto">
              <a:xfrm>
                <a:off x="869069" y="181517"/>
                <a:ext cx="1283812" cy="1306731"/>
              </a:xfrm>
              <a:prstGeom prst="ellipse">
                <a:avLst/>
              </a:prstGeom>
              <a:noFill/>
              <a:extLst>
                <a:ext uri="{909E8E84-426E-40DD-AFC4-6F175D3DCCD1}">
                  <a14:hiddenFill xmlns:a14="http://schemas.microsoft.com/office/drawing/2010/main">
                    <a:solidFill>
                      <a:srgbClr val="FFFFFF"/>
                    </a:solidFill>
                  </a14:hiddenFill>
                </a:ext>
              </a:extLst>
            </p:spPr>
          </p:pic>
          <p:sp>
            <p:nvSpPr>
              <p:cNvPr id="1200" name="Oval 1199"/>
              <p:cNvSpPr/>
              <p:nvPr/>
            </p:nvSpPr>
            <p:spPr>
              <a:xfrm>
                <a:off x="859264" y="177924"/>
                <a:ext cx="1310323" cy="1310322"/>
              </a:xfrm>
              <a:prstGeom prst="ellipse">
                <a:avLst/>
              </a:prstGeom>
              <a:noFill/>
              <a:ln w="19050">
                <a:solidFill>
                  <a:srgbClr val="7D7E7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42"/>
              </a:p>
            </p:txBody>
          </p:sp>
        </p:grpSp>
        <p:grpSp>
          <p:nvGrpSpPr>
            <p:cNvPr id="1195" name="Group 1194"/>
            <p:cNvGrpSpPr/>
            <p:nvPr/>
          </p:nvGrpSpPr>
          <p:grpSpPr>
            <a:xfrm>
              <a:off x="4311911" y="1165687"/>
              <a:ext cx="594360" cy="594360"/>
              <a:chOff x="7145405" y="947467"/>
              <a:chExt cx="451302" cy="470731"/>
            </a:xfrm>
          </p:grpSpPr>
          <p:pic>
            <p:nvPicPr>
              <p:cNvPr id="1197" name="Picture 6" descr="http://files.softicons.com/download/application-icons/mega-pack-icons-1-by-nikolay-verin/png/256/Access.png"/>
              <p:cNvPicPr>
                <a:picLocks noChangeArrowheads="1"/>
              </p:cNvPicPr>
              <p:nvPr/>
            </p:nvPicPr>
            <p:blipFill>
              <a:blip r:embed="rId43" cstate="print">
                <a:extLst>
                  <a:ext uri="{28A0092B-C50C-407E-A947-70E740481C1C}">
                    <a14:useLocalDpi xmlns:a14="http://schemas.microsoft.com/office/drawing/2010/main" val="0"/>
                  </a:ext>
                </a:extLst>
              </a:blip>
              <a:srcRect/>
              <a:stretch>
                <a:fillRect/>
              </a:stretch>
            </p:blipFill>
            <p:spPr bwMode="auto">
              <a:xfrm>
                <a:off x="7145405" y="947467"/>
                <a:ext cx="353740" cy="344216"/>
              </a:xfrm>
              <a:prstGeom prst="rect">
                <a:avLst/>
              </a:prstGeom>
              <a:noFill/>
              <a:extLst>
                <a:ext uri="{909E8E84-426E-40DD-AFC4-6F175D3DCCD1}">
                  <a14:hiddenFill xmlns:a14="http://schemas.microsoft.com/office/drawing/2010/main">
                    <a:solidFill>
                      <a:srgbClr val="FFFFFF"/>
                    </a:solidFill>
                  </a14:hiddenFill>
                </a:ext>
              </a:extLst>
            </p:spPr>
          </p:pic>
          <p:pic>
            <p:nvPicPr>
              <p:cNvPr id="1198" name="Picture 10"/>
              <p:cNvPicPr>
                <a:picLocks noChangeArrowheads="1"/>
              </p:cNvPicPr>
              <p:nvPr/>
            </p:nvPicPr>
            <p:blipFill>
              <a:blip r:embed="rId44" cstate="print">
                <a:clrChange>
                  <a:clrFrom>
                    <a:srgbClr val="FFFBF8"/>
                  </a:clrFrom>
                  <a:clrTo>
                    <a:srgbClr val="FFFBF8">
                      <a:alpha val="0"/>
                    </a:srgbClr>
                  </a:clrTo>
                </a:clrChange>
                <a:extLst>
                  <a:ext uri="{28A0092B-C50C-407E-A947-70E740481C1C}">
                    <a14:useLocalDpi xmlns:a14="http://schemas.microsoft.com/office/drawing/2010/main" val="0"/>
                  </a:ext>
                </a:extLst>
              </a:blip>
              <a:srcRect/>
              <a:stretch>
                <a:fillRect/>
              </a:stretch>
            </p:blipFill>
            <p:spPr bwMode="auto">
              <a:xfrm>
                <a:off x="7304099" y="1125590"/>
                <a:ext cx="292608" cy="2926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cxnSp>
          <p:nvCxnSpPr>
            <p:cNvPr id="1196" name="Straight Connector 1195"/>
            <p:cNvCxnSpPr/>
            <p:nvPr/>
          </p:nvCxnSpPr>
          <p:spPr>
            <a:xfrm>
              <a:off x="4568015" y="890462"/>
              <a:ext cx="0" cy="235524"/>
            </a:xfrm>
            <a:prstGeom prst="line">
              <a:avLst/>
            </a:prstGeom>
            <a:ln>
              <a:solidFill>
                <a:schemeClr val="tx1">
                  <a:lumMod val="50000"/>
                  <a:lumOff val="50000"/>
                </a:schemeClr>
              </a:solidFill>
              <a:prstDash val="sysDash"/>
              <a:headEnd type="none" w="med" len="med"/>
              <a:tailEnd type="none" w="med" len="med"/>
            </a:ln>
          </p:spPr>
          <p:style>
            <a:lnRef idx="2">
              <a:schemeClr val="dk1"/>
            </a:lnRef>
            <a:fillRef idx="0">
              <a:schemeClr val="dk1"/>
            </a:fillRef>
            <a:effectRef idx="1">
              <a:schemeClr val="dk1"/>
            </a:effectRef>
            <a:fontRef idx="minor">
              <a:schemeClr val="tx1"/>
            </a:fontRef>
          </p:style>
        </p:cxnSp>
      </p:grpSp>
      <p:grpSp>
        <p:nvGrpSpPr>
          <p:cNvPr id="1201" name="Group 1200"/>
          <p:cNvGrpSpPr/>
          <p:nvPr/>
        </p:nvGrpSpPr>
        <p:grpSpPr>
          <a:xfrm>
            <a:off x="5193616" y="801473"/>
            <a:ext cx="345059" cy="779734"/>
            <a:chOff x="4206296" y="116632"/>
            <a:chExt cx="727268" cy="1643415"/>
          </a:xfrm>
        </p:grpSpPr>
        <p:grpSp>
          <p:nvGrpSpPr>
            <p:cNvPr id="1202" name="Group 1201"/>
            <p:cNvGrpSpPr/>
            <p:nvPr/>
          </p:nvGrpSpPr>
          <p:grpSpPr>
            <a:xfrm>
              <a:off x="4206296" y="116632"/>
              <a:ext cx="727268" cy="727268"/>
              <a:chOff x="859264" y="177924"/>
              <a:chExt cx="1310323" cy="1310324"/>
            </a:xfrm>
          </p:grpSpPr>
          <p:pic>
            <p:nvPicPr>
              <p:cNvPr id="1207" name="Picture 1206" descr="People avatars"/>
              <p:cNvPicPr>
                <a:picLocks noChangeAspect="1" noChangeArrowheads="1"/>
              </p:cNvPicPr>
              <p:nvPr/>
            </p:nvPicPr>
            <p:blipFill rotWithShape="1">
              <a:blip r:embed="rId42" cstate="print">
                <a:extLst>
                  <a:ext uri="{28A0092B-C50C-407E-A947-70E740481C1C}">
                    <a14:useLocalDpi xmlns:a14="http://schemas.microsoft.com/office/drawing/2010/main" val="0"/>
                  </a:ext>
                </a:extLst>
              </a:blip>
              <a:srcRect l="1403" t="40229" r="77511" b="38307"/>
              <a:stretch/>
            </p:blipFill>
            <p:spPr bwMode="auto">
              <a:xfrm>
                <a:off x="869069" y="181517"/>
                <a:ext cx="1283812" cy="1306731"/>
              </a:xfrm>
              <a:prstGeom prst="ellipse">
                <a:avLst/>
              </a:prstGeom>
              <a:noFill/>
              <a:extLst>
                <a:ext uri="{909E8E84-426E-40DD-AFC4-6F175D3DCCD1}">
                  <a14:hiddenFill xmlns:a14="http://schemas.microsoft.com/office/drawing/2010/main">
                    <a:solidFill>
                      <a:srgbClr val="FFFFFF"/>
                    </a:solidFill>
                  </a14:hiddenFill>
                </a:ext>
              </a:extLst>
            </p:spPr>
          </p:pic>
          <p:sp>
            <p:nvSpPr>
              <p:cNvPr id="1208" name="Oval 1207"/>
              <p:cNvSpPr/>
              <p:nvPr/>
            </p:nvSpPr>
            <p:spPr>
              <a:xfrm>
                <a:off x="859264" y="177924"/>
                <a:ext cx="1310323" cy="1310322"/>
              </a:xfrm>
              <a:prstGeom prst="ellipse">
                <a:avLst/>
              </a:prstGeom>
              <a:noFill/>
              <a:ln w="19050">
                <a:solidFill>
                  <a:srgbClr val="7D7E7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42"/>
              </a:p>
            </p:txBody>
          </p:sp>
        </p:grpSp>
        <p:grpSp>
          <p:nvGrpSpPr>
            <p:cNvPr id="1203" name="Group 1202"/>
            <p:cNvGrpSpPr/>
            <p:nvPr/>
          </p:nvGrpSpPr>
          <p:grpSpPr>
            <a:xfrm>
              <a:off x="4311911" y="1165687"/>
              <a:ext cx="594360" cy="594360"/>
              <a:chOff x="7145405" y="947467"/>
              <a:chExt cx="451302" cy="470731"/>
            </a:xfrm>
          </p:grpSpPr>
          <p:pic>
            <p:nvPicPr>
              <p:cNvPr id="1205" name="Picture 6" descr="http://files.softicons.com/download/application-icons/mega-pack-icons-1-by-nikolay-verin/png/256/Access.png"/>
              <p:cNvPicPr>
                <a:picLocks noChangeArrowheads="1"/>
              </p:cNvPicPr>
              <p:nvPr/>
            </p:nvPicPr>
            <p:blipFill>
              <a:blip r:embed="rId43" cstate="print">
                <a:extLst>
                  <a:ext uri="{28A0092B-C50C-407E-A947-70E740481C1C}">
                    <a14:useLocalDpi xmlns:a14="http://schemas.microsoft.com/office/drawing/2010/main" val="0"/>
                  </a:ext>
                </a:extLst>
              </a:blip>
              <a:srcRect/>
              <a:stretch>
                <a:fillRect/>
              </a:stretch>
            </p:blipFill>
            <p:spPr bwMode="auto">
              <a:xfrm>
                <a:off x="7145405" y="947467"/>
                <a:ext cx="353740" cy="344216"/>
              </a:xfrm>
              <a:prstGeom prst="rect">
                <a:avLst/>
              </a:prstGeom>
              <a:noFill/>
              <a:extLst>
                <a:ext uri="{909E8E84-426E-40DD-AFC4-6F175D3DCCD1}">
                  <a14:hiddenFill xmlns:a14="http://schemas.microsoft.com/office/drawing/2010/main">
                    <a:solidFill>
                      <a:srgbClr val="FFFFFF"/>
                    </a:solidFill>
                  </a14:hiddenFill>
                </a:ext>
              </a:extLst>
            </p:spPr>
          </p:pic>
          <p:pic>
            <p:nvPicPr>
              <p:cNvPr id="1206" name="Picture 10"/>
              <p:cNvPicPr>
                <a:picLocks noChangeArrowheads="1"/>
              </p:cNvPicPr>
              <p:nvPr/>
            </p:nvPicPr>
            <p:blipFill>
              <a:blip r:embed="rId44" cstate="print">
                <a:clrChange>
                  <a:clrFrom>
                    <a:srgbClr val="FFFBF8"/>
                  </a:clrFrom>
                  <a:clrTo>
                    <a:srgbClr val="FFFBF8">
                      <a:alpha val="0"/>
                    </a:srgbClr>
                  </a:clrTo>
                </a:clrChange>
                <a:extLst>
                  <a:ext uri="{28A0092B-C50C-407E-A947-70E740481C1C}">
                    <a14:useLocalDpi xmlns:a14="http://schemas.microsoft.com/office/drawing/2010/main" val="0"/>
                  </a:ext>
                </a:extLst>
              </a:blip>
              <a:srcRect/>
              <a:stretch>
                <a:fillRect/>
              </a:stretch>
            </p:blipFill>
            <p:spPr bwMode="auto">
              <a:xfrm>
                <a:off x="7304099" y="1125590"/>
                <a:ext cx="292608" cy="2926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cxnSp>
          <p:nvCxnSpPr>
            <p:cNvPr id="1204" name="Straight Connector 1203"/>
            <p:cNvCxnSpPr/>
            <p:nvPr/>
          </p:nvCxnSpPr>
          <p:spPr>
            <a:xfrm>
              <a:off x="4568015" y="890462"/>
              <a:ext cx="0" cy="235524"/>
            </a:xfrm>
            <a:prstGeom prst="line">
              <a:avLst/>
            </a:prstGeom>
            <a:ln>
              <a:solidFill>
                <a:schemeClr val="tx1">
                  <a:lumMod val="50000"/>
                  <a:lumOff val="50000"/>
                </a:schemeClr>
              </a:solidFill>
              <a:prstDash val="sysDash"/>
              <a:headEnd type="none" w="med" len="med"/>
              <a:tailEnd type="none" w="med" len="med"/>
            </a:ln>
          </p:spPr>
          <p:style>
            <a:lnRef idx="2">
              <a:schemeClr val="dk1"/>
            </a:lnRef>
            <a:fillRef idx="0">
              <a:schemeClr val="dk1"/>
            </a:fillRef>
            <a:effectRef idx="1">
              <a:schemeClr val="dk1"/>
            </a:effectRef>
            <a:fontRef idx="minor">
              <a:schemeClr val="tx1"/>
            </a:fontRef>
          </p:style>
        </p:cxnSp>
      </p:grpSp>
      <p:grpSp>
        <p:nvGrpSpPr>
          <p:cNvPr id="1209" name="Group 1208"/>
          <p:cNvGrpSpPr/>
          <p:nvPr/>
        </p:nvGrpSpPr>
        <p:grpSpPr>
          <a:xfrm>
            <a:off x="4985576" y="463057"/>
            <a:ext cx="345059" cy="779734"/>
            <a:chOff x="4206296" y="116632"/>
            <a:chExt cx="727268" cy="1643415"/>
          </a:xfrm>
        </p:grpSpPr>
        <p:grpSp>
          <p:nvGrpSpPr>
            <p:cNvPr id="1210" name="Group 1209"/>
            <p:cNvGrpSpPr/>
            <p:nvPr/>
          </p:nvGrpSpPr>
          <p:grpSpPr>
            <a:xfrm>
              <a:off x="4206296" y="116632"/>
              <a:ext cx="727268" cy="727268"/>
              <a:chOff x="859264" y="177924"/>
              <a:chExt cx="1310323" cy="1310324"/>
            </a:xfrm>
          </p:grpSpPr>
          <p:pic>
            <p:nvPicPr>
              <p:cNvPr id="1215" name="Picture 1214" descr="People avatars"/>
              <p:cNvPicPr>
                <a:picLocks noChangeAspect="1" noChangeArrowheads="1"/>
              </p:cNvPicPr>
              <p:nvPr/>
            </p:nvPicPr>
            <p:blipFill rotWithShape="1">
              <a:blip r:embed="rId42" cstate="print">
                <a:extLst>
                  <a:ext uri="{28A0092B-C50C-407E-A947-70E740481C1C}">
                    <a14:useLocalDpi xmlns:a14="http://schemas.microsoft.com/office/drawing/2010/main" val="0"/>
                  </a:ext>
                </a:extLst>
              </a:blip>
              <a:srcRect l="1403" t="40229" r="77511" b="38307"/>
              <a:stretch/>
            </p:blipFill>
            <p:spPr bwMode="auto">
              <a:xfrm>
                <a:off x="869069" y="181517"/>
                <a:ext cx="1283812" cy="1306731"/>
              </a:xfrm>
              <a:prstGeom prst="ellipse">
                <a:avLst/>
              </a:prstGeom>
              <a:noFill/>
              <a:extLst>
                <a:ext uri="{909E8E84-426E-40DD-AFC4-6F175D3DCCD1}">
                  <a14:hiddenFill xmlns:a14="http://schemas.microsoft.com/office/drawing/2010/main">
                    <a:solidFill>
                      <a:srgbClr val="FFFFFF"/>
                    </a:solidFill>
                  </a14:hiddenFill>
                </a:ext>
              </a:extLst>
            </p:spPr>
          </p:pic>
          <p:sp>
            <p:nvSpPr>
              <p:cNvPr id="1216" name="Oval 1215"/>
              <p:cNvSpPr/>
              <p:nvPr/>
            </p:nvSpPr>
            <p:spPr>
              <a:xfrm>
                <a:off x="859264" y="177924"/>
                <a:ext cx="1310323" cy="1310322"/>
              </a:xfrm>
              <a:prstGeom prst="ellipse">
                <a:avLst/>
              </a:prstGeom>
              <a:noFill/>
              <a:ln w="19050">
                <a:solidFill>
                  <a:srgbClr val="7D7E7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42"/>
              </a:p>
            </p:txBody>
          </p:sp>
        </p:grpSp>
        <p:grpSp>
          <p:nvGrpSpPr>
            <p:cNvPr id="1211" name="Group 1210"/>
            <p:cNvGrpSpPr/>
            <p:nvPr/>
          </p:nvGrpSpPr>
          <p:grpSpPr>
            <a:xfrm>
              <a:off x="4311911" y="1165687"/>
              <a:ext cx="594360" cy="594360"/>
              <a:chOff x="7145405" y="947467"/>
              <a:chExt cx="451302" cy="470731"/>
            </a:xfrm>
          </p:grpSpPr>
          <p:pic>
            <p:nvPicPr>
              <p:cNvPr id="1213" name="Picture 6" descr="http://files.softicons.com/download/application-icons/mega-pack-icons-1-by-nikolay-verin/png/256/Access.png"/>
              <p:cNvPicPr>
                <a:picLocks noChangeArrowheads="1"/>
              </p:cNvPicPr>
              <p:nvPr/>
            </p:nvPicPr>
            <p:blipFill>
              <a:blip r:embed="rId43" cstate="print">
                <a:extLst>
                  <a:ext uri="{28A0092B-C50C-407E-A947-70E740481C1C}">
                    <a14:useLocalDpi xmlns:a14="http://schemas.microsoft.com/office/drawing/2010/main" val="0"/>
                  </a:ext>
                </a:extLst>
              </a:blip>
              <a:srcRect/>
              <a:stretch>
                <a:fillRect/>
              </a:stretch>
            </p:blipFill>
            <p:spPr bwMode="auto">
              <a:xfrm>
                <a:off x="7145405" y="947467"/>
                <a:ext cx="353740" cy="344216"/>
              </a:xfrm>
              <a:prstGeom prst="rect">
                <a:avLst/>
              </a:prstGeom>
              <a:noFill/>
              <a:extLst>
                <a:ext uri="{909E8E84-426E-40DD-AFC4-6F175D3DCCD1}">
                  <a14:hiddenFill xmlns:a14="http://schemas.microsoft.com/office/drawing/2010/main">
                    <a:solidFill>
                      <a:srgbClr val="FFFFFF"/>
                    </a:solidFill>
                  </a14:hiddenFill>
                </a:ext>
              </a:extLst>
            </p:spPr>
          </p:pic>
          <p:pic>
            <p:nvPicPr>
              <p:cNvPr id="1214" name="Picture 10"/>
              <p:cNvPicPr>
                <a:picLocks noChangeArrowheads="1"/>
              </p:cNvPicPr>
              <p:nvPr/>
            </p:nvPicPr>
            <p:blipFill>
              <a:blip r:embed="rId44" cstate="print">
                <a:clrChange>
                  <a:clrFrom>
                    <a:srgbClr val="FFFBF8"/>
                  </a:clrFrom>
                  <a:clrTo>
                    <a:srgbClr val="FFFBF8">
                      <a:alpha val="0"/>
                    </a:srgbClr>
                  </a:clrTo>
                </a:clrChange>
                <a:extLst>
                  <a:ext uri="{28A0092B-C50C-407E-A947-70E740481C1C}">
                    <a14:useLocalDpi xmlns:a14="http://schemas.microsoft.com/office/drawing/2010/main" val="0"/>
                  </a:ext>
                </a:extLst>
              </a:blip>
              <a:srcRect/>
              <a:stretch>
                <a:fillRect/>
              </a:stretch>
            </p:blipFill>
            <p:spPr bwMode="auto">
              <a:xfrm>
                <a:off x="7304099" y="1125590"/>
                <a:ext cx="292608" cy="2926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cxnSp>
          <p:nvCxnSpPr>
            <p:cNvPr id="1212" name="Straight Connector 1211"/>
            <p:cNvCxnSpPr/>
            <p:nvPr/>
          </p:nvCxnSpPr>
          <p:spPr>
            <a:xfrm>
              <a:off x="4568015" y="890462"/>
              <a:ext cx="0" cy="235524"/>
            </a:xfrm>
            <a:prstGeom prst="line">
              <a:avLst/>
            </a:prstGeom>
            <a:ln>
              <a:solidFill>
                <a:schemeClr val="tx1">
                  <a:lumMod val="50000"/>
                  <a:lumOff val="50000"/>
                </a:schemeClr>
              </a:solidFill>
              <a:prstDash val="sysDash"/>
              <a:headEnd type="none" w="med" len="med"/>
              <a:tailEnd type="none" w="med" len="med"/>
            </a:ln>
          </p:spPr>
          <p:style>
            <a:lnRef idx="2">
              <a:schemeClr val="dk1"/>
            </a:lnRef>
            <a:fillRef idx="0">
              <a:schemeClr val="dk1"/>
            </a:fillRef>
            <a:effectRef idx="1">
              <a:schemeClr val="dk1"/>
            </a:effectRef>
            <a:fontRef idx="minor">
              <a:schemeClr val="tx1"/>
            </a:fontRef>
          </p:style>
        </p:cxnSp>
      </p:grpSp>
      <p:grpSp>
        <p:nvGrpSpPr>
          <p:cNvPr id="1217" name="Group 1216"/>
          <p:cNvGrpSpPr/>
          <p:nvPr/>
        </p:nvGrpSpPr>
        <p:grpSpPr>
          <a:xfrm>
            <a:off x="3642496" y="416409"/>
            <a:ext cx="345059" cy="779734"/>
            <a:chOff x="4206296" y="116632"/>
            <a:chExt cx="727268" cy="1643415"/>
          </a:xfrm>
        </p:grpSpPr>
        <p:grpSp>
          <p:nvGrpSpPr>
            <p:cNvPr id="1218" name="Group 1217"/>
            <p:cNvGrpSpPr/>
            <p:nvPr/>
          </p:nvGrpSpPr>
          <p:grpSpPr>
            <a:xfrm>
              <a:off x="4206296" y="116632"/>
              <a:ext cx="727268" cy="727268"/>
              <a:chOff x="859264" y="177924"/>
              <a:chExt cx="1310323" cy="1310324"/>
            </a:xfrm>
          </p:grpSpPr>
          <p:pic>
            <p:nvPicPr>
              <p:cNvPr id="1223" name="Picture 1222" descr="People avatars"/>
              <p:cNvPicPr>
                <a:picLocks noChangeAspect="1" noChangeArrowheads="1"/>
              </p:cNvPicPr>
              <p:nvPr/>
            </p:nvPicPr>
            <p:blipFill rotWithShape="1">
              <a:blip r:embed="rId42" cstate="print">
                <a:extLst>
                  <a:ext uri="{28A0092B-C50C-407E-A947-70E740481C1C}">
                    <a14:useLocalDpi xmlns:a14="http://schemas.microsoft.com/office/drawing/2010/main" val="0"/>
                  </a:ext>
                </a:extLst>
              </a:blip>
              <a:srcRect l="1403" t="40229" r="77511" b="38307"/>
              <a:stretch/>
            </p:blipFill>
            <p:spPr bwMode="auto">
              <a:xfrm>
                <a:off x="869069" y="181517"/>
                <a:ext cx="1283812" cy="1306731"/>
              </a:xfrm>
              <a:prstGeom prst="ellipse">
                <a:avLst/>
              </a:prstGeom>
              <a:noFill/>
              <a:extLst>
                <a:ext uri="{909E8E84-426E-40DD-AFC4-6F175D3DCCD1}">
                  <a14:hiddenFill xmlns:a14="http://schemas.microsoft.com/office/drawing/2010/main">
                    <a:solidFill>
                      <a:srgbClr val="FFFFFF"/>
                    </a:solidFill>
                  </a14:hiddenFill>
                </a:ext>
              </a:extLst>
            </p:spPr>
          </p:pic>
          <p:sp>
            <p:nvSpPr>
              <p:cNvPr id="1224" name="Oval 1223"/>
              <p:cNvSpPr/>
              <p:nvPr/>
            </p:nvSpPr>
            <p:spPr>
              <a:xfrm>
                <a:off x="859264" y="177924"/>
                <a:ext cx="1310323" cy="1310322"/>
              </a:xfrm>
              <a:prstGeom prst="ellipse">
                <a:avLst/>
              </a:prstGeom>
              <a:noFill/>
              <a:ln w="19050">
                <a:solidFill>
                  <a:srgbClr val="7D7E7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42"/>
              </a:p>
            </p:txBody>
          </p:sp>
        </p:grpSp>
        <p:grpSp>
          <p:nvGrpSpPr>
            <p:cNvPr id="1219" name="Group 1218"/>
            <p:cNvGrpSpPr/>
            <p:nvPr/>
          </p:nvGrpSpPr>
          <p:grpSpPr>
            <a:xfrm>
              <a:off x="4311911" y="1165687"/>
              <a:ext cx="594360" cy="594360"/>
              <a:chOff x="7145405" y="947467"/>
              <a:chExt cx="451302" cy="470731"/>
            </a:xfrm>
          </p:grpSpPr>
          <p:pic>
            <p:nvPicPr>
              <p:cNvPr id="1221" name="Picture 6" descr="http://files.softicons.com/download/application-icons/mega-pack-icons-1-by-nikolay-verin/png/256/Access.png"/>
              <p:cNvPicPr>
                <a:picLocks noChangeArrowheads="1"/>
              </p:cNvPicPr>
              <p:nvPr/>
            </p:nvPicPr>
            <p:blipFill>
              <a:blip r:embed="rId43" cstate="print">
                <a:extLst>
                  <a:ext uri="{28A0092B-C50C-407E-A947-70E740481C1C}">
                    <a14:useLocalDpi xmlns:a14="http://schemas.microsoft.com/office/drawing/2010/main" val="0"/>
                  </a:ext>
                </a:extLst>
              </a:blip>
              <a:srcRect/>
              <a:stretch>
                <a:fillRect/>
              </a:stretch>
            </p:blipFill>
            <p:spPr bwMode="auto">
              <a:xfrm>
                <a:off x="7145405" y="947467"/>
                <a:ext cx="353740" cy="344216"/>
              </a:xfrm>
              <a:prstGeom prst="rect">
                <a:avLst/>
              </a:prstGeom>
              <a:noFill/>
              <a:extLst>
                <a:ext uri="{909E8E84-426E-40DD-AFC4-6F175D3DCCD1}">
                  <a14:hiddenFill xmlns:a14="http://schemas.microsoft.com/office/drawing/2010/main">
                    <a:solidFill>
                      <a:srgbClr val="FFFFFF"/>
                    </a:solidFill>
                  </a14:hiddenFill>
                </a:ext>
              </a:extLst>
            </p:spPr>
          </p:pic>
          <p:pic>
            <p:nvPicPr>
              <p:cNvPr id="1222" name="Picture 10"/>
              <p:cNvPicPr>
                <a:picLocks noChangeArrowheads="1"/>
              </p:cNvPicPr>
              <p:nvPr/>
            </p:nvPicPr>
            <p:blipFill>
              <a:blip r:embed="rId44" cstate="print">
                <a:clrChange>
                  <a:clrFrom>
                    <a:srgbClr val="FFFBF8"/>
                  </a:clrFrom>
                  <a:clrTo>
                    <a:srgbClr val="FFFBF8">
                      <a:alpha val="0"/>
                    </a:srgbClr>
                  </a:clrTo>
                </a:clrChange>
                <a:extLst>
                  <a:ext uri="{28A0092B-C50C-407E-A947-70E740481C1C}">
                    <a14:useLocalDpi xmlns:a14="http://schemas.microsoft.com/office/drawing/2010/main" val="0"/>
                  </a:ext>
                </a:extLst>
              </a:blip>
              <a:srcRect/>
              <a:stretch>
                <a:fillRect/>
              </a:stretch>
            </p:blipFill>
            <p:spPr bwMode="auto">
              <a:xfrm>
                <a:off x="7304099" y="1125590"/>
                <a:ext cx="292608" cy="2926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cxnSp>
          <p:nvCxnSpPr>
            <p:cNvPr id="1220" name="Straight Connector 1219"/>
            <p:cNvCxnSpPr/>
            <p:nvPr/>
          </p:nvCxnSpPr>
          <p:spPr>
            <a:xfrm>
              <a:off x="4568015" y="890462"/>
              <a:ext cx="0" cy="235524"/>
            </a:xfrm>
            <a:prstGeom prst="line">
              <a:avLst/>
            </a:prstGeom>
            <a:ln>
              <a:solidFill>
                <a:schemeClr val="tx1">
                  <a:lumMod val="50000"/>
                  <a:lumOff val="50000"/>
                </a:schemeClr>
              </a:solidFill>
              <a:prstDash val="sysDash"/>
              <a:headEnd type="none" w="med" len="med"/>
              <a:tailEnd type="none" w="med" len="med"/>
            </a:ln>
          </p:spPr>
          <p:style>
            <a:lnRef idx="2">
              <a:schemeClr val="dk1"/>
            </a:lnRef>
            <a:fillRef idx="0">
              <a:schemeClr val="dk1"/>
            </a:fillRef>
            <a:effectRef idx="1">
              <a:schemeClr val="dk1"/>
            </a:effectRef>
            <a:fontRef idx="minor">
              <a:schemeClr val="tx1"/>
            </a:fontRef>
          </p:style>
        </p:cxnSp>
      </p:grpSp>
      <p:grpSp>
        <p:nvGrpSpPr>
          <p:cNvPr id="1225" name="Group 1224"/>
          <p:cNvGrpSpPr/>
          <p:nvPr/>
        </p:nvGrpSpPr>
        <p:grpSpPr>
          <a:xfrm>
            <a:off x="3772705" y="1234957"/>
            <a:ext cx="345059" cy="779734"/>
            <a:chOff x="4206296" y="116632"/>
            <a:chExt cx="727268" cy="1643415"/>
          </a:xfrm>
        </p:grpSpPr>
        <p:grpSp>
          <p:nvGrpSpPr>
            <p:cNvPr id="1226" name="Group 1225"/>
            <p:cNvGrpSpPr/>
            <p:nvPr/>
          </p:nvGrpSpPr>
          <p:grpSpPr>
            <a:xfrm>
              <a:off x="4206296" y="116632"/>
              <a:ext cx="727268" cy="727268"/>
              <a:chOff x="859264" y="177924"/>
              <a:chExt cx="1310323" cy="1310324"/>
            </a:xfrm>
          </p:grpSpPr>
          <p:pic>
            <p:nvPicPr>
              <p:cNvPr id="1231" name="Picture 1230" descr="People avatars"/>
              <p:cNvPicPr>
                <a:picLocks noChangeAspect="1" noChangeArrowheads="1"/>
              </p:cNvPicPr>
              <p:nvPr/>
            </p:nvPicPr>
            <p:blipFill rotWithShape="1">
              <a:blip r:embed="rId42" cstate="print">
                <a:extLst>
                  <a:ext uri="{28A0092B-C50C-407E-A947-70E740481C1C}">
                    <a14:useLocalDpi xmlns:a14="http://schemas.microsoft.com/office/drawing/2010/main" val="0"/>
                  </a:ext>
                </a:extLst>
              </a:blip>
              <a:srcRect l="1403" t="40229" r="77511" b="38307"/>
              <a:stretch/>
            </p:blipFill>
            <p:spPr bwMode="auto">
              <a:xfrm>
                <a:off x="869069" y="181517"/>
                <a:ext cx="1283812" cy="1306731"/>
              </a:xfrm>
              <a:prstGeom prst="ellipse">
                <a:avLst/>
              </a:prstGeom>
              <a:noFill/>
              <a:extLst>
                <a:ext uri="{909E8E84-426E-40DD-AFC4-6F175D3DCCD1}">
                  <a14:hiddenFill xmlns:a14="http://schemas.microsoft.com/office/drawing/2010/main">
                    <a:solidFill>
                      <a:srgbClr val="FFFFFF"/>
                    </a:solidFill>
                  </a14:hiddenFill>
                </a:ext>
              </a:extLst>
            </p:spPr>
          </p:pic>
          <p:sp>
            <p:nvSpPr>
              <p:cNvPr id="1232" name="Oval 1231"/>
              <p:cNvSpPr/>
              <p:nvPr/>
            </p:nvSpPr>
            <p:spPr>
              <a:xfrm>
                <a:off x="859264" y="177924"/>
                <a:ext cx="1310323" cy="1310322"/>
              </a:xfrm>
              <a:prstGeom prst="ellipse">
                <a:avLst/>
              </a:prstGeom>
              <a:noFill/>
              <a:ln w="19050">
                <a:solidFill>
                  <a:srgbClr val="7D7E7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42"/>
              </a:p>
            </p:txBody>
          </p:sp>
        </p:grpSp>
        <p:grpSp>
          <p:nvGrpSpPr>
            <p:cNvPr id="1227" name="Group 1226"/>
            <p:cNvGrpSpPr/>
            <p:nvPr/>
          </p:nvGrpSpPr>
          <p:grpSpPr>
            <a:xfrm>
              <a:off x="4311911" y="1165687"/>
              <a:ext cx="594360" cy="594360"/>
              <a:chOff x="7145405" y="947467"/>
              <a:chExt cx="451302" cy="470731"/>
            </a:xfrm>
          </p:grpSpPr>
          <p:pic>
            <p:nvPicPr>
              <p:cNvPr id="1229" name="Picture 6" descr="http://files.softicons.com/download/application-icons/mega-pack-icons-1-by-nikolay-verin/png/256/Access.png"/>
              <p:cNvPicPr>
                <a:picLocks noChangeArrowheads="1"/>
              </p:cNvPicPr>
              <p:nvPr/>
            </p:nvPicPr>
            <p:blipFill>
              <a:blip r:embed="rId43" cstate="print">
                <a:extLst>
                  <a:ext uri="{28A0092B-C50C-407E-A947-70E740481C1C}">
                    <a14:useLocalDpi xmlns:a14="http://schemas.microsoft.com/office/drawing/2010/main" val="0"/>
                  </a:ext>
                </a:extLst>
              </a:blip>
              <a:srcRect/>
              <a:stretch>
                <a:fillRect/>
              </a:stretch>
            </p:blipFill>
            <p:spPr bwMode="auto">
              <a:xfrm>
                <a:off x="7145405" y="947467"/>
                <a:ext cx="353740" cy="344216"/>
              </a:xfrm>
              <a:prstGeom prst="rect">
                <a:avLst/>
              </a:prstGeom>
              <a:noFill/>
              <a:extLst>
                <a:ext uri="{909E8E84-426E-40DD-AFC4-6F175D3DCCD1}">
                  <a14:hiddenFill xmlns:a14="http://schemas.microsoft.com/office/drawing/2010/main">
                    <a:solidFill>
                      <a:srgbClr val="FFFFFF"/>
                    </a:solidFill>
                  </a14:hiddenFill>
                </a:ext>
              </a:extLst>
            </p:spPr>
          </p:pic>
          <p:pic>
            <p:nvPicPr>
              <p:cNvPr id="1230" name="Picture 10"/>
              <p:cNvPicPr>
                <a:picLocks noChangeArrowheads="1"/>
              </p:cNvPicPr>
              <p:nvPr/>
            </p:nvPicPr>
            <p:blipFill>
              <a:blip r:embed="rId44" cstate="print">
                <a:clrChange>
                  <a:clrFrom>
                    <a:srgbClr val="FFFBF8"/>
                  </a:clrFrom>
                  <a:clrTo>
                    <a:srgbClr val="FFFBF8">
                      <a:alpha val="0"/>
                    </a:srgbClr>
                  </a:clrTo>
                </a:clrChange>
                <a:extLst>
                  <a:ext uri="{28A0092B-C50C-407E-A947-70E740481C1C}">
                    <a14:useLocalDpi xmlns:a14="http://schemas.microsoft.com/office/drawing/2010/main" val="0"/>
                  </a:ext>
                </a:extLst>
              </a:blip>
              <a:srcRect/>
              <a:stretch>
                <a:fillRect/>
              </a:stretch>
            </p:blipFill>
            <p:spPr bwMode="auto">
              <a:xfrm>
                <a:off x="7304099" y="1125590"/>
                <a:ext cx="292608" cy="2926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cxnSp>
          <p:nvCxnSpPr>
            <p:cNvPr id="1228" name="Straight Connector 1227"/>
            <p:cNvCxnSpPr/>
            <p:nvPr/>
          </p:nvCxnSpPr>
          <p:spPr>
            <a:xfrm>
              <a:off x="4568015" y="890462"/>
              <a:ext cx="0" cy="235524"/>
            </a:xfrm>
            <a:prstGeom prst="line">
              <a:avLst/>
            </a:prstGeom>
            <a:ln>
              <a:solidFill>
                <a:schemeClr val="tx1">
                  <a:lumMod val="50000"/>
                  <a:lumOff val="50000"/>
                </a:schemeClr>
              </a:solidFill>
              <a:prstDash val="sysDash"/>
              <a:headEnd type="none" w="med" len="med"/>
              <a:tailEnd type="none" w="med" len="med"/>
            </a:ln>
          </p:spPr>
          <p:style>
            <a:lnRef idx="2">
              <a:schemeClr val="dk1"/>
            </a:lnRef>
            <a:fillRef idx="0">
              <a:schemeClr val="dk1"/>
            </a:fillRef>
            <a:effectRef idx="1">
              <a:schemeClr val="dk1"/>
            </a:effectRef>
            <a:fontRef idx="minor">
              <a:schemeClr val="tx1"/>
            </a:fontRef>
          </p:style>
        </p:cxnSp>
      </p:grpSp>
      <p:grpSp>
        <p:nvGrpSpPr>
          <p:cNvPr id="1233" name="Group 1232"/>
          <p:cNvGrpSpPr/>
          <p:nvPr/>
        </p:nvGrpSpPr>
        <p:grpSpPr>
          <a:xfrm>
            <a:off x="3207061" y="1587740"/>
            <a:ext cx="345059" cy="779734"/>
            <a:chOff x="4206296" y="116632"/>
            <a:chExt cx="727268" cy="1643415"/>
          </a:xfrm>
        </p:grpSpPr>
        <p:grpSp>
          <p:nvGrpSpPr>
            <p:cNvPr id="1234" name="Group 1233"/>
            <p:cNvGrpSpPr/>
            <p:nvPr/>
          </p:nvGrpSpPr>
          <p:grpSpPr>
            <a:xfrm>
              <a:off x="4206296" y="116632"/>
              <a:ext cx="727268" cy="727268"/>
              <a:chOff x="859264" y="177924"/>
              <a:chExt cx="1310323" cy="1310324"/>
            </a:xfrm>
          </p:grpSpPr>
          <p:pic>
            <p:nvPicPr>
              <p:cNvPr id="1239" name="Picture 1238" descr="People avatars"/>
              <p:cNvPicPr>
                <a:picLocks noChangeAspect="1" noChangeArrowheads="1"/>
              </p:cNvPicPr>
              <p:nvPr/>
            </p:nvPicPr>
            <p:blipFill rotWithShape="1">
              <a:blip r:embed="rId42" cstate="print">
                <a:extLst>
                  <a:ext uri="{28A0092B-C50C-407E-A947-70E740481C1C}">
                    <a14:useLocalDpi xmlns:a14="http://schemas.microsoft.com/office/drawing/2010/main" val="0"/>
                  </a:ext>
                </a:extLst>
              </a:blip>
              <a:srcRect l="1403" t="40229" r="77511" b="38307"/>
              <a:stretch/>
            </p:blipFill>
            <p:spPr bwMode="auto">
              <a:xfrm>
                <a:off x="869069" y="181517"/>
                <a:ext cx="1283812" cy="1306731"/>
              </a:xfrm>
              <a:prstGeom prst="ellipse">
                <a:avLst/>
              </a:prstGeom>
              <a:noFill/>
              <a:extLst>
                <a:ext uri="{909E8E84-426E-40DD-AFC4-6F175D3DCCD1}">
                  <a14:hiddenFill xmlns:a14="http://schemas.microsoft.com/office/drawing/2010/main">
                    <a:solidFill>
                      <a:srgbClr val="FFFFFF"/>
                    </a:solidFill>
                  </a14:hiddenFill>
                </a:ext>
              </a:extLst>
            </p:spPr>
          </p:pic>
          <p:sp>
            <p:nvSpPr>
              <p:cNvPr id="1240" name="Oval 1239"/>
              <p:cNvSpPr/>
              <p:nvPr/>
            </p:nvSpPr>
            <p:spPr>
              <a:xfrm>
                <a:off x="859264" y="177924"/>
                <a:ext cx="1310323" cy="1310322"/>
              </a:xfrm>
              <a:prstGeom prst="ellipse">
                <a:avLst/>
              </a:prstGeom>
              <a:noFill/>
              <a:ln w="19050">
                <a:solidFill>
                  <a:srgbClr val="7D7E7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42"/>
              </a:p>
            </p:txBody>
          </p:sp>
        </p:grpSp>
        <p:grpSp>
          <p:nvGrpSpPr>
            <p:cNvPr id="1235" name="Group 1234"/>
            <p:cNvGrpSpPr/>
            <p:nvPr/>
          </p:nvGrpSpPr>
          <p:grpSpPr>
            <a:xfrm>
              <a:off x="4311911" y="1165687"/>
              <a:ext cx="594360" cy="594360"/>
              <a:chOff x="7145405" y="947467"/>
              <a:chExt cx="451302" cy="470731"/>
            </a:xfrm>
          </p:grpSpPr>
          <p:pic>
            <p:nvPicPr>
              <p:cNvPr id="1237" name="Picture 6" descr="http://files.softicons.com/download/application-icons/mega-pack-icons-1-by-nikolay-verin/png/256/Access.png"/>
              <p:cNvPicPr>
                <a:picLocks noChangeArrowheads="1"/>
              </p:cNvPicPr>
              <p:nvPr/>
            </p:nvPicPr>
            <p:blipFill>
              <a:blip r:embed="rId43" cstate="print">
                <a:extLst>
                  <a:ext uri="{28A0092B-C50C-407E-A947-70E740481C1C}">
                    <a14:useLocalDpi xmlns:a14="http://schemas.microsoft.com/office/drawing/2010/main" val="0"/>
                  </a:ext>
                </a:extLst>
              </a:blip>
              <a:srcRect/>
              <a:stretch>
                <a:fillRect/>
              </a:stretch>
            </p:blipFill>
            <p:spPr bwMode="auto">
              <a:xfrm>
                <a:off x="7145405" y="947467"/>
                <a:ext cx="353740" cy="344216"/>
              </a:xfrm>
              <a:prstGeom prst="rect">
                <a:avLst/>
              </a:prstGeom>
              <a:noFill/>
              <a:extLst>
                <a:ext uri="{909E8E84-426E-40DD-AFC4-6F175D3DCCD1}">
                  <a14:hiddenFill xmlns:a14="http://schemas.microsoft.com/office/drawing/2010/main">
                    <a:solidFill>
                      <a:srgbClr val="FFFFFF"/>
                    </a:solidFill>
                  </a14:hiddenFill>
                </a:ext>
              </a:extLst>
            </p:spPr>
          </p:pic>
          <p:pic>
            <p:nvPicPr>
              <p:cNvPr id="1238" name="Picture 10"/>
              <p:cNvPicPr>
                <a:picLocks noChangeArrowheads="1"/>
              </p:cNvPicPr>
              <p:nvPr/>
            </p:nvPicPr>
            <p:blipFill>
              <a:blip r:embed="rId44" cstate="print">
                <a:clrChange>
                  <a:clrFrom>
                    <a:srgbClr val="FFFBF8"/>
                  </a:clrFrom>
                  <a:clrTo>
                    <a:srgbClr val="FFFBF8">
                      <a:alpha val="0"/>
                    </a:srgbClr>
                  </a:clrTo>
                </a:clrChange>
                <a:extLst>
                  <a:ext uri="{28A0092B-C50C-407E-A947-70E740481C1C}">
                    <a14:useLocalDpi xmlns:a14="http://schemas.microsoft.com/office/drawing/2010/main" val="0"/>
                  </a:ext>
                </a:extLst>
              </a:blip>
              <a:srcRect/>
              <a:stretch>
                <a:fillRect/>
              </a:stretch>
            </p:blipFill>
            <p:spPr bwMode="auto">
              <a:xfrm>
                <a:off x="7304099" y="1125590"/>
                <a:ext cx="292608" cy="2926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cxnSp>
          <p:nvCxnSpPr>
            <p:cNvPr id="1236" name="Straight Connector 1235"/>
            <p:cNvCxnSpPr/>
            <p:nvPr/>
          </p:nvCxnSpPr>
          <p:spPr>
            <a:xfrm>
              <a:off x="4568015" y="890462"/>
              <a:ext cx="0" cy="235524"/>
            </a:xfrm>
            <a:prstGeom prst="line">
              <a:avLst/>
            </a:prstGeom>
            <a:ln>
              <a:solidFill>
                <a:schemeClr val="tx1">
                  <a:lumMod val="50000"/>
                  <a:lumOff val="50000"/>
                </a:schemeClr>
              </a:solidFill>
              <a:prstDash val="sysDash"/>
              <a:headEnd type="none" w="med" len="med"/>
              <a:tailEnd type="none" w="med" len="med"/>
            </a:ln>
          </p:spPr>
          <p:style>
            <a:lnRef idx="2">
              <a:schemeClr val="dk1"/>
            </a:lnRef>
            <a:fillRef idx="0">
              <a:schemeClr val="dk1"/>
            </a:fillRef>
            <a:effectRef idx="1">
              <a:schemeClr val="dk1"/>
            </a:effectRef>
            <a:fontRef idx="minor">
              <a:schemeClr val="tx1"/>
            </a:fontRef>
          </p:style>
        </p:cxnSp>
      </p:grpSp>
      <p:grpSp>
        <p:nvGrpSpPr>
          <p:cNvPr id="1241" name="Group 1240"/>
          <p:cNvGrpSpPr/>
          <p:nvPr/>
        </p:nvGrpSpPr>
        <p:grpSpPr>
          <a:xfrm>
            <a:off x="2456477" y="1597335"/>
            <a:ext cx="345059" cy="779734"/>
            <a:chOff x="4206296" y="116632"/>
            <a:chExt cx="727268" cy="1643415"/>
          </a:xfrm>
        </p:grpSpPr>
        <p:grpSp>
          <p:nvGrpSpPr>
            <p:cNvPr id="1242" name="Group 1241"/>
            <p:cNvGrpSpPr/>
            <p:nvPr/>
          </p:nvGrpSpPr>
          <p:grpSpPr>
            <a:xfrm>
              <a:off x="4206296" y="116632"/>
              <a:ext cx="727268" cy="727268"/>
              <a:chOff x="859264" y="177924"/>
              <a:chExt cx="1310323" cy="1310324"/>
            </a:xfrm>
          </p:grpSpPr>
          <p:pic>
            <p:nvPicPr>
              <p:cNvPr id="1247" name="Picture 1246" descr="People avatars"/>
              <p:cNvPicPr>
                <a:picLocks noChangeAspect="1" noChangeArrowheads="1"/>
              </p:cNvPicPr>
              <p:nvPr/>
            </p:nvPicPr>
            <p:blipFill rotWithShape="1">
              <a:blip r:embed="rId42" cstate="print">
                <a:extLst>
                  <a:ext uri="{28A0092B-C50C-407E-A947-70E740481C1C}">
                    <a14:useLocalDpi xmlns:a14="http://schemas.microsoft.com/office/drawing/2010/main" val="0"/>
                  </a:ext>
                </a:extLst>
              </a:blip>
              <a:srcRect l="1403" t="40229" r="77511" b="38307"/>
              <a:stretch/>
            </p:blipFill>
            <p:spPr bwMode="auto">
              <a:xfrm>
                <a:off x="869069" y="181517"/>
                <a:ext cx="1283812" cy="1306731"/>
              </a:xfrm>
              <a:prstGeom prst="ellipse">
                <a:avLst/>
              </a:prstGeom>
              <a:noFill/>
              <a:extLst>
                <a:ext uri="{909E8E84-426E-40DD-AFC4-6F175D3DCCD1}">
                  <a14:hiddenFill xmlns:a14="http://schemas.microsoft.com/office/drawing/2010/main">
                    <a:solidFill>
                      <a:srgbClr val="FFFFFF"/>
                    </a:solidFill>
                  </a14:hiddenFill>
                </a:ext>
              </a:extLst>
            </p:spPr>
          </p:pic>
          <p:sp>
            <p:nvSpPr>
              <p:cNvPr id="1248" name="Oval 1247"/>
              <p:cNvSpPr/>
              <p:nvPr/>
            </p:nvSpPr>
            <p:spPr>
              <a:xfrm>
                <a:off x="859264" y="177924"/>
                <a:ext cx="1310323" cy="1310322"/>
              </a:xfrm>
              <a:prstGeom prst="ellipse">
                <a:avLst/>
              </a:prstGeom>
              <a:noFill/>
              <a:ln w="19050">
                <a:solidFill>
                  <a:srgbClr val="7D7E7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42"/>
              </a:p>
            </p:txBody>
          </p:sp>
        </p:grpSp>
        <p:grpSp>
          <p:nvGrpSpPr>
            <p:cNvPr id="1243" name="Group 1242"/>
            <p:cNvGrpSpPr/>
            <p:nvPr/>
          </p:nvGrpSpPr>
          <p:grpSpPr>
            <a:xfrm>
              <a:off x="4311911" y="1165687"/>
              <a:ext cx="594360" cy="594360"/>
              <a:chOff x="7145405" y="947467"/>
              <a:chExt cx="451302" cy="470731"/>
            </a:xfrm>
          </p:grpSpPr>
          <p:pic>
            <p:nvPicPr>
              <p:cNvPr id="1245" name="Picture 6" descr="http://files.softicons.com/download/application-icons/mega-pack-icons-1-by-nikolay-verin/png/256/Access.png"/>
              <p:cNvPicPr>
                <a:picLocks noChangeArrowheads="1"/>
              </p:cNvPicPr>
              <p:nvPr/>
            </p:nvPicPr>
            <p:blipFill>
              <a:blip r:embed="rId43" cstate="print">
                <a:extLst>
                  <a:ext uri="{28A0092B-C50C-407E-A947-70E740481C1C}">
                    <a14:useLocalDpi xmlns:a14="http://schemas.microsoft.com/office/drawing/2010/main" val="0"/>
                  </a:ext>
                </a:extLst>
              </a:blip>
              <a:srcRect/>
              <a:stretch>
                <a:fillRect/>
              </a:stretch>
            </p:blipFill>
            <p:spPr bwMode="auto">
              <a:xfrm>
                <a:off x="7145405" y="947467"/>
                <a:ext cx="353740" cy="344216"/>
              </a:xfrm>
              <a:prstGeom prst="rect">
                <a:avLst/>
              </a:prstGeom>
              <a:noFill/>
              <a:extLst>
                <a:ext uri="{909E8E84-426E-40DD-AFC4-6F175D3DCCD1}">
                  <a14:hiddenFill xmlns:a14="http://schemas.microsoft.com/office/drawing/2010/main">
                    <a:solidFill>
                      <a:srgbClr val="FFFFFF"/>
                    </a:solidFill>
                  </a14:hiddenFill>
                </a:ext>
              </a:extLst>
            </p:spPr>
          </p:pic>
          <p:pic>
            <p:nvPicPr>
              <p:cNvPr id="1246" name="Picture 10"/>
              <p:cNvPicPr>
                <a:picLocks noChangeArrowheads="1"/>
              </p:cNvPicPr>
              <p:nvPr/>
            </p:nvPicPr>
            <p:blipFill>
              <a:blip r:embed="rId44" cstate="print">
                <a:clrChange>
                  <a:clrFrom>
                    <a:srgbClr val="FFFBF8"/>
                  </a:clrFrom>
                  <a:clrTo>
                    <a:srgbClr val="FFFBF8">
                      <a:alpha val="0"/>
                    </a:srgbClr>
                  </a:clrTo>
                </a:clrChange>
                <a:extLst>
                  <a:ext uri="{28A0092B-C50C-407E-A947-70E740481C1C}">
                    <a14:useLocalDpi xmlns:a14="http://schemas.microsoft.com/office/drawing/2010/main" val="0"/>
                  </a:ext>
                </a:extLst>
              </a:blip>
              <a:srcRect/>
              <a:stretch>
                <a:fillRect/>
              </a:stretch>
            </p:blipFill>
            <p:spPr bwMode="auto">
              <a:xfrm>
                <a:off x="7304099" y="1125590"/>
                <a:ext cx="292608" cy="2926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cxnSp>
          <p:nvCxnSpPr>
            <p:cNvPr id="1244" name="Straight Connector 1243"/>
            <p:cNvCxnSpPr/>
            <p:nvPr/>
          </p:nvCxnSpPr>
          <p:spPr>
            <a:xfrm>
              <a:off x="4568015" y="890462"/>
              <a:ext cx="0" cy="235524"/>
            </a:xfrm>
            <a:prstGeom prst="line">
              <a:avLst/>
            </a:prstGeom>
            <a:ln>
              <a:solidFill>
                <a:schemeClr val="tx1">
                  <a:lumMod val="50000"/>
                  <a:lumOff val="50000"/>
                </a:schemeClr>
              </a:solidFill>
              <a:prstDash val="sysDash"/>
              <a:headEnd type="none" w="med" len="med"/>
              <a:tailEnd type="none" w="med" len="med"/>
            </a:ln>
          </p:spPr>
          <p:style>
            <a:lnRef idx="2">
              <a:schemeClr val="dk1"/>
            </a:lnRef>
            <a:fillRef idx="0">
              <a:schemeClr val="dk1"/>
            </a:fillRef>
            <a:effectRef idx="1">
              <a:schemeClr val="dk1"/>
            </a:effectRef>
            <a:fontRef idx="minor">
              <a:schemeClr val="tx1"/>
            </a:fontRef>
          </p:style>
        </p:cxnSp>
      </p:grpSp>
      <p:grpSp>
        <p:nvGrpSpPr>
          <p:cNvPr id="1249" name="Group 1248"/>
          <p:cNvGrpSpPr/>
          <p:nvPr/>
        </p:nvGrpSpPr>
        <p:grpSpPr>
          <a:xfrm>
            <a:off x="4113505" y="360638"/>
            <a:ext cx="345059" cy="779734"/>
            <a:chOff x="4206296" y="116632"/>
            <a:chExt cx="727268" cy="1643415"/>
          </a:xfrm>
        </p:grpSpPr>
        <p:grpSp>
          <p:nvGrpSpPr>
            <p:cNvPr id="1250" name="Group 1249"/>
            <p:cNvGrpSpPr/>
            <p:nvPr/>
          </p:nvGrpSpPr>
          <p:grpSpPr>
            <a:xfrm>
              <a:off x="4206296" y="116632"/>
              <a:ext cx="727268" cy="727268"/>
              <a:chOff x="859264" y="177924"/>
              <a:chExt cx="1310323" cy="1310324"/>
            </a:xfrm>
          </p:grpSpPr>
          <p:pic>
            <p:nvPicPr>
              <p:cNvPr id="1255" name="Picture 1254" descr="People avatars"/>
              <p:cNvPicPr>
                <a:picLocks noChangeAspect="1" noChangeArrowheads="1"/>
              </p:cNvPicPr>
              <p:nvPr/>
            </p:nvPicPr>
            <p:blipFill rotWithShape="1">
              <a:blip r:embed="rId42" cstate="print">
                <a:extLst>
                  <a:ext uri="{28A0092B-C50C-407E-A947-70E740481C1C}">
                    <a14:useLocalDpi xmlns:a14="http://schemas.microsoft.com/office/drawing/2010/main" val="0"/>
                  </a:ext>
                </a:extLst>
              </a:blip>
              <a:srcRect l="1403" t="40229" r="77511" b="38307"/>
              <a:stretch/>
            </p:blipFill>
            <p:spPr bwMode="auto">
              <a:xfrm>
                <a:off x="869069" y="181517"/>
                <a:ext cx="1283812" cy="1306731"/>
              </a:xfrm>
              <a:prstGeom prst="ellipse">
                <a:avLst/>
              </a:prstGeom>
              <a:noFill/>
              <a:extLst>
                <a:ext uri="{909E8E84-426E-40DD-AFC4-6F175D3DCCD1}">
                  <a14:hiddenFill xmlns:a14="http://schemas.microsoft.com/office/drawing/2010/main">
                    <a:solidFill>
                      <a:srgbClr val="FFFFFF"/>
                    </a:solidFill>
                  </a14:hiddenFill>
                </a:ext>
              </a:extLst>
            </p:spPr>
          </p:pic>
          <p:sp>
            <p:nvSpPr>
              <p:cNvPr id="1256" name="Oval 1255"/>
              <p:cNvSpPr/>
              <p:nvPr/>
            </p:nvSpPr>
            <p:spPr>
              <a:xfrm>
                <a:off x="859264" y="177924"/>
                <a:ext cx="1310323" cy="1310322"/>
              </a:xfrm>
              <a:prstGeom prst="ellipse">
                <a:avLst/>
              </a:prstGeom>
              <a:noFill/>
              <a:ln w="19050">
                <a:solidFill>
                  <a:srgbClr val="7D7E7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42"/>
              </a:p>
            </p:txBody>
          </p:sp>
        </p:grpSp>
        <p:grpSp>
          <p:nvGrpSpPr>
            <p:cNvPr id="1251" name="Group 1250"/>
            <p:cNvGrpSpPr/>
            <p:nvPr/>
          </p:nvGrpSpPr>
          <p:grpSpPr>
            <a:xfrm>
              <a:off x="4311911" y="1165687"/>
              <a:ext cx="594360" cy="594360"/>
              <a:chOff x="7145405" y="947467"/>
              <a:chExt cx="451302" cy="470731"/>
            </a:xfrm>
          </p:grpSpPr>
          <p:pic>
            <p:nvPicPr>
              <p:cNvPr id="1253" name="Picture 6" descr="http://files.softicons.com/download/application-icons/mega-pack-icons-1-by-nikolay-verin/png/256/Access.png"/>
              <p:cNvPicPr>
                <a:picLocks noChangeArrowheads="1"/>
              </p:cNvPicPr>
              <p:nvPr/>
            </p:nvPicPr>
            <p:blipFill>
              <a:blip r:embed="rId43" cstate="print">
                <a:extLst>
                  <a:ext uri="{28A0092B-C50C-407E-A947-70E740481C1C}">
                    <a14:useLocalDpi xmlns:a14="http://schemas.microsoft.com/office/drawing/2010/main" val="0"/>
                  </a:ext>
                </a:extLst>
              </a:blip>
              <a:srcRect/>
              <a:stretch>
                <a:fillRect/>
              </a:stretch>
            </p:blipFill>
            <p:spPr bwMode="auto">
              <a:xfrm>
                <a:off x="7145405" y="947467"/>
                <a:ext cx="353740" cy="344216"/>
              </a:xfrm>
              <a:prstGeom prst="rect">
                <a:avLst/>
              </a:prstGeom>
              <a:noFill/>
              <a:extLst>
                <a:ext uri="{909E8E84-426E-40DD-AFC4-6F175D3DCCD1}">
                  <a14:hiddenFill xmlns:a14="http://schemas.microsoft.com/office/drawing/2010/main">
                    <a:solidFill>
                      <a:srgbClr val="FFFFFF"/>
                    </a:solidFill>
                  </a14:hiddenFill>
                </a:ext>
              </a:extLst>
            </p:spPr>
          </p:pic>
          <p:pic>
            <p:nvPicPr>
              <p:cNvPr id="1254" name="Picture 10"/>
              <p:cNvPicPr>
                <a:picLocks noChangeArrowheads="1"/>
              </p:cNvPicPr>
              <p:nvPr/>
            </p:nvPicPr>
            <p:blipFill>
              <a:blip r:embed="rId44" cstate="print">
                <a:clrChange>
                  <a:clrFrom>
                    <a:srgbClr val="FFFBF8"/>
                  </a:clrFrom>
                  <a:clrTo>
                    <a:srgbClr val="FFFBF8">
                      <a:alpha val="0"/>
                    </a:srgbClr>
                  </a:clrTo>
                </a:clrChange>
                <a:extLst>
                  <a:ext uri="{28A0092B-C50C-407E-A947-70E740481C1C}">
                    <a14:useLocalDpi xmlns:a14="http://schemas.microsoft.com/office/drawing/2010/main" val="0"/>
                  </a:ext>
                </a:extLst>
              </a:blip>
              <a:srcRect/>
              <a:stretch>
                <a:fillRect/>
              </a:stretch>
            </p:blipFill>
            <p:spPr bwMode="auto">
              <a:xfrm>
                <a:off x="7304099" y="1125590"/>
                <a:ext cx="292608" cy="2926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cxnSp>
          <p:nvCxnSpPr>
            <p:cNvPr id="1252" name="Straight Connector 1251"/>
            <p:cNvCxnSpPr/>
            <p:nvPr/>
          </p:nvCxnSpPr>
          <p:spPr>
            <a:xfrm>
              <a:off x="4568015" y="890462"/>
              <a:ext cx="0" cy="235524"/>
            </a:xfrm>
            <a:prstGeom prst="line">
              <a:avLst/>
            </a:prstGeom>
            <a:ln>
              <a:solidFill>
                <a:schemeClr val="tx1">
                  <a:lumMod val="50000"/>
                  <a:lumOff val="50000"/>
                </a:schemeClr>
              </a:solidFill>
              <a:prstDash val="sysDash"/>
              <a:headEnd type="none" w="med" len="med"/>
              <a:tailEnd type="none" w="med" len="med"/>
            </a:ln>
          </p:spPr>
          <p:style>
            <a:lnRef idx="2">
              <a:schemeClr val="dk1"/>
            </a:lnRef>
            <a:fillRef idx="0">
              <a:schemeClr val="dk1"/>
            </a:fillRef>
            <a:effectRef idx="1">
              <a:schemeClr val="dk1"/>
            </a:effectRef>
            <a:fontRef idx="minor">
              <a:schemeClr val="tx1"/>
            </a:fontRef>
          </p:style>
        </p:cxnSp>
      </p:grpSp>
      <p:grpSp>
        <p:nvGrpSpPr>
          <p:cNvPr id="1257" name="Group 1256"/>
          <p:cNvGrpSpPr/>
          <p:nvPr/>
        </p:nvGrpSpPr>
        <p:grpSpPr>
          <a:xfrm>
            <a:off x="3260594" y="1121672"/>
            <a:ext cx="345059" cy="779734"/>
            <a:chOff x="4206296" y="116632"/>
            <a:chExt cx="727268" cy="1643415"/>
          </a:xfrm>
        </p:grpSpPr>
        <p:grpSp>
          <p:nvGrpSpPr>
            <p:cNvPr id="1258" name="Group 1257"/>
            <p:cNvGrpSpPr/>
            <p:nvPr/>
          </p:nvGrpSpPr>
          <p:grpSpPr>
            <a:xfrm>
              <a:off x="4206296" y="116632"/>
              <a:ext cx="727268" cy="727268"/>
              <a:chOff x="859264" y="177924"/>
              <a:chExt cx="1310323" cy="1310324"/>
            </a:xfrm>
          </p:grpSpPr>
          <p:pic>
            <p:nvPicPr>
              <p:cNvPr id="1263" name="Picture 1262" descr="People avatars"/>
              <p:cNvPicPr>
                <a:picLocks noChangeAspect="1" noChangeArrowheads="1"/>
              </p:cNvPicPr>
              <p:nvPr/>
            </p:nvPicPr>
            <p:blipFill rotWithShape="1">
              <a:blip r:embed="rId42" cstate="print">
                <a:extLst>
                  <a:ext uri="{28A0092B-C50C-407E-A947-70E740481C1C}">
                    <a14:useLocalDpi xmlns:a14="http://schemas.microsoft.com/office/drawing/2010/main" val="0"/>
                  </a:ext>
                </a:extLst>
              </a:blip>
              <a:srcRect l="1403" t="40229" r="77511" b="38307"/>
              <a:stretch/>
            </p:blipFill>
            <p:spPr bwMode="auto">
              <a:xfrm>
                <a:off x="869069" y="181517"/>
                <a:ext cx="1283812" cy="1306731"/>
              </a:xfrm>
              <a:prstGeom prst="ellipse">
                <a:avLst/>
              </a:prstGeom>
              <a:noFill/>
              <a:extLst>
                <a:ext uri="{909E8E84-426E-40DD-AFC4-6F175D3DCCD1}">
                  <a14:hiddenFill xmlns:a14="http://schemas.microsoft.com/office/drawing/2010/main">
                    <a:solidFill>
                      <a:srgbClr val="FFFFFF"/>
                    </a:solidFill>
                  </a14:hiddenFill>
                </a:ext>
              </a:extLst>
            </p:spPr>
          </p:pic>
          <p:sp>
            <p:nvSpPr>
              <p:cNvPr id="1264" name="Oval 1263"/>
              <p:cNvSpPr/>
              <p:nvPr/>
            </p:nvSpPr>
            <p:spPr>
              <a:xfrm>
                <a:off x="859264" y="177924"/>
                <a:ext cx="1310323" cy="1310322"/>
              </a:xfrm>
              <a:prstGeom prst="ellipse">
                <a:avLst/>
              </a:prstGeom>
              <a:noFill/>
              <a:ln w="19050">
                <a:solidFill>
                  <a:srgbClr val="7D7E7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42"/>
              </a:p>
            </p:txBody>
          </p:sp>
        </p:grpSp>
        <p:grpSp>
          <p:nvGrpSpPr>
            <p:cNvPr id="1259" name="Group 1258"/>
            <p:cNvGrpSpPr/>
            <p:nvPr/>
          </p:nvGrpSpPr>
          <p:grpSpPr>
            <a:xfrm>
              <a:off x="4311911" y="1165687"/>
              <a:ext cx="594360" cy="594360"/>
              <a:chOff x="7145405" y="947467"/>
              <a:chExt cx="451302" cy="470731"/>
            </a:xfrm>
          </p:grpSpPr>
          <p:pic>
            <p:nvPicPr>
              <p:cNvPr id="1261" name="Picture 6" descr="http://files.softicons.com/download/application-icons/mega-pack-icons-1-by-nikolay-verin/png/256/Access.png"/>
              <p:cNvPicPr>
                <a:picLocks noChangeArrowheads="1"/>
              </p:cNvPicPr>
              <p:nvPr/>
            </p:nvPicPr>
            <p:blipFill>
              <a:blip r:embed="rId43" cstate="print">
                <a:extLst>
                  <a:ext uri="{28A0092B-C50C-407E-A947-70E740481C1C}">
                    <a14:useLocalDpi xmlns:a14="http://schemas.microsoft.com/office/drawing/2010/main" val="0"/>
                  </a:ext>
                </a:extLst>
              </a:blip>
              <a:srcRect/>
              <a:stretch>
                <a:fillRect/>
              </a:stretch>
            </p:blipFill>
            <p:spPr bwMode="auto">
              <a:xfrm>
                <a:off x="7145405" y="947467"/>
                <a:ext cx="353740" cy="344216"/>
              </a:xfrm>
              <a:prstGeom prst="rect">
                <a:avLst/>
              </a:prstGeom>
              <a:noFill/>
              <a:extLst>
                <a:ext uri="{909E8E84-426E-40DD-AFC4-6F175D3DCCD1}">
                  <a14:hiddenFill xmlns:a14="http://schemas.microsoft.com/office/drawing/2010/main">
                    <a:solidFill>
                      <a:srgbClr val="FFFFFF"/>
                    </a:solidFill>
                  </a14:hiddenFill>
                </a:ext>
              </a:extLst>
            </p:spPr>
          </p:pic>
          <p:pic>
            <p:nvPicPr>
              <p:cNvPr id="1262" name="Picture 10"/>
              <p:cNvPicPr>
                <a:picLocks noChangeArrowheads="1"/>
              </p:cNvPicPr>
              <p:nvPr/>
            </p:nvPicPr>
            <p:blipFill>
              <a:blip r:embed="rId44" cstate="print">
                <a:clrChange>
                  <a:clrFrom>
                    <a:srgbClr val="FFFBF8"/>
                  </a:clrFrom>
                  <a:clrTo>
                    <a:srgbClr val="FFFBF8">
                      <a:alpha val="0"/>
                    </a:srgbClr>
                  </a:clrTo>
                </a:clrChange>
                <a:extLst>
                  <a:ext uri="{28A0092B-C50C-407E-A947-70E740481C1C}">
                    <a14:useLocalDpi xmlns:a14="http://schemas.microsoft.com/office/drawing/2010/main" val="0"/>
                  </a:ext>
                </a:extLst>
              </a:blip>
              <a:srcRect/>
              <a:stretch>
                <a:fillRect/>
              </a:stretch>
            </p:blipFill>
            <p:spPr bwMode="auto">
              <a:xfrm>
                <a:off x="7304099" y="1125590"/>
                <a:ext cx="292608" cy="2926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cxnSp>
          <p:nvCxnSpPr>
            <p:cNvPr id="1260" name="Straight Connector 1259"/>
            <p:cNvCxnSpPr/>
            <p:nvPr/>
          </p:nvCxnSpPr>
          <p:spPr>
            <a:xfrm>
              <a:off x="4568015" y="890462"/>
              <a:ext cx="0" cy="235524"/>
            </a:xfrm>
            <a:prstGeom prst="line">
              <a:avLst/>
            </a:prstGeom>
            <a:ln>
              <a:solidFill>
                <a:schemeClr val="tx1">
                  <a:lumMod val="50000"/>
                  <a:lumOff val="50000"/>
                </a:schemeClr>
              </a:solidFill>
              <a:prstDash val="sysDash"/>
              <a:headEnd type="none" w="med" len="med"/>
              <a:tailEnd type="none" w="med" len="med"/>
            </a:ln>
          </p:spPr>
          <p:style>
            <a:lnRef idx="2">
              <a:schemeClr val="dk1"/>
            </a:lnRef>
            <a:fillRef idx="0">
              <a:schemeClr val="dk1"/>
            </a:fillRef>
            <a:effectRef idx="1">
              <a:schemeClr val="dk1"/>
            </a:effectRef>
            <a:fontRef idx="minor">
              <a:schemeClr val="tx1"/>
            </a:fontRef>
          </p:style>
        </p:cxnSp>
      </p:grpSp>
      <p:grpSp>
        <p:nvGrpSpPr>
          <p:cNvPr id="1265" name="Group 1264"/>
          <p:cNvGrpSpPr/>
          <p:nvPr/>
        </p:nvGrpSpPr>
        <p:grpSpPr>
          <a:xfrm>
            <a:off x="2804824" y="773251"/>
            <a:ext cx="345059" cy="779734"/>
            <a:chOff x="4206296" y="116632"/>
            <a:chExt cx="727268" cy="1643415"/>
          </a:xfrm>
        </p:grpSpPr>
        <p:grpSp>
          <p:nvGrpSpPr>
            <p:cNvPr id="1266" name="Group 1265"/>
            <p:cNvGrpSpPr/>
            <p:nvPr/>
          </p:nvGrpSpPr>
          <p:grpSpPr>
            <a:xfrm>
              <a:off x="4206296" y="116632"/>
              <a:ext cx="727268" cy="727268"/>
              <a:chOff x="859264" y="177924"/>
              <a:chExt cx="1310323" cy="1310324"/>
            </a:xfrm>
          </p:grpSpPr>
          <p:pic>
            <p:nvPicPr>
              <p:cNvPr id="1271" name="Picture 1270" descr="People avatars"/>
              <p:cNvPicPr>
                <a:picLocks noChangeAspect="1" noChangeArrowheads="1"/>
              </p:cNvPicPr>
              <p:nvPr/>
            </p:nvPicPr>
            <p:blipFill rotWithShape="1">
              <a:blip r:embed="rId42" cstate="print">
                <a:extLst>
                  <a:ext uri="{28A0092B-C50C-407E-A947-70E740481C1C}">
                    <a14:useLocalDpi xmlns:a14="http://schemas.microsoft.com/office/drawing/2010/main" val="0"/>
                  </a:ext>
                </a:extLst>
              </a:blip>
              <a:srcRect l="1403" t="40229" r="77511" b="38307"/>
              <a:stretch/>
            </p:blipFill>
            <p:spPr bwMode="auto">
              <a:xfrm>
                <a:off x="869069" y="181517"/>
                <a:ext cx="1283812" cy="1306731"/>
              </a:xfrm>
              <a:prstGeom prst="ellipse">
                <a:avLst/>
              </a:prstGeom>
              <a:noFill/>
              <a:extLst>
                <a:ext uri="{909E8E84-426E-40DD-AFC4-6F175D3DCCD1}">
                  <a14:hiddenFill xmlns:a14="http://schemas.microsoft.com/office/drawing/2010/main">
                    <a:solidFill>
                      <a:srgbClr val="FFFFFF"/>
                    </a:solidFill>
                  </a14:hiddenFill>
                </a:ext>
              </a:extLst>
            </p:spPr>
          </p:pic>
          <p:sp>
            <p:nvSpPr>
              <p:cNvPr id="1272" name="Oval 1271"/>
              <p:cNvSpPr/>
              <p:nvPr/>
            </p:nvSpPr>
            <p:spPr>
              <a:xfrm>
                <a:off x="859264" y="177924"/>
                <a:ext cx="1310323" cy="1310322"/>
              </a:xfrm>
              <a:prstGeom prst="ellipse">
                <a:avLst/>
              </a:prstGeom>
              <a:noFill/>
              <a:ln w="19050">
                <a:solidFill>
                  <a:srgbClr val="7D7E7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42"/>
              </a:p>
            </p:txBody>
          </p:sp>
        </p:grpSp>
        <p:grpSp>
          <p:nvGrpSpPr>
            <p:cNvPr id="1267" name="Group 1266"/>
            <p:cNvGrpSpPr/>
            <p:nvPr/>
          </p:nvGrpSpPr>
          <p:grpSpPr>
            <a:xfrm>
              <a:off x="4311911" y="1165687"/>
              <a:ext cx="594360" cy="594360"/>
              <a:chOff x="7145405" y="947467"/>
              <a:chExt cx="451302" cy="470731"/>
            </a:xfrm>
          </p:grpSpPr>
          <p:pic>
            <p:nvPicPr>
              <p:cNvPr id="1269" name="Picture 6" descr="http://files.softicons.com/download/application-icons/mega-pack-icons-1-by-nikolay-verin/png/256/Access.png"/>
              <p:cNvPicPr>
                <a:picLocks noChangeArrowheads="1"/>
              </p:cNvPicPr>
              <p:nvPr/>
            </p:nvPicPr>
            <p:blipFill>
              <a:blip r:embed="rId43" cstate="print">
                <a:extLst>
                  <a:ext uri="{28A0092B-C50C-407E-A947-70E740481C1C}">
                    <a14:useLocalDpi xmlns:a14="http://schemas.microsoft.com/office/drawing/2010/main" val="0"/>
                  </a:ext>
                </a:extLst>
              </a:blip>
              <a:srcRect/>
              <a:stretch>
                <a:fillRect/>
              </a:stretch>
            </p:blipFill>
            <p:spPr bwMode="auto">
              <a:xfrm>
                <a:off x="7145405" y="947467"/>
                <a:ext cx="353740" cy="344216"/>
              </a:xfrm>
              <a:prstGeom prst="rect">
                <a:avLst/>
              </a:prstGeom>
              <a:noFill/>
              <a:extLst>
                <a:ext uri="{909E8E84-426E-40DD-AFC4-6F175D3DCCD1}">
                  <a14:hiddenFill xmlns:a14="http://schemas.microsoft.com/office/drawing/2010/main">
                    <a:solidFill>
                      <a:srgbClr val="FFFFFF"/>
                    </a:solidFill>
                  </a14:hiddenFill>
                </a:ext>
              </a:extLst>
            </p:spPr>
          </p:pic>
          <p:pic>
            <p:nvPicPr>
              <p:cNvPr id="1270" name="Picture 10"/>
              <p:cNvPicPr>
                <a:picLocks noChangeArrowheads="1"/>
              </p:cNvPicPr>
              <p:nvPr/>
            </p:nvPicPr>
            <p:blipFill>
              <a:blip r:embed="rId44" cstate="print">
                <a:clrChange>
                  <a:clrFrom>
                    <a:srgbClr val="FFFBF8"/>
                  </a:clrFrom>
                  <a:clrTo>
                    <a:srgbClr val="FFFBF8">
                      <a:alpha val="0"/>
                    </a:srgbClr>
                  </a:clrTo>
                </a:clrChange>
                <a:extLst>
                  <a:ext uri="{28A0092B-C50C-407E-A947-70E740481C1C}">
                    <a14:useLocalDpi xmlns:a14="http://schemas.microsoft.com/office/drawing/2010/main" val="0"/>
                  </a:ext>
                </a:extLst>
              </a:blip>
              <a:srcRect/>
              <a:stretch>
                <a:fillRect/>
              </a:stretch>
            </p:blipFill>
            <p:spPr bwMode="auto">
              <a:xfrm>
                <a:off x="7304099" y="1125590"/>
                <a:ext cx="292608" cy="2926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cxnSp>
          <p:nvCxnSpPr>
            <p:cNvPr id="1268" name="Straight Connector 1267"/>
            <p:cNvCxnSpPr/>
            <p:nvPr/>
          </p:nvCxnSpPr>
          <p:spPr>
            <a:xfrm>
              <a:off x="4568015" y="890462"/>
              <a:ext cx="0" cy="235524"/>
            </a:xfrm>
            <a:prstGeom prst="line">
              <a:avLst/>
            </a:prstGeom>
            <a:ln>
              <a:solidFill>
                <a:schemeClr val="tx1">
                  <a:lumMod val="50000"/>
                  <a:lumOff val="50000"/>
                </a:schemeClr>
              </a:solidFill>
              <a:prstDash val="sysDash"/>
              <a:headEnd type="none" w="med" len="med"/>
              <a:tailEnd type="none" w="med" len="med"/>
            </a:ln>
          </p:spPr>
          <p:style>
            <a:lnRef idx="2">
              <a:schemeClr val="dk1"/>
            </a:lnRef>
            <a:fillRef idx="0">
              <a:schemeClr val="dk1"/>
            </a:fillRef>
            <a:effectRef idx="1">
              <a:schemeClr val="dk1"/>
            </a:effectRef>
            <a:fontRef idx="minor">
              <a:schemeClr val="tx1"/>
            </a:fontRef>
          </p:style>
        </p:cxnSp>
      </p:grpSp>
      <p:grpSp>
        <p:nvGrpSpPr>
          <p:cNvPr id="1273" name="Group 1272"/>
          <p:cNvGrpSpPr/>
          <p:nvPr/>
        </p:nvGrpSpPr>
        <p:grpSpPr>
          <a:xfrm>
            <a:off x="4213731" y="1523001"/>
            <a:ext cx="345059" cy="779734"/>
            <a:chOff x="4206296" y="116632"/>
            <a:chExt cx="727268" cy="1643415"/>
          </a:xfrm>
        </p:grpSpPr>
        <p:grpSp>
          <p:nvGrpSpPr>
            <p:cNvPr id="1274" name="Group 1273"/>
            <p:cNvGrpSpPr/>
            <p:nvPr/>
          </p:nvGrpSpPr>
          <p:grpSpPr>
            <a:xfrm>
              <a:off x="4206296" y="116632"/>
              <a:ext cx="727268" cy="727268"/>
              <a:chOff x="859264" y="177924"/>
              <a:chExt cx="1310323" cy="1310324"/>
            </a:xfrm>
          </p:grpSpPr>
          <p:pic>
            <p:nvPicPr>
              <p:cNvPr id="1279" name="Picture 1278" descr="People avatars"/>
              <p:cNvPicPr>
                <a:picLocks noChangeAspect="1" noChangeArrowheads="1"/>
              </p:cNvPicPr>
              <p:nvPr/>
            </p:nvPicPr>
            <p:blipFill rotWithShape="1">
              <a:blip r:embed="rId42" cstate="print">
                <a:extLst>
                  <a:ext uri="{28A0092B-C50C-407E-A947-70E740481C1C}">
                    <a14:useLocalDpi xmlns:a14="http://schemas.microsoft.com/office/drawing/2010/main" val="0"/>
                  </a:ext>
                </a:extLst>
              </a:blip>
              <a:srcRect l="1403" t="40229" r="77511" b="38307"/>
              <a:stretch/>
            </p:blipFill>
            <p:spPr bwMode="auto">
              <a:xfrm>
                <a:off x="869069" y="181517"/>
                <a:ext cx="1283812" cy="1306731"/>
              </a:xfrm>
              <a:prstGeom prst="ellipse">
                <a:avLst/>
              </a:prstGeom>
              <a:noFill/>
              <a:extLst>
                <a:ext uri="{909E8E84-426E-40DD-AFC4-6F175D3DCCD1}">
                  <a14:hiddenFill xmlns:a14="http://schemas.microsoft.com/office/drawing/2010/main">
                    <a:solidFill>
                      <a:srgbClr val="FFFFFF"/>
                    </a:solidFill>
                  </a14:hiddenFill>
                </a:ext>
              </a:extLst>
            </p:spPr>
          </p:pic>
          <p:sp>
            <p:nvSpPr>
              <p:cNvPr id="1280" name="Oval 1279"/>
              <p:cNvSpPr/>
              <p:nvPr/>
            </p:nvSpPr>
            <p:spPr>
              <a:xfrm>
                <a:off x="859264" y="177924"/>
                <a:ext cx="1310323" cy="1310322"/>
              </a:xfrm>
              <a:prstGeom prst="ellipse">
                <a:avLst/>
              </a:prstGeom>
              <a:noFill/>
              <a:ln w="19050">
                <a:solidFill>
                  <a:srgbClr val="7D7E7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42"/>
              </a:p>
            </p:txBody>
          </p:sp>
        </p:grpSp>
        <p:grpSp>
          <p:nvGrpSpPr>
            <p:cNvPr id="1275" name="Group 1274"/>
            <p:cNvGrpSpPr/>
            <p:nvPr/>
          </p:nvGrpSpPr>
          <p:grpSpPr>
            <a:xfrm>
              <a:off x="4311911" y="1165687"/>
              <a:ext cx="594360" cy="594360"/>
              <a:chOff x="7145405" y="947467"/>
              <a:chExt cx="451302" cy="470731"/>
            </a:xfrm>
          </p:grpSpPr>
          <p:pic>
            <p:nvPicPr>
              <p:cNvPr id="1277" name="Picture 6" descr="http://files.softicons.com/download/application-icons/mega-pack-icons-1-by-nikolay-verin/png/256/Access.png"/>
              <p:cNvPicPr>
                <a:picLocks noChangeArrowheads="1"/>
              </p:cNvPicPr>
              <p:nvPr/>
            </p:nvPicPr>
            <p:blipFill>
              <a:blip r:embed="rId43" cstate="print">
                <a:extLst>
                  <a:ext uri="{28A0092B-C50C-407E-A947-70E740481C1C}">
                    <a14:useLocalDpi xmlns:a14="http://schemas.microsoft.com/office/drawing/2010/main" val="0"/>
                  </a:ext>
                </a:extLst>
              </a:blip>
              <a:srcRect/>
              <a:stretch>
                <a:fillRect/>
              </a:stretch>
            </p:blipFill>
            <p:spPr bwMode="auto">
              <a:xfrm>
                <a:off x="7145405" y="947467"/>
                <a:ext cx="353740" cy="344216"/>
              </a:xfrm>
              <a:prstGeom prst="rect">
                <a:avLst/>
              </a:prstGeom>
              <a:noFill/>
              <a:extLst>
                <a:ext uri="{909E8E84-426E-40DD-AFC4-6F175D3DCCD1}">
                  <a14:hiddenFill xmlns:a14="http://schemas.microsoft.com/office/drawing/2010/main">
                    <a:solidFill>
                      <a:srgbClr val="FFFFFF"/>
                    </a:solidFill>
                  </a14:hiddenFill>
                </a:ext>
              </a:extLst>
            </p:spPr>
          </p:pic>
          <p:pic>
            <p:nvPicPr>
              <p:cNvPr id="1278" name="Picture 10"/>
              <p:cNvPicPr>
                <a:picLocks noChangeArrowheads="1"/>
              </p:cNvPicPr>
              <p:nvPr/>
            </p:nvPicPr>
            <p:blipFill>
              <a:blip r:embed="rId44" cstate="print">
                <a:clrChange>
                  <a:clrFrom>
                    <a:srgbClr val="FFFBF8"/>
                  </a:clrFrom>
                  <a:clrTo>
                    <a:srgbClr val="FFFBF8">
                      <a:alpha val="0"/>
                    </a:srgbClr>
                  </a:clrTo>
                </a:clrChange>
                <a:extLst>
                  <a:ext uri="{28A0092B-C50C-407E-A947-70E740481C1C}">
                    <a14:useLocalDpi xmlns:a14="http://schemas.microsoft.com/office/drawing/2010/main" val="0"/>
                  </a:ext>
                </a:extLst>
              </a:blip>
              <a:srcRect/>
              <a:stretch>
                <a:fillRect/>
              </a:stretch>
            </p:blipFill>
            <p:spPr bwMode="auto">
              <a:xfrm>
                <a:off x="7304099" y="1125590"/>
                <a:ext cx="292608" cy="2926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cxnSp>
          <p:nvCxnSpPr>
            <p:cNvPr id="1276" name="Straight Connector 1275"/>
            <p:cNvCxnSpPr/>
            <p:nvPr/>
          </p:nvCxnSpPr>
          <p:spPr>
            <a:xfrm>
              <a:off x="4568015" y="890462"/>
              <a:ext cx="0" cy="235524"/>
            </a:xfrm>
            <a:prstGeom prst="line">
              <a:avLst/>
            </a:prstGeom>
            <a:ln>
              <a:solidFill>
                <a:schemeClr val="tx1">
                  <a:lumMod val="50000"/>
                  <a:lumOff val="50000"/>
                </a:schemeClr>
              </a:solidFill>
              <a:prstDash val="sysDash"/>
              <a:headEnd type="none" w="med" len="med"/>
              <a:tailEnd type="none" w="med" len="med"/>
            </a:ln>
          </p:spPr>
          <p:style>
            <a:lnRef idx="2">
              <a:schemeClr val="dk1"/>
            </a:lnRef>
            <a:fillRef idx="0">
              <a:schemeClr val="dk1"/>
            </a:fillRef>
            <a:effectRef idx="1">
              <a:schemeClr val="dk1"/>
            </a:effectRef>
            <a:fontRef idx="minor">
              <a:schemeClr val="tx1"/>
            </a:fontRef>
          </p:style>
        </p:cxnSp>
      </p:grpSp>
    </p:spTree>
    <p:extLst>
      <p:ext uri="{BB962C8B-B14F-4D97-AF65-F5344CB8AC3E}">
        <p14:creationId xmlns:p14="http://schemas.microsoft.com/office/powerpoint/2010/main" val="316045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3091"/>
                                        </p:tgtEl>
                                        <p:attrNameLst>
                                          <p:attrName>style.visibility</p:attrName>
                                        </p:attrNameLst>
                                      </p:cBhvr>
                                      <p:to>
                                        <p:strVal val="visible"/>
                                      </p:to>
                                    </p:set>
                                    <p:anim calcmode="lin" valueType="num">
                                      <p:cBhvr additive="base">
                                        <p:cTn id="7" dur="500" fill="hold"/>
                                        <p:tgtEl>
                                          <p:spTgt spid="3091"/>
                                        </p:tgtEl>
                                        <p:attrNameLst>
                                          <p:attrName>ppt_x</p:attrName>
                                        </p:attrNameLst>
                                      </p:cBhvr>
                                      <p:tavLst>
                                        <p:tav tm="0">
                                          <p:val>
                                            <p:strVal val="#ppt_x"/>
                                          </p:val>
                                        </p:tav>
                                        <p:tav tm="100000">
                                          <p:val>
                                            <p:strVal val="#ppt_x"/>
                                          </p:val>
                                        </p:tav>
                                      </p:tavLst>
                                    </p:anim>
                                    <p:anim calcmode="lin" valueType="num">
                                      <p:cBhvr additive="base">
                                        <p:cTn id="8" dur="500" fill="hold"/>
                                        <p:tgtEl>
                                          <p:spTgt spid="3091"/>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2" fill="hold" nodeType="afterEffect">
                                  <p:stCondLst>
                                    <p:cond delay="0"/>
                                  </p:stCondLst>
                                  <p:childTnLst>
                                    <p:set>
                                      <p:cBhvr>
                                        <p:cTn id="11" dur="1" fill="hold">
                                          <p:stCondLst>
                                            <p:cond delay="0"/>
                                          </p:stCondLst>
                                        </p:cTn>
                                        <p:tgtEl>
                                          <p:spTgt spid="3092"/>
                                        </p:tgtEl>
                                        <p:attrNameLst>
                                          <p:attrName>style.visibility</p:attrName>
                                        </p:attrNameLst>
                                      </p:cBhvr>
                                      <p:to>
                                        <p:strVal val="visible"/>
                                      </p:to>
                                    </p:set>
                                    <p:anim calcmode="lin" valueType="num">
                                      <p:cBhvr additive="base">
                                        <p:cTn id="12" dur="500" fill="hold"/>
                                        <p:tgtEl>
                                          <p:spTgt spid="3092"/>
                                        </p:tgtEl>
                                        <p:attrNameLst>
                                          <p:attrName>ppt_x</p:attrName>
                                        </p:attrNameLst>
                                      </p:cBhvr>
                                      <p:tavLst>
                                        <p:tav tm="0">
                                          <p:val>
                                            <p:strVal val="1+#ppt_w/2"/>
                                          </p:val>
                                        </p:tav>
                                        <p:tav tm="100000">
                                          <p:val>
                                            <p:strVal val="#ppt_x"/>
                                          </p:val>
                                        </p:tav>
                                      </p:tavLst>
                                    </p:anim>
                                    <p:anim calcmode="lin" valueType="num">
                                      <p:cBhvr additive="base">
                                        <p:cTn id="13" dur="500" fill="hold"/>
                                        <p:tgtEl>
                                          <p:spTgt spid="309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grpId="0" nodeType="after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additive="base">
                                        <p:cTn id="17" dur="500" fill="hold"/>
                                        <p:tgtEl>
                                          <p:spTgt spid="3"/>
                                        </p:tgtEl>
                                        <p:attrNameLst>
                                          <p:attrName>ppt_x</p:attrName>
                                        </p:attrNameLst>
                                      </p:cBhvr>
                                      <p:tavLst>
                                        <p:tav tm="0">
                                          <p:val>
                                            <p:strVal val="#ppt_x"/>
                                          </p:val>
                                        </p:tav>
                                        <p:tav tm="100000">
                                          <p:val>
                                            <p:strVal val="#ppt_x"/>
                                          </p:val>
                                        </p:tav>
                                      </p:tavLst>
                                    </p:anim>
                                    <p:anim calcmode="lin" valueType="num">
                                      <p:cBhvr additive="base">
                                        <p:cTn id="18" dur="500" fill="hold"/>
                                        <p:tgtEl>
                                          <p:spTgt spid="3"/>
                                        </p:tgtEl>
                                        <p:attrNameLst>
                                          <p:attrName>ppt_y</p:attrName>
                                        </p:attrNameLst>
                                      </p:cBhvr>
                                      <p:tavLst>
                                        <p:tav tm="0">
                                          <p:val>
                                            <p:strVal val="0-#ppt_h/2"/>
                                          </p:val>
                                        </p:tav>
                                        <p:tav tm="100000">
                                          <p:val>
                                            <p:strVal val="#ppt_y"/>
                                          </p:val>
                                        </p:tav>
                                      </p:tavLst>
                                    </p:anim>
                                  </p:childTnLst>
                                </p:cTn>
                              </p:par>
                            </p:childTnLst>
                          </p:cTn>
                        </p:par>
                        <p:par>
                          <p:cTn id="19" fill="hold">
                            <p:stCondLst>
                              <p:cond delay="2000"/>
                            </p:stCondLst>
                            <p:childTnLst>
                              <p:par>
                                <p:cTn id="20" presetID="2" presetClass="entr" presetSubtype="1" fill="hold" nodeType="afterEffect">
                                  <p:stCondLst>
                                    <p:cond delay="0"/>
                                  </p:stCondLst>
                                  <p:childTnLst>
                                    <p:set>
                                      <p:cBhvr>
                                        <p:cTn id="21" dur="1" fill="hold">
                                          <p:stCondLst>
                                            <p:cond delay="0"/>
                                          </p:stCondLst>
                                        </p:cTn>
                                        <p:tgtEl>
                                          <p:spTgt spid="182"/>
                                        </p:tgtEl>
                                        <p:attrNameLst>
                                          <p:attrName>style.visibility</p:attrName>
                                        </p:attrNameLst>
                                      </p:cBhvr>
                                      <p:to>
                                        <p:strVal val="visible"/>
                                      </p:to>
                                    </p:set>
                                    <p:anim calcmode="lin" valueType="num">
                                      <p:cBhvr additive="base">
                                        <p:cTn id="22" dur="500" fill="hold"/>
                                        <p:tgtEl>
                                          <p:spTgt spid="182"/>
                                        </p:tgtEl>
                                        <p:attrNameLst>
                                          <p:attrName>ppt_x</p:attrName>
                                        </p:attrNameLst>
                                      </p:cBhvr>
                                      <p:tavLst>
                                        <p:tav tm="0">
                                          <p:val>
                                            <p:strVal val="#ppt_x"/>
                                          </p:val>
                                        </p:tav>
                                        <p:tav tm="100000">
                                          <p:val>
                                            <p:strVal val="#ppt_x"/>
                                          </p:val>
                                        </p:tav>
                                      </p:tavLst>
                                    </p:anim>
                                    <p:anim calcmode="lin" valueType="num">
                                      <p:cBhvr additive="base">
                                        <p:cTn id="23" dur="500" fill="hold"/>
                                        <p:tgtEl>
                                          <p:spTgt spid="182"/>
                                        </p:tgtEl>
                                        <p:attrNameLst>
                                          <p:attrName>ppt_y</p:attrName>
                                        </p:attrNameLst>
                                      </p:cBhvr>
                                      <p:tavLst>
                                        <p:tav tm="0">
                                          <p:val>
                                            <p:strVal val="0-#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1" fill="hold" nodeType="clickEffect">
                                  <p:stCondLst>
                                    <p:cond delay="0"/>
                                  </p:stCondLst>
                                  <p:childTnLst>
                                    <p:set>
                                      <p:cBhvr>
                                        <p:cTn id="27" dur="1" fill="hold">
                                          <p:stCondLst>
                                            <p:cond delay="0"/>
                                          </p:stCondLst>
                                        </p:cTn>
                                        <p:tgtEl>
                                          <p:spTgt spid="47"/>
                                        </p:tgtEl>
                                        <p:attrNameLst>
                                          <p:attrName>style.visibility</p:attrName>
                                        </p:attrNameLst>
                                      </p:cBhvr>
                                      <p:to>
                                        <p:strVal val="visible"/>
                                      </p:to>
                                    </p:set>
                                    <p:anim calcmode="lin" valueType="num">
                                      <p:cBhvr additive="base">
                                        <p:cTn id="28" dur="500" fill="hold"/>
                                        <p:tgtEl>
                                          <p:spTgt spid="47"/>
                                        </p:tgtEl>
                                        <p:attrNameLst>
                                          <p:attrName>ppt_x</p:attrName>
                                        </p:attrNameLst>
                                      </p:cBhvr>
                                      <p:tavLst>
                                        <p:tav tm="0">
                                          <p:val>
                                            <p:strVal val="#ppt_x"/>
                                          </p:val>
                                        </p:tav>
                                        <p:tav tm="100000">
                                          <p:val>
                                            <p:strVal val="#ppt_x"/>
                                          </p:val>
                                        </p:tav>
                                      </p:tavLst>
                                    </p:anim>
                                    <p:anim calcmode="lin" valueType="num">
                                      <p:cBhvr additive="base">
                                        <p:cTn id="29" dur="500" fill="hold"/>
                                        <p:tgtEl>
                                          <p:spTgt spid="47"/>
                                        </p:tgtEl>
                                        <p:attrNameLst>
                                          <p:attrName>ppt_y</p:attrName>
                                        </p:attrNameLst>
                                      </p:cBhvr>
                                      <p:tavLst>
                                        <p:tav tm="0">
                                          <p:val>
                                            <p:strVal val="0-#ppt_h/2"/>
                                          </p:val>
                                        </p:tav>
                                        <p:tav tm="100000">
                                          <p:val>
                                            <p:strVal val="#ppt_y"/>
                                          </p:val>
                                        </p:tav>
                                      </p:tavLst>
                                    </p:anim>
                                  </p:childTnLst>
                                </p:cTn>
                              </p:par>
                            </p:childTnLst>
                          </p:cTn>
                        </p:par>
                        <p:par>
                          <p:cTn id="30" fill="hold">
                            <p:stCondLst>
                              <p:cond delay="500"/>
                            </p:stCondLst>
                            <p:childTnLst>
                              <p:par>
                                <p:cTn id="31" presetID="2" presetClass="entr" presetSubtype="1" fill="hold" grpId="0" nodeType="afterEffect">
                                  <p:stCondLst>
                                    <p:cond delay="0"/>
                                  </p:stCondLst>
                                  <p:childTnLst>
                                    <p:set>
                                      <p:cBhvr>
                                        <p:cTn id="32" dur="1" fill="hold">
                                          <p:stCondLst>
                                            <p:cond delay="0"/>
                                          </p:stCondLst>
                                        </p:cTn>
                                        <p:tgtEl>
                                          <p:spTgt spid="195"/>
                                        </p:tgtEl>
                                        <p:attrNameLst>
                                          <p:attrName>style.visibility</p:attrName>
                                        </p:attrNameLst>
                                      </p:cBhvr>
                                      <p:to>
                                        <p:strVal val="visible"/>
                                      </p:to>
                                    </p:set>
                                    <p:anim calcmode="lin" valueType="num">
                                      <p:cBhvr additive="base">
                                        <p:cTn id="33" dur="500" fill="hold"/>
                                        <p:tgtEl>
                                          <p:spTgt spid="195"/>
                                        </p:tgtEl>
                                        <p:attrNameLst>
                                          <p:attrName>ppt_x</p:attrName>
                                        </p:attrNameLst>
                                      </p:cBhvr>
                                      <p:tavLst>
                                        <p:tav tm="0">
                                          <p:val>
                                            <p:strVal val="#ppt_x"/>
                                          </p:val>
                                        </p:tav>
                                        <p:tav tm="100000">
                                          <p:val>
                                            <p:strVal val="#ppt_x"/>
                                          </p:val>
                                        </p:tav>
                                      </p:tavLst>
                                    </p:anim>
                                    <p:anim calcmode="lin" valueType="num">
                                      <p:cBhvr additive="base">
                                        <p:cTn id="34" dur="500" fill="hold"/>
                                        <p:tgtEl>
                                          <p:spTgt spid="195"/>
                                        </p:tgtEl>
                                        <p:attrNameLst>
                                          <p:attrName>ppt_y</p:attrName>
                                        </p:attrNameLst>
                                      </p:cBhvr>
                                      <p:tavLst>
                                        <p:tav tm="0">
                                          <p:val>
                                            <p:strVal val="0-#ppt_h/2"/>
                                          </p:val>
                                        </p:tav>
                                        <p:tav tm="100000">
                                          <p:val>
                                            <p:strVal val="#ppt_y"/>
                                          </p:val>
                                        </p:tav>
                                      </p:tavLst>
                                    </p:anim>
                                  </p:childTnLst>
                                </p:cTn>
                              </p:par>
                            </p:childTnLst>
                          </p:cTn>
                        </p:par>
                        <p:par>
                          <p:cTn id="35" fill="hold">
                            <p:stCondLst>
                              <p:cond delay="1000"/>
                            </p:stCondLst>
                            <p:childTnLst>
                              <p:par>
                                <p:cTn id="36" presetID="2" presetClass="entr" presetSubtype="1" fill="hold" nodeType="afterEffect">
                                  <p:stCondLst>
                                    <p:cond delay="0"/>
                                  </p:stCondLst>
                                  <p:childTnLst>
                                    <p:set>
                                      <p:cBhvr>
                                        <p:cTn id="37" dur="1" fill="hold">
                                          <p:stCondLst>
                                            <p:cond delay="0"/>
                                          </p:stCondLst>
                                        </p:cTn>
                                        <p:tgtEl>
                                          <p:spTgt spid="48"/>
                                        </p:tgtEl>
                                        <p:attrNameLst>
                                          <p:attrName>style.visibility</p:attrName>
                                        </p:attrNameLst>
                                      </p:cBhvr>
                                      <p:to>
                                        <p:strVal val="visible"/>
                                      </p:to>
                                    </p:set>
                                    <p:anim calcmode="lin" valueType="num">
                                      <p:cBhvr additive="base">
                                        <p:cTn id="38" dur="500" fill="hold"/>
                                        <p:tgtEl>
                                          <p:spTgt spid="48"/>
                                        </p:tgtEl>
                                        <p:attrNameLst>
                                          <p:attrName>ppt_x</p:attrName>
                                        </p:attrNameLst>
                                      </p:cBhvr>
                                      <p:tavLst>
                                        <p:tav tm="0">
                                          <p:val>
                                            <p:strVal val="#ppt_x"/>
                                          </p:val>
                                        </p:tav>
                                        <p:tav tm="100000">
                                          <p:val>
                                            <p:strVal val="#ppt_x"/>
                                          </p:val>
                                        </p:tav>
                                      </p:tavLst>
                                    </p:anim>
                                    <p:anim calcmode="lin" valueType="num">
                                      <p:cBhvr additive="base">
                                        <p:cTn id="39" dur="500" fill="hold"/>
                                        <p:tgtEl>
                                          <p:spTgt spid="48"/>
                                        </p:tgtEl>
                                        <p:attrNameLst>
                                          <p:attrName>ppt_y</p:attrName>
                                        </p:attrNameLst>
                                      </p:cBhvr>
                                      <p:tavLst>
                                        <p:tav tm="0">
                                          <p:val>
                                            <p:strVal val="0-#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53" presetClass="entr" presetSubtype="16" fill="hold" nodeType="clickEffect">
                                  <p:stCondLst>
                                    <p:cond delay="0"/>
                                  </p:stCondLst>
                                  <p:childTnLst>
                                    <p:set>
                                      <p:cBhvr>
                                        <p:cTn id="43" dur="1" fill="hold">
                                          <p:stCondLst>
                                            <p:cond delay="0"/>
                                          </p:stCondLst>
                                        </p:cTn>
                                        <p:tgtEl>
                                          <p:spTgt spid="164"/>
                                        </p:tgtEl>
                                        <p:attrNameLst>
                                          <p:attrName>style.visibility</p:attrName>
                                        </p:attrNameLst>
                                      </p:cBhvr>
                                      <p:to>
                                        <p:strVal val="visible"/>
                                      </p:to>
                                    </p:set>
                                    <p:anim calcmode="lin" valueType="num">
                                      <p:cBhvr>
                                        <p:cTn id="44" dur="500" fill="hold"/>
                                        <p:tgtEl>
                                          <p:spTgt spid="164"/>
                                        </p:tgtEl>
                                        <p:attrNameLst>
                                          <p:attrName>ppt_w</p:attrName>
                                        </p:attrNameLst>
                                      </p:cBhvr>
                                      <p:tavLst>
                                        <p:tav tm="0">
                                          <p:val>
                                            <p:fltVal val="0"/>
                                          </p:val>
                                        </p:tav>
                                        <p:tav tm="100000">
                                          <p:val>
                                            <p:strVal val="#ppt_w"/>
                                          </p:val>
                                        </p:tav>
                                      </p:tavLst>
                                    </p:anim>
                                    <p:anim calcmode="lin" valueType="num">
                                      <p:cBhvr>
                                        <p:cTn id="45" dur="500" fill="hold"/>
                                        <p:tgtEl>
                                          <p:spTgt spid="164"/>
                                        </p:tgtEl>
                                        <p:attrNameLst>
                                          <p:attrName>ppt_h</p:attrName>
                                        </p:attrNameLst>
                                      </p:cBhvr>
                                      <p:tavLst>
                                        <p:tav tm="0">
                                          <p:val>
                                            <p:fltVal val="0"/>
                                          </p:val>
                                        </p:tav>
                                        <p:tav tm="100000">
                                          <p:val>
                                            <p:strVal val="#ppt_h"/>
                                          </p:val>
                                        </p:tav>
                                      </p:tavLst>
                                    </p:anim>
                                    <p:animEffect transition="in" filter="fade">
                                      <p:cBhvr>
                                        <p:cTn id="46" dur="500"/>
                                        <p:tgtEl>
                                          <p:spTgt spid="164"/>
                                        </p:tgtEl>
                                      </p:cBhvr>
                                    </p:animEffect>
                                  </p:childTnLst>
                                </p:cTn>
                              </p:par>
                            </p:childTnLst>
                          </p:cTn>
                        </p:par>
                        <p:par>
                          <p:cTn id="47" fill="hold">
                            <p:stCondLst>
                              <p:cond delay="500"/>
                            </p:stCondLst>
                            <p:childTnLst>
                              <p:par>
                                <p:cTn id="48" presetID="22" presetClass="entr" presetSubtype="1" fill="hold" nodeType="afterEffect">
                                  <p:stCondLst>
                                    <p:cond delay="0"/>
                                  </p:stCondLst>
                                  <p:childTnLst>
                                    <p:set>
                                      <p:cBhvr>
                                        <p:cTn id="49" dur="1" fill="hold">
                                          <p:stCondLst>
                                            <p:cond delay="0"/>
                                          </p:stCondLst>
                                        </p:cTn>
                                        <p:tgtEl>
                                          <p:spTgt spid="22"/>
                                        </p:tgtEl>
                                        <p:attrNameLst>
                                          <p:attrName>style.visibility</p:attrName>
                                        </p:attrNameLst>
                                      </p:cBhvr>
                                      <p:to>
                                        <p:strVal val="visible"/>
                                      </p:to>
                                    </p:set>
                                    <p:animEffect transition="in" filter="wipe(up)">
                                      <p:cBhvr>
                                        <p:cTn id="50" dur="500"/>
                                        <p:tgtEl>
                                          <p:spTgt spid="22"/>
                                        </p:tgtEl>
                                      </p:cBhvr>
                                    </p:animEffect>
                                  </p:childTnLst>
                                </p:cTn>
                              </p:par>
                            </p:childTnLst>
                          </p:cTn>
                        </p:par>
                        <p:par>
                          <p:cTn id="51" fill="hold">
                            <p:stCondLst>
                              <p:cond delay="1000"/>
                            </p:stCondLst>
                            <p:childTnLst>
                              <p:par>
                                <p:cTn id="52" presetID="53" presetClass="entr" presetSubtype="16" fill="hold" nodeType="afterEffect">
                                  <p:stCondLst>
                                    <p:cond delay="0"/>
                                  </p:stCondLst>
                                  <p:childTnLst>
                                    <p:set>
                                      <p:cBhvr>
                                        <p:cTn id="53" dur="1" fill="hold">
                                          <p:stCondLst>
                                            <p:cond delay="0"/>
                                          </p:stCondLst>
                                        </p:cTn>
                                        <p:tgtEl>
                                          <p:spTgt spid="333"/>
                                        </p:tgtEl>
                                        <p:attrNameLst>
                                          <p:attrName>style.visibility</p:attrName>
                                        </p:attrNameLst>
                                      </p:cBhvr>
                                      <p:to>
                                        <p:strVal val="visible"/>
                                      </p:to>
                                    </p:set>
                                    <p:anim calcmode="lin" valueType="num">
                                      <p:cBhvr>
                                        <p:cTn id="54" dur="500" fill="hold"/>
                                        <p:tgtEl>
                                          <p:spTgt spid="333"/>
                                        </p:tgtEl>
                                        <p:attrNameLst>
                                          <p:attrName>ppt_w</p:attrName>
                                        </p:attrNameLst>
                                      </p:cBhvr>
                                      <p:tavLst>
                                        <p:tav tm="0">
                                          <p:val>
                                            <p:fltVal val="0"/>
                                          </p:val>
                                        </p:tav>
                                        <p:tav tm="100000">
                                          <p:val>
                                            <p:strVal val="#ppt_w"/>
                                          </p:val>
                                        </p:tav>
                                      </p:tavLst>
                                    </p:anim>
                                    <p:anim calcmode="lin" valueType="num">
                                      <p:cBhvr>
                                        <p:cTn id="55" dur="500" fill="hold"/>
                                        <p:tgtEl>
                                          <p:spTgt spid="333"/>
                                        </p:tgtEl>
                                        <p:attrNameLst>
                                          <p:attrName>ppt_h</p:attrName>
                                        </p:attrNameLst>
                                      </p:cBhvr>
                                      <p:tavLst>
                                        <p:tav tm="0">
                                          <p:val>
                                            <p:fltVal val="0"/>
                                          </p:val>
                                        </p:tav>
                                        <p:tav tm="100000">
                                          <p:val>
                                            <p:strVal val="#ppt_h"/>
                                          </p:val>
                                        </p:tav>
                                      </p:tavLst>
                                    </p:anim>
                                    <p:animEffect transition="in" filter="fade">
                                      <p:cBhvr>
                                        <p:cTn id="56" dur="500"/>
                                        <p:tgtEl>
                                          <p:spTgt spid="333"/>
                                        </p:tgtEl>
                                      </p:cBhvr>
                                    </p:animEffect>
                                  </p:childTnLst>
                                </p:cTn>
                              </p:par>
                              <p:par>
                                <p:cTn id="57" presetID="22" presetClass="entr" presetSubtype="1" fill="hold" nodeType="withEffect">
                                  <p:stCondLst>
                                    <p:cond delay="0"/>
                                  </p:stCondLst>
                                  <p:childTnLst>
                                    <p:set>
                                      <p:cBhvr>
                                        <p:cTn id="58" dur="1" fill="hold">
                                          <p:stCondLst>
                                            <p:cond delay="0"/>
                                          </p:stCondLst>
                                        </p:cTn>
                                        <p:tgtEl>
                                          <p:spTgt spid="37"/>
                                        </p:tgtEl>
                                        <p:attrNameLst>
                                          <p:attrName>style.visibility</p:attrName>
                                        </p:attrNameLst>
                                      </p:cBhvr>
                                      <p:to>
                                        <p:strVal val="visible"/>
                                      </p:to>
                                    </p:set>
                                    <p:animEffect transition="in" filter="wipe(up)">
                                      <p:cBhvr>
                                        <p:cTn id="59" dur="500"/>
                                        <p:tgtEl>
                                          <p:spTgt spid="37"/>
                                        </p:tgtEl>
                                      </p:cBhvr>
                                    </p:animEffect>
                                  </p:childTnLst>
                                </p:cTn>
                              </p:par>
                            </p:childTnLst>
                          </p:cTn>
                        </p:par>
                        <p:par>
                          <p:cTn id="60" fill="hold">
                            <p:stCondLst>
                              <p:cond delay="1500"/>
                            </p:stCondLst>
                            <p:childTnLst>
                              <p:par>
                                <p:cTn id="61" presetID="22" presetClass="entr" presetSubtype="8" fill="hold" nodeType="afterEffect">
                                  <p:stCondLst>
                                    <p:cond delay="0"/>
                                  </p:stCondLst>
                                  <p:childTnLst>
                                    <p:set>
                                      <p:cBhvr>
                                        <p:cTn id="62" dur="1" fill="hold">
                                          <p:stCondLst>
                                            <p:cond delay="0"/>
                                          </p:stCondLst>
                                        </p:cTn>
                                        <p:tgtEl>
                                          <p:spTgt spid="42"/>
                                        </p:tgtEl>
                                        <p:attrNameLst>
                                          <p:attrName>style.visibility</p:attrName>
                                        </p:attrNameLst>
                                      </p:cBhvr>
                                      <p:to>
                                        <p:strVal val="visible"/>
                                      </p:to>
                                    </p:set>
                                    <p:animEffect transition="in" filter="wipe(left)">
                                      <p:cBhvr>
                                        <p:cTn id="63" dur="500"/>
                                        <p:tgtEl>
                                          <p:spTgt spid="42"/>
                                        </p:tgtEl>
                                      </p:cBhvr>
                                    </p:animEffect>
                                  </p:childTnLst>
                                </p:cTn>
                              </p:par>
                            </p:childTnLst>
                          </p:cTn>
                        </p:par>
                        <p:par>
                          <p:cTn id="64" fill="hold">
                            <p:stCondLst>
                              <p:cond delay="2000"/>
                            </p:stCondLst>
                            <p:childTnLst>
                              <p:par>
                                <p:cTn id="65" presetID="22" presetClass="entr" presetSubtype="8" fill="hold" nodeType="afterEffect">
                                  <p:stCondLst>
                                    <p:cond delay="0"/>
                                  </p:stCondLst>
                                  <p:childTnLst>
                                    <p:set>
                                      <p:cBhvr>
                                        <p:cTn id="66" dur="1" fill="hold">
                                          <p:stCondLst>
                                            <p:cond delay="0"/>
                                          </p:stCondLst>
                                        </p:cTn>
                                        <p:tgtEl>
                                          <p:spTgt spid="49"/>
                                        </p:tgtEl>
                                        <p:attrNameLst>
                                          <p:attrName>style.visibility</p:attrName>
                                        </p:attrNameLst>
                                      </p:cBhvr>
                                      <p:to>
                                        <p:strVal val="visible"/>
                                      </p:to>
                                    </p:set>
                                    <p:animEffect transition="in" filter="wipe(left)">
                                      <p:cBhvr>
                                        <p:cTn id="67" dur="500"/>
                                        <p:tgtEl>
                                          <p:spTgt spid="49"/>
                                        </p:tgtEl>
                                      </p:cBhvr>
                                    </p:animEffect>
                                  </p:childTnLst>
                                </p:cTn>
                              </p:par>
                            </p:childTnLst>
                          </p:cTn>
                        </p:par>
                      </p:childTnLst>
                    </p:cTn>
                  </p:par>
                  <p:par>
                    <p:cTn id="68" fill="hold">
                      <p:stCondLst>
                        <p:cond delay="indefinite"/>
                      </p:stCondLst>
                      <p:childTnLst>
                        <p:par>
                          <p:cTn id="69" fill="hold">
                            <p:stCondLst>
                              <p:cond delay="0"/>
                            </p:stCondLst>
                            <p:childTnLst>
                              <p:par>
                                <p:cTn id="70" presetID="53" presetClass="entr" presetSubtype="16" fill="hold" nodeType="clickEffect">
                                  <p:stCondLst>
                                    <p:cond delay="0"/>
                                  </p:stCondLst>
                                  <p:childTnLst>
                                    <p:set>
                                      <p:cBhvr>
                                        <p:cTn id="71" dur="1" fill="hold">
                                          <p:stCondLst>
                                            <p:cond delay="0"/>
                                          </p:stCondLst>
                                        </p:cTn>
                                        <p:tgtEl>
                                          <p:spTgt spid="248"/>
                                        </p:tgtEl>
                                        <p:attrNameLst>
                                          <p:attrName>style.visibility</p:attrName>
                                        </p:attrNameLst>
                                      </p:cBhvr>
                                      <p:to>
                                        <p:strVal val="visible"/>
                                      </p:to>
                                    </p:set>
                                    <p:anim calcmode="lin" valueType="num">
                                      <p:cBhvr>
                                        <p:cTn id="72" dur="500" fill="hold"/>
                                        <p:tgtEl>
                                          <p:spTgt spid="248"/>
                                        </p:tgtEl>
                                        <p:attrNameLst>
                                          <p:attrName>ppt_w</p:attrName>
                                        </p:attrNameLst>
                                      </p:cBhvr>
                                      <p:tavLst>
                                        <p:tav tm="0">
                                          <p:val>
                                            <p:fltVal val="0"/>
                                          </p:val>
                                        </p:tav>
                                        <p:tav tm="100000">
                                          <p:val>
                                            <p:strVal val="#ppt_w"/>
                                          </p:val>
                                        </p:tav>
                                      </p:tavLst>
                                    </p:anim>
                                    <p:anim calcmode="lin" valueType="num">
                                      <p:cBhvr>
                                        <p:cTn id="73" dur="500" fill="hold"/>
                                        <p:tgtEl>
                                          <p:spTgt spid="248"/>
                                        </p:tgtEl>
                                        <p:attrNameLst>
                                          <p:attrName>ppt_h</p:attrName>
                                        </p:attrNameLst>
                                      </p:cBhvr>
                                      <p:tavLst>
                                        <p:tav tm="0">
                                          <p:val>
                                            <p:fltVal val="0"/>
                                          </p:val>
                                        </p:tav>
                                        <p:tav tm="100000">
                                          <p:val>
                                            <p:strVal val="#ppt_h"/>
                                          </p:val>
                                        </p:tav>
                                      </p:tavLst>
                                    </p:anim>
                                    <p:animEffect transition="in" filter="fade">
                                      <p:cBhvr>
                                        <p:cTn id="74" dur="500"/>
                                        <p:tgtEl>
                                          <p:spTgt spid="248"/>
                                        </p:tgtEl>
                                      </p:cBhvr>
                                    </p:animEffect>
                                  </p:childTnLst>
                                </p:cTn>
                              </p:par>
                            </p:childTnLst>
                          </p:cTn>
                        </p:par>
                        <p:par>
                          <p:cTn id="75" fill="hold">
                            <p:stCondLst>
                              <p:cond delay="500"/>
                            </p:stCondLst>
                            <p:childTnLst>
                              <p:par>
                                <p:cTn id="76" presetID="53" presetClass="entr" presetSubtype="16" fill="hold" nodeType="afterEffect">
                                  <p:stCondLst>
                                    <p:cond delay="0"/>
                                  </p:stCondLst>
                                  <p:childTnLst>
                                    <p:set>
                                      <p:cBhvr>
                                        <p:cTn id="77" dur="1" fill="hold">
                                          <p:stCondLst>
                                            <p:cond delay="0"/>
                                          </p:stCondLst>
                                        </p:cTn>
                                        <p:tgtEl>
                                          <p:spTgt spid="334"/>
                                        </p:tgtEl>
                                        <p:attrNameLst>
                                          <p:attrName>style.visibility</p:attrName>
                                        </p:attrNameLst>
                                      </p:cBhvr>
                                      <p:to>
                                        <p:strVal val="visible"/>
                                      </p:to>
                                    </p:set>
                                    <p:anim calcmode="lin" valueType="num">
                                      <p:cBhvr>
                                        <p:cTn id="78" dur="500" fill="hold"/>
                                        <p:tgtEl>
                                          <p:spTgt spid="334"/>
                                        </p:tgtEl>
                                        <p:attrNameLst>
                                          <p:attrName>ppt_w</p:attrName>
                                        </p:attrNameLst>
                                      </p:cBhvr>
                                      <p:tavLst>
                                        <p:tav tm="0">
                                          <p:val>
                                            <p:fltVal val="0"/>
                                          </p:val>
                                        </p:tav>
                                        <p:tav tm="100000">
                                          <p:val>
                                            <p:strVal val="#ppt_w"/>
                                          </p:val>
                                        </p:tav>
                                      </p:tavLst>
                                    </p:anim>
                                    <p:anim calcmode="lin" valueType="num">
                                      <p:cBhvr>
                                        <p:cTn id="79" dur="500" fill="hold"/>
                                        <p:tgtEl>
                                          <p:spTgt spid="334"/>
                                        </p:tgtEl>
                                        <p:attrNameLst>
                                          <p:attrName>ppt_h</p:attrName>
                                        </p:attrNameLst>
                                      </p:cBhvr>
                                      <p:tavLst>
                                        <p:tav tm="0">
                                          <p:val>
                                            <p:fltVal val="0"/>
                                          </p:val>
                                        </p:tav>
                                        <p:tav tm="100000">
                                          <p:val>
                                            <p:strVal val="#ppt_h"/>
                                          </p:val>
                                        </p:tav>
                                      </p:tavLst>
                                    </p:anim>
                                    <p:animEffect transition="in" filter="fade">
                                      <p:cBhvr>
                                        <p:cTn id="80" dur="500"/>
                                        <p:tgtEl>
                                          <p:spTgt spid="334"/>
                                        </p:tgtEl>
                                      </p:cBhvr>
                                    </p:animEffect>
                                  </p:childTnLst>
                                </p:cTn>
                              </p:par>
                            </p:childTnLst>
                          </p:cTn>
                        </p:par>
                        <p:par>
                          <p:cTn id="81" fill="hold">
                            <p:stCondLst>
                              <p:cond delay="1000"/>
                            </p:stCondLst>
                            <p:childTnLst>
                              <p:par>
                                <p:cTn id="82" presetID="22" presetClass="entr" presetSubtype="1" fill="hold" nodeType="afterEffect">
                                  <p:stCondLst>
                                    <p:cond delay="0"/>
                                  </p:stCondLst>
                                  <p:childTnLst>
                                    <p:set>
                                      <p:cBhvr>
                                        <p:cTn id="83" dur="1" fill="hold">
                                          <p:stCondLst>
                                            <p:cond delay="0"/>
                                          </p:stCondLst>
                                        </p:cTn>
                                        <p:tgtEl>
                                          <p:spTgt spid="53"/>
                                        </p:tgtEl>
                                        <p:attrNameLst>
                                          <p:attrName>style.visibility</p:attrName>
                                        </p:attrNameLst>
                                      </p:cBhvr>
                                      <p:to>
                                        <p:strVal val="visible"/>
                                      </p:to>
                                    </p:set>
                                    <p:animEffect transition="in" filter="wipe(up)">
                                      <p:cBhvr>
                                        <p:cTn id="84" dur="500"/>
                                        <p:tgtEl>
                                          <p:spTgt spid="53"/>
                                        </p:tgtEl>
                                      </p:cBhvr>
                                    </p:animEffect>
                                  </p:childTnLst>
                                </p:cTn>
                              </p:par>
                            </p:childTnLst>
                          </p:cTn>
                        </p:par>
                      </p:childTnLst>
                    </p:cTn>
                  </p:par>
                  <p:par>
                    <p:cTn id="85" fill="hold">
                      <p:stCondLst>
                        <p:cond delay="indefinite"/>
                      </p:stCondLst>
                      <p:childTnLst>
                        <p:par>
                          <p:cTn id="86" fill="hold">
                            <p:stCondLst>
                              <p:cond delay="0"/>
                            </p:stCondLst>
                            <p:childTnLst>
                              <p:par>
                                <p:cTn id="87" presetID="22" presetClass="entr" presetSubtype="1" fill="hold" nodeType="clickEffect">
                                  <p:stCondLst>
                                    <p:cond delay="0"/>
                                  </p:stCondLst>
                                  <p:childTnLst>
                                    <p:set>
                                      <p:cBhvr>
                                        <p:cTn id="88" dur="1" fill="hold">
                                          <p:stCondLst>
                                            <p:cond delay="0"/>
                                          </p:stCondLst>
                                        </p:cTn>
                                        <p:tgtEl>
                                          <p:spTgt spid="6"/>
                                        </p:tgtEl>
                                        <p:attrNameLst>
                                          <p:attrName>style.visibility</p:attrName>
                                        </p:attrNameLst>
                                      </p:cBhvr>
                                      <p:to>
                                        <p:strVal val="visible"/>
                                      </p:to>
                                    </p:set>
                                    <p:animEffect transition="in" filter="wipe(up)">
                                      <p:cBhvr>
                                        <p:cTn id="89" dur="500"/>
                                        <p:tgtEl>
                                          <p:spTgt spid="6"/>
                                        </p:tgtEl>
                                      </p:cBhvr>
                                    </p:animEffect>
                                  </p:childTnLst>
                                </p:cTn>
                              </p:par>
                            </p:childTnLst>
                          </p:cTn>
                        </p:par>
                        <p:par>
                          <p:cTn id="90" fill="hold">
                            <p:stCondLst>
                              <p:cond delay="500"/>
                            </p:stCondLst>
                            <p:childTnLst>
                              <p:par>
                                <p:cTn id="91" presetID="22" presetClass="entr" presetSubtype="1" fill="hold" nodeType="afterEffect">
                                  <p:stCondLst>
                                    <p:cond delay="0"/>
                                  </p:stCondLst>
                                  <p:childTnLst>
                                    <p:set>
                                      <p:cBhvr>
                                        <p:cTn id="92" dur="1" fill="hold">
                                          <p:stCondLst>
                                            <p:cond delay="0"/>
                                          </p:stCondLst>
                                        </p:cTn>
                                        <p:tgtEl>
                                          <p:spTgt spid="57"/>
                                        </p:tgtEl>
                                        <p:attrNameLst>
                                          <p:attrName>style.visibility</p:attrName>
                                        </p:attrNameLst>
                                      </p:cBhvr>
                                      <p:to>
                                        <p:strVal val="visible"/>
                                      </p:to>
                                    </p:set>
                                    <p:animEffect transition="in" filter="wipe(up)">
                                      <p:cBhvr>
                                        <p:cTn id="93" dur="500"/>
                                        <p:tgtEl>
                                          <p:spTgt spid="57"/>
                                        </p:tgtEl>
                                      </p:cBhvr>
                                    </p:animEffect>
                                  </p:childTnLst>
                                </p:cTn>
                              </p:par>
                            </p:childTnLst>
                          </p:cTn>
                        </p:par>
                        <p:par>
                          <p:cTn id="94" fill="hold">
                            <p:stCondLst>
                              <p:cond delay="1000"/>
                            </p:stCondLst>
                            <p:childTnLst>
                              <p:par>
                                <p:cTn id="95" presetID="0" presetClass="path" presetSubtype="0" accel="50000" decel="50000" fill="hold" nodeType="afterEffect">
                                  <p:stCondLst>
                                    <p:cond delay="0"/>
                                  </p:stCondLst>
                                  <p:childTnLst>
                                    <p:animMotion origin="layout" path="M 4.72222E-6 -2.59259E-6 L 0.7842 -0.05486 L 0.7842 -0.05301 " pathEditMode="relative" rAng="0" ptsTypes="AAA">
                                      <p:cBhvr>
                                        <p:cTn id="96" dur="2000" fill="hold"/>
                                        <p:tgtEl>
                                          <p:spTgt spid="333"/>
                                        </p:tgtEl>
                                        <p:attrNameLst>
                                          <p:attrName>ppt_x</p:attrName>
                                          <p:attrName>ppt_y</p:attrName>
                                        </p:attrNameLst>
                                      </p:cBhvr>
                                      <p:rCtr x="39219" y="-2755"/>
                                    </p:animMotion>
                                  </p:childTnLst>
                                </p:cTn>
                              </p:par>
                            </p:childTnLst>
                          </p:cTn>
                        </p:par>
                        <p:par>
                          <p:cTn id="97" fill="hold">
                            <p:stCondLst>
                              <p:cond delay="3000"/>
                            </p:stCondLst>
                            <p:childTnLst>
                              <p:par>
                                <p:cTn id="98" presetID="1" presetClass="entr" presetSubtype="0" fill="hold" nodeType="afterEffect">
                                  <p:stCondLst>
                                    <p:cond delay="0"/>
                                  </p:stCondLst>
                                  <p:childTnLst>
                                    <p:set>
                                      <p:cBhvr>
                                        <p:cTn id="99" dur="1" fill="hold">
                                          <p:stCondLst>
                                            <p:cond delay="0"/>
                                          </p:stCondLst>
                                        </p:cTn>
                                        <p:tgtEl>
                                          <p:spTgt spid="363"/>
                                        </p:tgtEl>
                                        <p:attrNameLst>
                                          <p:attrName>style.visibility</p:attrName>
                                        </p:attrNameLst>
                                      </p:cBhvr>
                                      <p:to>
                                        <p:strVal val="visible"/>
                                      </p:to>
                                    </p:set>
                                  </p:childTnLst>
                                </p:cTn>
                              </p:par>
                            </p:childTnLst>
                          </p:cTn>
                        </p:par>
                        <p:par>
                          <p:cTn id="100" fill="hold">
                            <p:stCondLst>
                              <p:cond delay="3000"/>
                            </p:stCondLst>
                            <p:childTnLst>
                              <p:par>
                                <p:cTn id="101" presetID="0" presetClass="path" presetSubtype="0" accel="50000" decel="50000" fill="hold" nodeType="afterEffect">
                                  <p:stCondLst>
                                    <p:cond delay="0"/>
                                  </p:stCondLst>
                                  <p:childTnLst>
                                    <p:animMotion origin="layout" path="M -0.00017 -0.0007 C -0.00486 -0.00926 -0.01337 -0.06042 -0.01753 -0.11273 C -0.02153 -0.16528 -0.0158 -0.27315 -0.01684 -0.30417 C -0.01788 -0.33542 -0.04878 -0.31621 -0.07604 -0.31875 C -0.10382 -0.32153 -0.15556 -0.32014 -0.18229 -0.3206 C -0.2092 -0.3213 -0.23125 -0.31574 -0.23681 -0.32222 L -0.23681 -0.32199 " pathEditMode="relative" rAng="0" ptsTypes="AAAAAAA">
                                      <p:cBhvr>
                                        <p:cTn id="102" dur="2000" fill="hold"/>
                                        <p:tgtEl>
                                          <p:spTgt spid="363"/>
                                        </p:tgtEl>
                                        <p:attrNameLst>
                                          <p:attrName>ppt_x</p:attrName>
                                          <p:attrName>ppt_y</p:attrName>
                                        </p:attrNameLst>
                                      </p:cBhvr>
                                      <p:rCtr x="-11840" y="-16088"/>
                                    </p:animMotion>
                                  </p:childTnLst>
                                </p:cTn>
                              </p:par>
                            </p:childTnLst>
                          </p:cTn>
                        </p:par>
                      </p:childTnLst>
                    </p:cTn>
                  </p:par>
                  <p:par>
                    <p:cTn id="103" fill="hold">
                      <p:stCondLst>
                        <p:cond delay="indefinite"/>
                      </p:stCondLst>
                      <p:childTnLst>
                        <p:par>
                          <p:cTn id="104" fill="hold">
                            <p:stCondLst>
                              <p:cond delay="0"/>
                            </p:stCondLst>
                            <p:childTnLst>
                              <p:par>
                                <p:cTn id="105" presetID="53" presetClass="entr" presetSubtype="16" fill="hold" nodeType="clickEffect">
                                  <p:stCondLst>
                                    <p:cond delay="0"/>
                                  </p:stCondLst>
                                  <p:childTnLst>
                                    <p:set>
                                      <p:cBhvr>
                                        <p:cTn id="106" dur="1" fill="hold">
                                          <p:stCondLst>
                                            <p:cond delay="0"/>
                                          </p:stCondLst>
                                        </p:cTn>
                                        <p:tgtEl>
                                          <p:spTgt spid="337"/>
                                        </p:tgtEl>
                                        <p:attrNameLst>
                                          <p:attrName>style.visibility</p:attrName>
                                        </p:attrNameLst>
                                      </p:cBhvr>
                                      <p:to>
                                        <p:strVal val="visible"/>
                                      </p:to>
                                    </p:set>
                                    <p:anim calcmode="lin" valueType="num">
                                      <p:cBhvr>
                                        <p:cTn id="107" dur="500" fill="hold"/>
                                        <p:tgtEl>
                                          <p:spTgt spid="337"/>
                                        </p:tgtEl>
                                        <p:attrNameLst>
                                          <p:attrName>ppt_w</p:attrName>
                                        </p:attrNameLst>
                                      </p:cBhvr>
                                      <p:tavLst>
                                        <p:tav tm="0">
                                          <p:val>
                                            <p:fltVal val="0"/>
                                          </p:val>
                                        </p:tav>
                                        <p:tav tm="100000">
                                          <p:val>
                                            <p:strVal val="#ppt_w"/>
                                          </p:val>
                                        </p:tav>
                                      </p:tavLst>
                                    </p:anim>
                                    <p:anim calcmode="lin" valueType="num">
                                      <p:cBhvr>
                                        <p:cTn id="108" dur="500" fill="hold"/>
                                        <p:tgtEl>
                                          <p:spTgt spid="337"/>
                                        </p:tgtEl>
                                        <p:attrNameLst>
                                          <p:attrName>ppt_h</p:attrName>
                                        </p:attrNameLst>
                                      </p:cBhvr>
                                      <p:tavLst>
                                        <p:tav tm="0">
                                          <p:val>
                                            <p:fltVal val="0"/>
                                          </p:val>
                                        </p:tav>
                                        <p:tav tm="100000">
                                          <p:val>
                                            <p:strVal val="#ppt_h"/>
                                          </p:val>
                                        </p:tav>
                                      </p:tavLst>
                                    </p:anim>
                                    <p:animEffect transition="in" filter="fade">
                                      <p:cBhvr>
                                        <p:cTn id="109" dur="500"/>
                                        <p:tgtEl>
                                          <p:spTgt spid="337"/>
                                        </p:tgtEl>
                                      </p:cBhvr>
                                    </p:animEffect>
                                  </p:childTnLst>
                                </p:cTn>
                              </p:par>
                            </p:childTnLst>
                          </p:cTn>
                        </p:par>
                        <p:par>
                          <p:cTn id="110" fill="hold">
                            <p:stCondLst>
                              <p:cond delay="500"/>
                            </p:stCondLst>
                            <p:childTnLst>
                              <p:par>
                                <p:cTn id="111" presetID="53" presetClass="exit" presetSubtype="32" fill="hold" nodeType="afterEffect">
                                  <p:stCondLst>
                                    <p:cond delay="0"/>
                                  </p:stCondLst>
                                  <p:childTnLst>
                                    <p:anim calcmode="lin" valueType="num">
                                      <p:cBhvr>
                                        <p:cTn id="112" dur="500"/>
                                        <p:tgtEl>
                                          <p:spTgt spid="334"/>
                                        </p:tgtEl>
                                        <p:attrNameLst>
                                          <p:attrName>ppt_w</p:attrName>
                                        </p:attrNameLst>
                                      </p:cBhvr>
                                      <p:tavLst>
                                        <p:tav tm="0">
                                          <p:val>
                                            <p:strVal val="ppt_w"/>
                                          </p:val>
                                        </p:tav>
                                        <p:tav tm="100000">
                                          <p:val>
                                            <p:fltVal val="0"/>
                                          </p:val>
                                        </p:tav>
                                      </p:tavLst>
                                    </p:anim>
                                    <p:anim calcmode="lin" valueType="num">
                                      <p:cBhvr>
                                        <p:cTn id="113" dur="500"/>
                                        <p:tgtEl>
                                          <p:spTgt spid="334"/>
                                        </p:tgtEl>
                                        <p:attrNameLst>
                                          <p:attrName>ppt_h</p:attrName>
                                        </p:attrNameLst>
                                      </p:cBhvr>
                                      <p:tavLst>
                                        <p:tav tm="0">
                                          <p:val>
                                            <p:strVal val="ppt_h"/>
                                          </p:val>
                                        </p:tav>
                                        <p:tav tm="100000">
                                          <p:val>
                                            <p:fltVal val="0"/>
                                          </p:val>
                                        </p:tav>
                                      </p:tavLst>
                                    </p:anim>
                                    <p:animEffect transition="out" filter="fade">
                                      <p:cBhvr>
                                        <p:cTn id="114" dur="500"/>
                                        <p:tgtEl>
                                          <p:spTgt spid="334"/>
                                        </p:tgtEl>
                                      </p:cBhvr>
                                    </p:animEffect>
                                    <p:set>
                                      <p:cBhvr>
                                        <p:cTn id="115" dur="1" fill="hold">
                                          <p:stCondLst>
                                            <p:cond delay="499"/>
                                          </p:stCondLst>
                                        </p:cTn>
                                        <p:tgtEl>
                                          <p:spTgt spid="334"/>
                                        </p:tgtEl>
                                        <p:attrNameLst>
                                          <p:attrName>style.visibility</p:attrName>
                                        </p:attrNameLst>
                                      </p:cBhvr>
                                      <p:to>
                                        <p:strVal val="hidden"/>
                                      </p:to>
                                    </p:set>
                                  </p:childTnLst>
                                </p:cTn>
                              </p:par>
                            </p:childTnLst>
                          </p:cTn>
                        </p:par>
                        <p:par>
                          <p:cTn id="116" fill="hold">
                            <p:stCondLst>
                              <p:cond delay="1000"/>
                            </p:stCondLst>
                            <p:childTnLst>
                              <p:par>
                                <p:cTn id="117" presetID="53" presetClass="entr" presetSubtype="16" fill="hold" nodeType="afterEffect">
                                  <p:stCondLst>
                                    <p:cond delay="0"/>
                                  </p:stCondLst>
                                  <p:childTnLst>
                                    <p:set>
                                      <p:cBhvr>
                                        <p:cTn id="118" dur="1" fill="hold">
                                          <p:stCondLst>
                                            <p:cond delay="0"/>
                                          </p:stCondLst>
                                        </p:cTn>
                                        <p:tgtEl>
                                          <p:spTgt spid="342"/>
                                        </p:tgtEl>
                                        <p:attrNameLst>
                                          <p:attrName>style.visibility</p:attrName>
                                        </p:attrNameLst>
                                      </p:cBhvr>
                                      <p:to>
                                        <p:strVal val="visible"/>
                                      </p:to>
                                    </p:set>
                                    <p:anim calcmode="lin" valueType="num">
                                      <p:cBhvr>
                                        <p:cTn id="119" dur="500" fill="hold"/>
                                        <p:tgtEl>
                                          <p:spTgt spid="342"/>
                                        </p:tgtEl>
                                        <p:attrNameLst>
                                          <p:attrName>ppt_w</p:attrName>
                                        </p:attrNameLst>
                                      </p:cBhvr>
                                      <p:tavLst>
                                        <p:tav tm="0">
                                          <p:val>
                                            <p:fltVal val="0"/>
                                          </p:val>
                                        </p:tav>
                                        <p:tav tm="100000">
                                          <p:val>
                                            <p:strVal val="#ppt_w"/>
                                          </p:val>
                                        </p:tav>
                                      </p:tavLst>
                                    </p:anim>
                                    <p:anim calcmode="lin" valueType="num">
                                      <p:cBhvr>
                                        <p:cTn id="120" dur="500" fill="hold"/>
                                        <p:tgtEl>
                                          <p:spTgt spid="342"/>
                                        </p:tgtEl>
                                        <p:attrNameLst>
                                          <p:attrName>ppt_h</p:attrName>
                                        </p:attrNameLst>
                                      </p:cBhvr>
                                      <p:tavLst>
                                        <p:tav tm="0">
                                          <p:val>
                                            <p:fltVal val="0"/>
                                          </p:val>
                                        </p:tav>
                                        <p:tav tm="100000">
                                          <p:val>
                                            <p:strVal val="#ppt_h"/>
                                          </p:val>
                                        </p:tav>
                                      </p:tavLst>
                                    </p:anim>
                                    <p:animEffect transition="in" filter="fade">
                                      <p:cBhvr>
                                        <p:cTn id="121" dur="500"/>
                                        <p:tgtEl>
                                          <p:spTgt spid="342"/>
                                        </p:tgtEl>
                                      </p:cBhvr>
                                    </p:animEffect>
                                  </p:childTnLst>
                                </p:cTn>
                              </p:par>
                            </p:childTnLst>
                          </p:cTn>
                        </p:par>
                        <p:par>
                          <p:cTn id="122" fill="hold">
                            <p:stCondLst>
                              <p:cond delay="1500"/>
                            </p:stCondLst>
                            <p:childTnLst>
                              <p:par>
                                <p:cTn id="123" presetID="0" presetClass="path" presetSubtype="0" accel="50000" decel="50000" fill="hold" nodeType="afterEffect">
                                  <p:stCondLst>
                                    <p:cond delay="0"/>
                                  </p:stCondLst>
                                  <p:childTnLst>
                                    <p:animMotion origin="layout" path="M -0.00087 -0.0007 L -0.425 0.45741 " pathEditMode="relative" rAng="0" ptsTypes="AA">
                                      <p:cBhvr>
                                        <p:cTn id="124" dur="2000" fill="hold"/>
                                        <p:tgtEl>
                                          <p:spTgt spid="342"/>
                                        </p:tgtEl>
                                        <p:attrNameLst>
                                          <p:attrName>ppt_x</p:attrName>
                                          <p:attrName>ppt_y</p:attrName>
                                        </p:attrNameLst>
                                      </p:cBhvr>
                                      <p:rCtr x="-21215" y="22894"/>
                                    </p:animMotion>
                                  </p:childTnLst>
                                </p:cTn>
                              </p:par>
                            </p:childTnLst>
                          </p:cTn>
                        </p:par>
                        <p:par>
                          <p:cTn id="125" fill="hold">
                            <p:stCondLst>
                              <p:cond delay="3500"/>
                            </p:stCondLst>
                            <p:childTnLst>
                              <p:par>
                                <p:cTn id="126" presetID="2" presetClass="entr" presetSubtype="1" fill="hold" nodeType="afterEffect">
                                  <p:stCondLst>
                                    <p:cond delay="0"/>
                                  </p:stCondLst>
                                  <p:childTnLst>
                                    <p:set>
                                      <p:cBhvr>
                                        <p:cTn id="127" dur="1" fill="hold">
                                          <p:stCondLst>
                                            <p:cond delay="0"/>
                                          </p:stCondLst>
                                        </p:cTn>
                                        <p:tgtEl>
                                          <p:spTgt spid="115"/>
                                        </p:tgtEl>
                                        <p:attrNameLst>
                                          <p:attrName>style.visibility</p:attrName>
                                        </p:attrNameLst>
                                      </p:cBhvr>
                                      <p:to>
                                        <p:strVal val="visible"/>
                                      </p:to>
                                    </p:set>
                                    <p:anim calcmode="lin" valueType="num">
                                      <p:cBhvr additive="base">
                                        <p:cTn id="128" dur="500" fill="hold"/>
                                        <p:tgtEl>
                                          <p:spTgt spid="115"/>
                                        </p:tgtEl>
                                        <p:attrNameLst>
                                          <p:attrName>ppt_x</p:attrName>
                                        </p:attrNameLst>
                                      </p:cBhvr>
                                      <p:tavLst>
                                        <p:tav tm="0">
                                          <p:val>
                                            <p:strVal val="#ppt_x"/>
                                          </p:val>
                                        </p:tav>
                                        <p:tav tm="100000">
                                          <p:val>
                                            <p:strVal val="#ppt_x"/>
                                          </p:val>
                                        </p:tav>
                                      </p:tavLst>
                                    </p:anim>
                                    <p:anim calcmode="lin" valueType="num">
                                      <p:cBhvr additive="base">
                                        <p:cTn id="129" dur="500" fill="hold"/>
                                        <p:tgtEl>
                                          <p:spTgt spid="115"/>
                                        </p:tgtEl>
                                        <p:attrNameLst>
                                          <p:attrName>ppt_y</p:attrName>
                                        </p:attrNameLst>
                                      </p:cBhvr>
                                      <p:tavLst>
                                        <p:tav tm="0">
                                          <p:val>
                                            <p:strVal val="0-#ppt_h/2"/>
                                          </p:val>
                                        </p:tav>
                                        <p:tav tm="100000">
                                          <p:val>
                                            <p:strVal val="#ppt_y"/>
                                          </p:val>
                                        </p:tav>
                                      </p:tavLst>
                                    </p:anim>
                                  </p:childTnLst>
                                </p:cTn>
                              </p:par>
                            </p:childTnLst>
                          </p:cTn>
                        </p:par>
                        <p:par>
                          <p:cTn id="130" fill="hold">
                            <p:stCondLst>
                              <p:cond delay="4000"/>
                            </p:stCondLst>
                            <p:childTnLst>
                              <p:par>
                                <p:cTn id="131" presetID="22" presetClass="entr" presetSubtype="4" fill="hold" nodeType="afterEffect">
                                  <p:stCondLst>
                                    <p:cond delay="0"/>
                                  </p:stCondLst>
                                  <p:childTnLst>
                                    <p:set>
                                      <p:cBhvr>
                                        <p:cTn id="132" dur="1" fill="hold">
                                          <p:stCondLst>
                                            <p:cond delay="0"/>
                                          </p:stCondLst>
                                        </p:cTn>
                                        <p:tgtEl>
                                          <p:spTgt spid="118"/>
                                        </p:tgtEl>
                                        <p:attrNameLst>
                                          <p:attrName>style.visibility</p:attrName>
                                        </p:attrNameLst>
                                      </p:cBhvr>
                                      <p:to>
                                        <p:strVal val="visible"/>
                                      </p:to>
                                    </p:set>
                                    <p:animEffect transition="in" filter="wipe(down)">
                                      <p:cBhvr>
                                        <p:cTn id="133" dur="500"/>
                                        <p:tgtEl>
                                          <p:spTgt spid="118"/>
                                        </p:tgtEl>
                                      </p:cBhvr>
                                    </p:animEffect>
                                  </p:childTnLst>
                                </p:cTn>
                              </p:par>
                            </p:childTnLst>
                          </p:cTn>
                        </p:par>
                        <p:par>
                          <p:cTn id="134" fill="hold">
                            <p:stCondLst>
                              <p:cond delay="4500"/>
                            </p:stCondLst>
                            <p:childTnLst>
                              <p:par>
                                <p:cTn id="135" presetID="0" presetClass="path" presetSubtype="0" accel="50000" decel="50000" fill="hold" nodeType="afterEffect">
                                  <p:stCondLst>
                                    <p:cond delay="0"/>
                                  </p:stCondLst>
                                  <p:childTnLst>
                                    <p:animMotion origin="layout" path="M -0.425 0.45741 C -0.40278 0.40903 -0.36753 0.34421 -0.35816 0.31273 C -0.34878 0.28125 -0.36111 0.27893 -0.36823 0.26944 C -0.37534 0.25995 -0.39392 0.25555 -0.40017 0.25625 C -0.41823 0.2662 -0.4335 0.27616 -0.44201 0.28565 " pathEditMode="relative" rAng="0" ptsTypes="AAAAA">
                                      <p:cBhvr>
                                        <p:cTn id="136" dur="2000" fill="hold"/>
                                        <p:tgtEl>
                                          <p:spTgt spid="342"/>
                                        </p:tgtEl>
                                        <p:attrNameLst>
                                          <p:attrName>ppt_x</p:attrName>
                                          <p:attrName>ppt_y</p:attrName>
                                        </p:attrNameLst>
                                      </p:cBhvr>
                                      <p:rCtr x="2656" y="-10069"/>
                                    </p:animMotion>
                                  </p:childTnLst>
                                </p:cTn>
                              </p:par>
                            </p:childTnLst>
                          </p:cTn>
                        </p:par>
                      </p:childTnLst>
                    </p:cTn>
                  </p:par>
                  <p:par>
                    <p:cTn id="137" fill="hold">
                      <p:stCondLst>
                        <p:cond delay="indefinite"/>
                      </p:stCondLst>
                      <p:childTnLst>
                        <p:par>
                          <p:cTn id="138" fill="hold">
                            <p:stCondLst>
                              <p:cond delay="0"/>
                            </p:stCondLst>
                            <p:childTnLst>
                              <p:par>
                                <p:cTn id="139" presetID="53" presetClass="entr" presetSubtype="16" fill="hold" grpId="0" nodeType="clickEffect">
                                  <p:stCondLst>
                                    <p:cond delay="0"/>
                                  </p:stCondLst>
                                  <p:childTnLst>
                                    <p:set>
                                      <p:cBhvr>
                                        <p:cTn id="140" dur="1" fill="hold">
                                          <p:stCondLst>
                                            <p:cond delay="0"/>
                                          </p:stCondLst>
                                        </p:cTn>
                                        <p:tgtEl>
                                          <p:spTgt spid="375"/>
                                        </p:tgtEl>
                                        <p:attrNameLst>
                                          <p:attrName>style.visibility</p:attrName>
                                        </p:attrNameLst>
                                      </p:cBhvr>
                                      <p:to>
                                        <p:strVal val="visible"/>
                                      </p:to>
                                    </p:set>
                                    <p:anim calcmode="lin" valueType="num">
                                      <p:cBhvr>
                                        <p:cTn id="141" dur="500" fill="hold"/>
                                        <p:tgtEl>
                                          <p:spTgt spid="375"/>
                                        </p:tgtEl>
                                        <p:attrNameLst>
                                          <p:attrName>ppt_w</p:attrName>
                                        </p:attrNameLst>
                                      </p:cBhvr>
                                      <p:tavLst>
                                        <p:tav tm="0">
                                          <p:val>
                                            <p:fltVal val="0"/>
                                          </p:val>
                                        </p:tav>
                                        <p:tav tm="100000">
                                          <p:val>
                                            <p:strVal val="#ppt_w"/>
                                          </p:val>
                                        </p:tav>
                                      </p:tavLst>
                                    </p:anim>
                                    <p:anim calcmode="lin" valueType="num">
                                      <p:cBhvr>
                                        <p:cTn id="142" dur="500" fill="hold"/>
                                        <p:tgtEl>
                                          <p:spTgt spid="375"/>
                                        </p:tgtEl>
                                        <p:attrNameLst>
                                          <p:attrName>ppt_h</p:attrName>
                                        </p:attrNameLst>
                                      </p:cBhvr>
                                      <p:tavLst>
                                        <p:tav tm="0">
                                          <p:val>
                                            <p:fltVal val="0"/>
                                          </p:val>
                                        </p:tav>
                                        <p:tav tm="100000">
                                          <p:val>
                                            <p:strVal val="#ppt_h"/>
                                          </p:val>
                                        </p:tav>
                                      </p:tavLst>
                                    </p:anim>
                                    <p:animEffect transition="in" filter="fade">
                                      <p:cBhvr>
                                        <p:cTn id="143" dur="500"/>
                                        <p:tgtEl>
                                          <p:spTgt spid="375"/>
                                        </p:tgtEl>
                                      </p:cBhvr>
                                    </p:animEffect>
                                  </p:childTnLst>
                                </p:cTn>
                              </p:par>
                            </p:childTnLst>
                          </p:cTn>
                        </p:par>
                        <p:par>
                          <p:cTn id="144" fill="hold">
                            <p:stCondLst>
                              <p:cond delay="500"/>
                            </p:stCondLst>
                            <p:childTnLst>
                              <p:par>
                                <p:cTn id="145" presetID="53" presetClass="entr" presetSubtype="16" fill="hold" nodeType="afterEffect">
                                  <p:stCondLst>
                                    <p:cond delay="0"/>
                                  </p:stCondLst>
                                  <p:childTnLst>
                                    <p:set>
                                      <p:cBhvr>
                                        <p:cTn id="146" dur="1" fill="hold">
                                          <p:stCondLst>
                                            <p:cond delay="0"/>
                                          </p:stCondLst>
                                        </p:cTn>
                                        <p:tgtEl>
                                          <p:spTgt spid="340"/>
                                        </p:tgtEl>
                                        <p:attrNameLst>
                                          <p:attrName>style.visibility</p:attrName>
                                        </p:attrNameLst>
                                      </p:cBhvr>
                                      <p:to>
                                        <p:strVal val="visible"/>
                                      </p:to>
                                    </p:set>
                                    <p:anim calcmode="lin" valueType="num">
                                      <p:cBhvr>
                                        <p:cTn id="147" dur="600" fill="hold"/>
                                        <p:tgtEl>
                                          <p:spTgt spid="340"/>
                                        </p:tgtEl>
                                        <p:attrNameLst>
                                          <p:attrName>ppt_w</p:attrName>
                                        </p:attrNameLst>
                                      </p:cBhvr>
                                      <p:tavLst>
                                        <p:tav tm="0">
                                          <p:val>
                                            <p:fltVal val="0"/>
                                          </p:val>
                                        </p:tav>
                                        <p:tav tm="100000">
                                          <p:val>
                                            <p:strVal val="#ppt_w"/>
                                          </p:val>
                                        </p:tav>
                                      </p:tavLst>
                                    </p:anim>
                                    <p:anim calcmode="lin" valueType="num">
                                      <p:cBhvr>
                                        <p:cTn id="148" dur="600" fill="hold"/>
                                        <p:tgtEl>
                                          <p:spTgt spid="340"/>
                                        </p:tgtEl>
                                        <p:attrNameLst>
                                          <p:attrName>ppt_h</p:attrName>
                                        </p:attrNameLst>
                                      </p:cBhvr>
                                      <p:tavLst>
                                        <p:tav tm="0">
                                          <p:val>
                                            <p:fltVal val="0"/>
                                          </p:val>
                                        </p:tav>
                                        <p:tav tm="100000">
                                          <p:val>
                                            <p:strVal val="#ppt_h"/>
                                          </p:val>
                                        </p:tav>
                                      </p:tavLst>
                                    </p:anim>
                                    <p:animEffect transition="in" filter="fade">
                                      <p:cBhvr>
                                        <p:cTn id="149" dur="600"/>
                                        <p:tgtEl>
                                          <p:spTgt spid="340"/>
                                        </p:tgtEl>
                                      </p:cBhvr>
                                    </p:animEffect>
                                  </p:childTnLst>
                                </p:cTn>
                              </p:par>
                            </p:childTnLst>
                          </p:cTn>
                        </p:par>
                        <p:par>
                          <p:cTn id="150" fill="hold">
                            <p:stCondLst>
                              <p:cond delay="1100"/>
                            </p:stCondLst>
                            <p:childTnLst>
                              <p:par>
                                <p:cTn id="151" presetID="0" presetClass="path" presetSubtype="0" accel="50000" decel="50000" fill="hold" nodeType="afterEffect">
                                  <p:stCondLst>
                                    <p:cond delay="0"/>
                                  </p:stCondLst>
                                  <p:childTnLst>
                                    <p:animMotion origin="layout" path="M -0.44236 0.28356 L -0.48541 0.00417 " pathEditMode="relative" rAng="0" ptsTypes="AA">
                                      <p:cBhvr>
                                        <p:cTn id="152" dur="2000" fill="hold"/>
                                        <p:tgtEl>
                                          <p:spTgt spid="342"/>
                                        </p:tgtEl>
                                        <p:attrNameLst>
                                          <p:attrName>ppt_x</p:attrName>
                                          <p:attrName>ppt_y</p:attrName>
                                        </p:attrNameLst>
                                      </p:cBhvr>
                                      <p:rCtr x="-2153" y="-13981"/>
                                    </p:animMotion>
                                  </p:childTnLst>
                                </p:cTn>
                              </p:par>
                            </p:childTnLst>
                          </p:cTn>
                        </p:par>
                        <p:par>
                          <p:cTn id="153" fill="hold">
                            <p:stCondLst>
                              <p:cond delay="3100"/>
                            </p:stCondLst>
                            <p:childTnLst>
                              <p:par>
                                <p:cTn id="154" presetID="22" presetClass="entr" presetSubtype="8" fill="hold" grpId="0" nodeType="afterEffect">
                                  <p:stCondLst>
                                    <p:cond delay="0"/>
                                  </p:stCondLst>
                                  <p:childTnLst>
                                    <p:set>
                                      <p:cBhvr>
                                        <p:cTn id="155" dur="1" fill="hold">
                                          <p:stCondLst>
                                            <p:cond delay="0"/>
                                          </p:stCondLst>
                                        </p:cTn>
                                        <p:tgtEl>
                                          <p:spTgt spid="308"/>
                                        </p:tgtEl>
                                        <p:attrNameLst>
                                          <p:attrName>style.visibility</p:attrName>
                                        </p:attrNameLst>
                                      </p:cBhvr>
                                      <p:to>
                                        <p:strVal val="visible"/>
                                      </p:to>
                                    </p:set>
                                    <p:animEffect transition="in" filter="wipe(left)">
                                      <p:cBhvr>
                                        <p:cTn id="156" dur="500"/>
                                        <p:tgtEl>
                                          <p:spTgt spid="308"/>
                                        </p:tgtEl>
                                      </p:cBhvr>
                                    </p:animEffect>
                                  </p:childTnLst>
                                </p:cTn>
                              </p:par>
                            </p:childTnLst>
                          </p:cTn>
                        </p:par>
                        <p:par>
                          <p:cTn id="157" fill="hold">
                            <p:stCondLst>
                              <p:cond delay="3600"/>
                            </p:stCondLst>
                            <p:childTnLst>
                              <p:par>
                                <p:cTn id="158" presetID="22" presetClass="entr" presetSubtype="8" fill="hold" nodeType="afterEffect">
                                  <p:stCondLst>
                                    <p:cond delay="0"/>
                                  </p:stCondLst>
                                  <p:childTnLst>
                                    <p:set>
                                      <p:cBhvr>
                                        <p:cTn id="159" dur="1" fill="hold">
                                          <p:stCondLst>
                                            <p:cond delay="0"/>
                                          </p:stCondLst>
                                        </p:cTn>
                                        <p:tgtEl>
                                          <p:spTgt spid="1027"/>
                                        </p:tgtEl>
                                        <p:attrNameLst>
                                          <p:attrName>style.visibility</p:attrName>
                                        </p:attrNameLst>
                                      </p:cBhvr>
                                      <p:to>
                                        <p:strVal val="visible"/>
                                      </p:to>
                                    </p:set>
                                    <p:animEffect transition="in" filter="wipe(left)">
                                      <p:cBhvr>
                                        <p:cTn id="160" dur="500"/>
                                        <p:tgtEl>
                                          <p:spTgt spid="1027"/>
                                        </p:tgtEl>
                                      </p:cBhvr>
                                    </p:animEffect>
                                  </p:childTnLst>
                                </p:cTn>
                              </p:par>
                            </p:childTnLst>
                          </p:cTn>
                        </p:par>
                        <p:par>
                          <p:cTn id="161" fill="hold">
                            <p:stCondLst>
                              <p:cond delay="4100"/>
                            </p:stCondLst>
                            <p:childTnLst>
                              <p:par>
                                <p:cTn id="162" presetID="22" presetClass="entr" presetSubtype="8" fill="hold" nodeType="afterEffect">
                                  <p:stCondLst>
                                    <p:cond delay="0"/>
                                  </p:stCondLst>
                                  <p:childTnLst>
                                    <p:set>
                                      <p:cBhvr>
                                        <p:cTn id="163" dur="1" fill="hold">
                                          <p:stCondLst>
                                            <p:cond delay="0"/>
                                          </p:stCondLst>
                                        </p:cTn>
                                        <p:tgtEl>
                                          <p:spTgt spid="1029"/>
                                        </p:tgtEl>
                                        <p:attrNameLst>
                                          <p:attrName>style.visibility</p:attrName>
                                        </p:attrNameLst>
                                      </p:cBhvr>
                                      <p:to>
                                        <p:strVal val="visible"/>
                                      </p:to>
                                    </p:set>
                                    <p:animEffect transition="in" filter="wipe(left)">
                                      <p:cBhvr>
                                        <p:cTn id="164" dur="500"/>
                                        <p:tgtEl>
                                          <p:spTgt spid="1029"/>
                                        </p:tgtEl>
                                      </p:cBhvr>
                                    </p:animEffect>
                                  </p:childTnLst>
                                </p:cTn>
                              </p:par>
                            </p:childTnLst>
                          </p:cTn>
                        </p:par>
                        <p:par>
                          <p:cTn id="165" fill="hold">
                            <p:stCondLst>
                              <p:cond delay="4600"/>
                            </p:stCondLst>
                            <p:childTnLst>
                              <p:par>
                                <p:cTn id="166" presetID="22" presetClass="entr" presetSubtype="8" fill="hold" nodeType="afterEffect">
                                  <p:stCondLst>
                                    <p:cond delay="0"/>
                                  </p:stCondLst>
                                  <p:childTnLst>
                                    <p:set>
                                      <p:cBhvr>
                                        <p:cTn id="167" dur="1" fill="hold">
                                          <p:stCondLst>
                                            <p:cond delay="0"/>
                                          </p:stCondLst>
                                        </p:cTn>
                                        <p:tgtEl>
                                          <p:spTgt spid="1031"/>
                                        </p:tgtEl>
                                        <p:attrNameLst>
                                          <p:attrName>style.visibility</p:attrName>
                                        </p:attrNameLst>
                                      </p:cBhvr>
                                      <p:to>
                                        <p:strVal val="visible"/>
                                      </p:to>
                                    </p:set>
                                    <p:animEffect transition="in" filter="wipe(left)">
                                      <p:cBhvr>
                                        <p:cTn id="168" dur="500"/>
                                        <p:tgtEl>
                                          <p:spTgt spid="1031"/>
                                        </p:tgtEl>
                                      </p:cBhvr>
                                    </p:animEffect>
                                  </p:childTnLst>
                                </p:cTn>
                              </p:par>
                            </p:childTnLst>
                          </p:cTn>
                        </p:par>
                        <p:par>
                          <p:cTn id="169" fill="hold">
                            <p:stCondLst>
                              <p:cond delay="5100"/>
                            </p:stCondLst>
                            <p:childTnLst>
                              <p:par>
                                <p:cTn id="170" presetID="22" presetClass="entr" presetSubtype="8" fill="hold" nodeType="afterEffect">
                                  <p:stCondLst>
                                    <p:cond delay="0"/>
                                  </p:stCondLst>
                                  <p:childTnLst>
                                    <p:set>
                                      <p:cBhvr>
                                        <p:cTn id="171" dur="1" fill="hold">
                                          <p:stCondLst>
                                            <p:cond delay="0"/>
                                          </p:stCondLst>
                                        </p:cTn>
                                        <p:tgtEl>
                                          <p:spTgt spid="1032"/>
                                        </p:tgtEl>
                                        <p:attrNameLst>
                                          <p:attrName>style.visibility</p:attrName>
                                        </p:attrNameLst>
                                      </p:cBhvr>
                                      <p:to>
                                        <p:strVal val="visible"/>
                                      </p:to>
                                    </p:set>
                                    <p:animEffect transition="in" filter="wipe(left)">
                                      <p:cBhvr>
                                        <p:cTn id="172" dur="500"/>
                                        <p:tgtEl>
                                          <p:spTgt spid="1032"/>
                                        </p:tgtEl>
                                      </p:cBhvr>
                                    </p:animEffect>
                                  </p:childTnLst>
                                </p:cTn>
                              </p:par>
                            </p:childTnLst>
                          </p:cTn>
                        </p:par>
                        <p:par>
                          <p:cTn id="173" fill="hold">
                            <p:stCondLst>
                              <p:cond delay="5600"/>
                            </p:stCondLst>
                            <p:childTnLst>
                              <p:par>
                                <p:cTn id="174" presetID="22" presetClass="entr" presetSubtype="8" fill="hold" nodeType="afterEffect">
                                  <p:stCondLst>
                                    <p:cond delay="0"/>
                                  </p:stCondLst>
                                  <p:childTnLst>
                                    <p:set>
                                      <p:cBhvr>
                                        <p:cTn id="175" dur="1" fill="hold">
                                          <p:stCondLst>
                                            <p:cond delay="0"/>
                                          </p:stCondLst>
                                        </p:cTn>
                                        <p:tgtEl>
                                          <p:spTgt spid="1033"/>
                                        </p:tgtEl>
                                        <p:attrNameLst>
                                          <p:attrName>style.visibility</p:attrName>
                                        </p:attrNameLst>
                                      </p:cBhvr>
                                      <p:to>
                                        <p:strVal val="visible"/>
                                      </p:to>
                                    </p:set>
                                    <p:animEffect transition="in" filter="wipe(left)">
                                      <p:cBhvr>
                                        <p:cTn id="176" dur="500"/>
                                        <p:tgtEl>
                                          <p:spTgt spid="1033"/>
                                        </p:tgtEl>
                                      </p:cBhvr>
                                    </p:animEffect>
                                  </p:childTnLst>
                                </p:cTn>
                              </p:par>
                            </p:childTnLst>
                          </p:cTn>
                        </p:par>
                        <p:par>
                          <p:cTn id="177" fill="hold">
                            <p:stCondLst>
                              <p:cond delay="6100"/>
                            </p:stCondLst>
                            <p:childTnLst>
                              <p:par>
                                <p:cTn id="178" presetID="22" presetClass="entr" presetSubtype="8" fill="hold" nodeType="afterEffect">
                                  <p:stCondLst>
                                    <p:cond delay="0"/>
                                  </p:stCondLst>
                                  <p:childTnLst>
                                    <p:set>
                                      <p:cBhvr>
                                        <p:cTn id="179" dur="1" fill="hold">
                                          <p:stCondLst>
                                            <p:cond delay="0"/>
                                          </p:stCondLst>
                                        </p:cTn>
                                        <p:tgtEl>
                                          <p:spTgt spid="1034"/>
                                        </p:tgtEl>
                                        <p:attrNameLst>
                                          <p:attrName>style.visibility</p:attrName>
                                        </p:attrNameLst>
                                      </p:cBhvr>
                                      <p:to>
                                        <p:strVal val="visible"/>
                                      </p:to>
                                    </p:set>
                                    <p:animEffect transition="in" filter="wipe(left)">
                                      <p:cBhvr>
                                        <p:cTn id="180" dur="500"/>
                                        <p:tgtEl>
                                          <p:spTgt spid="1034"/>
                                        </p:tgtEl>
                                      </p:cBhvr>
                                    </p:animEffect>
                                  </p:childTnLst>
                                </p:cTn>
                              </p:par>
                            </p:childTnLst>
                          </p:cTn>
                        </p:par>
                      </p:childTnLst>
                    </p:cTn>
                  </p:par>
                  <p:par>
                    <p:cTn id="181" fill="hold">
                      <p:stCondLst>
                        <p:cond delay="indefinite"/>
                      </p:stCondLst>
                      <p:childTnLst>
                        <p:par>
                          <p:cTn id="182" fill="hold">
                            <p:stCondLst>
                              <p:cond delay="0"/>
                            </p:stCondLst>
                            <p:childTnLst>
                              <p:par>
                                <p:cTn id="183" presetID="10" presetClass="exit" presetSubtype="0" fill="hold" grpId="1" nodeType="clickEffect">
                                  <p:stCondLst>
                                    <p:cond delay="0"/>
                                  </p:stCondLst>
                                  <p:childTnLst>
                                    <p:animEffect transition="out" filter="fade">
                                      <p:cBhvr>
                                        <p:cTn id="184" dur="500"/>
                                        <p:tgtEl>
                                          <p:spTgt spid="308"/>
                                        </p:tgtEl>
                                      </p:cBhvr>
                                    </p:animEffect>
                                    <p:set>
                                      <p:cBhvr>
                                        <p:cTn id="185" dur="1" fill="hold">
                                          <p:stCondLst>
                                            <p:cond delay="499"/>
                                          </p:stCondLst>
                                        </p:cTn>
                                        <p:tgtEl>
                                          <p:spTgt spid="308"/>
                                        </p:tgtEl>
                                        <p:attrNameLst>
                                          <p:attrName>style.visibility</p:attrName>
                                        </p:attrNameLst>
                                      </p:cBhvr>
                                      <p:to>
                                        <p:strVal val="hidden"/>
                                      </p:to>
                                    </p:set>
                                  </p:childTnLst>
                                </p:cTn>
                              </p:par>
                              <p:par>
                                <p:cTn id="186" presetID="10" presetClass="exit" presetSubtype="0" fill="hold" nodeType="withEffect">
                                  <p:stCondLst>
                                    <p:cond delay="0"/>
                                  </p:stCondLst>
                                  <p:childTnLst>
                                    <p:animEffect transition="out" filter="fade">
                                      <p:cBhvr>
                                        <p:cTn id="187" dur="500"/>
                                        <p:tgtEl>
                                          <p:spTgt spid="1027"/>
                                        </p:tgtEl>
                                      </p:cBhvr>
                                    </p:animEffect>
                                    <p:set>
                                      <p:cBhvr>
                                        <p:cTn id="188" dur="1" fill="hold">
                                          <p:stCondLst>
                                            <p:cond delay="499"/>
                                          </p:stCondLst>
                                        </p:cTn>
                                        <p:tgtEl>
                                          <p:spTgt spid="1027"/>
                                        </p:tgtEl>
                                        <p:attrNameLst>
                                          <p:attrName>style.visibility</p:attrName>
                                        </p:attrNameLst>
                                      </p:cBhvr>
                                      <p:to>
                                        <p:strVal val="hidden"/>
                                      </p:to>
                                    </p:set>
                                  </p:childTnLst>
                                </p:cTn>
                              </p:par>
                              <p:par>
                                <p:cTn id="189" presetID="10" presetClass="exit" presetSubtype="0" fill="hold" nodeType="withEffect">
                                  <p:stCondLst>
                                    <p:cond delay="0"/>
                                  </p:stCondLst>
                                  <p:childTnLst>
                                    <p:animEffect transition="out" filter="fade">
                                      <p:cBhvr>
                                        <p:cTn id="190" dur="500"/>
                                        <p:tgtEl>
                                          <p:spTgt spid="1029"/>
                                        </p:tgtEl>
                                      </p:cBhvr>
                                    </p:animEffect>
                                    <p:set>
                                      <p:cBhvr>
                                        <p:cTn id="191" dur="1" fill="hold">
                                          <p:stCondLst>
                                            <p:cond delay="499"/>
                                          </p:stCondLst>
                                        </p:cTn>
                                        <p:tgtEl>
                                          <p:spTgt spid="1029"/>
                                        </p:tgtEl>
                                        <p:attrNameLst>
                                          <p:attrName>style.visibility</p:attrName>
                                        </p:attrNameLst>
                                      </p:cBhvr>
                                      <p:to>
                                        <p:strVal val="hidden"/>
                                      </p:to>
                                    </p:set>
                                  </p:childTnLst>
                                </p:cTn>
                              </p:par>
                              <p:par>
                                <p:cTn id="192" presetID="10" presetClass="exit" presetSubtype="0" fill="hold" nodeType="withEffect">
                                  <p:stCondLst>
                                    <p:cond delay="0"/>
                                  </p:stCondLst>
                                  <p:childTnLst>
                                    <p:animEffect transition="out" filter="fade">
                                      <p:cBhvr>
                                        <p:cTn id="193" dur="500"/>
                                        <p:tgtEl>
                                          <p:spTgt spid="1031"/>
                                        </p:tgtEl>
                                      </p:cBhvr>
                                    </p:animEffect>
                                    <p:set>
                                      <p:cBhvr>
                                        <p:cTn id="194" dur="1" fill="hold">
                                          <p:stCondLst>
                                            <p:cond delay="499"/>
                                          </p:stCondLst>
                                        </p:cTn>
                                        <p:tgtEl>
                                          <p:spTgt spid="1031"/>
                                        </p:tgtEl>
                                        <p:attrNameLst>
                                          <p:attrName>style.visibility</p:attrName>
                                        </p:attrNameLst>
                                      </p:cBhvr>
                                      <p:to>
                                        <p:strVal val="hidden"/>
                                      </p:to>
                                    </p:set>
                                  </p:childTnLst>
                                </p:cTn>
                              </p:par>
                              <p:par>
                                <p:cTn id="195" presetID="10" presetClass="exit" presetSubtype="0" fill="hold" nodeType="withEffect">
                                  <p:stCondLst>
                                    <p:cond delay="0"/>
                                  </p:stCondLst>
                                  <p:childTnLst>
                                    <p:animEffect transition="out" filter="fade">
                                      <p:cBhvr>
                                        <p:cTn id="196" dur="500"/>
                                        <p:tgtEl>
                                          <p:spTgt spid="1032"/>
                                        </p:tgtEl>
                                      </p:cBhvr>
                                    </p:animEffect>
                                    <p:set>
                                      <p:cBhvr>
                                        <p:cTn id="197" dur="1" fill="hold">
                                          <p:stCondLst>
                                            <p:cond delay="499"/>
                                          </p:stCondLst>
                                        </p:cTn>
                                        <p:tgtEl>
                                          <p:spTgt spid="1032"/>
                                        </p:tgtEl>
                                        <p:attrNameLst>
                                          <p:attrName>style.visibility</p:attrName>
                                        </p:attrNameLst>
                                      </p:cBhvr>
                                      <p:to>
                                        <p:strVal val="hidden"/>
                                      </p:to>
                                    </p:set>
                                  </p:childTnLst>
                                </p:cTn>
                              </p:par>
                              <p:par>
                                <p:cTn id="198" presetID="10" presetClass="exit" presetSubtype="0" fill="hold" nodeType="withEffect">
                                  <p:stCondLst>
                                    <p:cond delay="0"/>
                                  </p:stCondLst>
                                  <p:childTnLst>
                                    <p:animEffect transition="out" filter="fade">
                                      <p:cBhvr>
                                        <p:cTn id="199" dur="500"/>
                                        <p:tgtEl>
                                          <p:spTgt spid="1033"/>
                                        </p:tgtEl>
                                      </p:cBhvr>
                                    </p:animEffect>
                                    <p:set>
                                      <p:cBhvr>
                                        <p:cTn id="200" dur="1" fill="hold">
                                          <p:stCondLst>
                                            <p:cond delay="499"/>
                                          </p:stCondLst>
                                        </p:cTn>
                                        <p:tgtEl>
                                          <p:spTgt spid="1033"/>
                                        </p:tgtEl>
                                        <p:attrNameLst>
                                          <p:attrName>style.visibility</p:attrName>
                                        </p:attrNameLst>
                                      </p:cBhvr>
                                      <p:to>
                                        <p:strVal val="hidden"/>
                                      </p:to>
                                    </p:set>
                                  </p:childTnLst>
                                </p:cTn>
                              </p:par>
                              <p:par>
                                <p:cTn id="201" presetID="10" presetClass="exit" presetSubtype="0" fill="hold" nodeType="withEffect">
                                  <p:stCondLst>
                                    <p:cond delay="0"/>
                                  </p:stCondLst>
                                  <p:childTnLst>
                                    <p:animEffect transition="out" filter="fade">
                                      <p:cBhvr>
                                        <p:cTn id="202" dur="500"/>
                                        <p:tgtEl>
                                          <p:spTgt spid="1034"/>
                                        </p:tgtEl>
                                      </p:cBhvr>
                                    </p:animEffect>
                                    <p:set>
                                      <p:cBhvr>
                                        <p:cTn id="203" dur="1" fill="hold">
                                          <p:stCondLst>
                                            <p:cond delay="499"/>
                                          </p:stCondLst>
                                        </p:cTn>
                                        <p:tgtEl>
                                          <p:spTgt spid="1034"/>
                                        </p:tgtEl>
                                        <p:attrNameLst>
                                          <p:attrName>style.visibility</p:attrName>
                                        </p:attrNameLst>
                                      </p:cBhvr>
                                      <p:to>
                                        <p:strVal val="hidden"/>
                                      </p:to>
                                    </p:set>
                                  </p:childTnLst>
                                </p:cTn>
                              </p:par>
                              <p:par>
                                <p:cTn id="204" presetID="10" presetClass="exit" presetSubtype="0" fill="hold" nodeType="withEffect">
                                  <p:stCondLst>
                                    <p:cond delay="0"/>
                                  </p:stCondLst>
                                  <p:childTnLst>
                                    <p:animEffect transition="out" filter="fade">
                                      <p:cBhvr>
                                        <p:cTn id="205" dur="500"/>
                                        <p:tgtEl>
                                          <p:spTgt spid="342"/>
                                        </p:tgtEl>
                                      </p:cBhvr>
                                    </p:animEffect>
                                    <p:set>
                                      <p:cBhvr>
                                        <p:cTn id="206" dur="1" fill="hold">
                                          <p:stCondLst>
                                            <p:cond delay="499"/>
                                          </p:stCondLst>
                                        </p:cTn>
                                        <p:tgtEl>
                                          <p:spTgt spid="342"/>
                                        </p:tgtEl>
                                        <p:attrNameLst>
                                          <p:attrName>style.visibility</p:attrName>
                                        </p:attrNameLst>
                                      </p:cBhvr>
                                      <p:to>
                                        <p:strVal val="hidden"/>
                                      </p:to>
                                    </p:set>
                                  </p:childTnLst>
                                </p:cTn>
                              </p:par>
                            </p:childTnLst>
                          </p:cTn>
                        </p:par>
                        <p:par>
                          <p:cTn id="207" fill="hold">
                            <p:stCondLst>
                              <p:cond delay="500"/>
                            </p:stCondLst>
                            <p:childTnLst>
                              <p:par>
                                <p:cTn id="208" presetID="53" presetClass="entr" presetSubtype="16" fill="hold" nodeType="afterEffect">
                                  <p:stCondLst>
                                    <p:cond delay="0"/>
                                  </p:stCondLst>
                                  <p:childTnLst>
                                    <p:set>
                                      <p:cBhvr>
                                        <p:cTn id="209" dur="1" fill="hold">
                                          <p:stCondLst>
                                            <p:cond delay="0"/>
                                          </p:stCondLst>
                                        </p:cTn>
                                        <p:tgtEl>
                                          <p:spTgt spid="339"/>
                                        </p:tgtEl>
                                        <p:attrNameLst>
                                          <p:attrName>style.visibility</p:attrName>
                                        </p:attrNameLst>
                                      </p:cBhvr>
                                      <p:to>
                                        <p:strVal val="visible"/>
                                      </p:to>
                                    </p:set>
                                    <p:anim calcmode="lin" valueType="num">
                                      <p:cBhvr>
                                        <p:cTn id="210" dur="500" fill="hold"/>
                                        <p:tgtEl>
                                          <p:spTgt spid="339"/>
                                        </p:tgtEl>
                                        <p:attrNameLst>
                                          <p:attrName>ppt_w</p:attrName>
                                        </p:attrNameLst>
                                      </p:cBhvr>
                                      <p:tavLst>
                                        <p:tav tm="0">
                                          <p:val>
                                            <p:fltVal val="0"/>
                                          </p:val>
                                        </p:tav>
                                        <p:tav tm="100000">
                                          <p:val>
                                            <p:strVal val="#ppt_w"/>
                                          </p:val>
                                        </p:tav>
                                      </p:tavLst>
                                    </p:anim>
                                    <p:anim calcmode="lin" valueType="num">
                                      <p:cBhvr>
                                        <p:cTn id="211" dur="500" fill="hold"/>
                                        <p:tgtEl>
                                          <p:spTgt spid="339"/>
                                        </p:tgtEl>
                                        <p:attrNameLst>
                                          <p:attrName>ppt_h</p:attrName>
                                        </p:attrNameLst>
                                      </p:cBhvr>
                                      <p:tavLst>
                                        <p:tav tm="0">
                                          <p:val>
                                            <p:fltVal val="0"/>
                                          </p:val>
                                        </p:tav>
                                        <p:tav tm="100000">
                                          <p:val>
                                            <p:strVal val="#ppt_h"/>
                                          </p:val>
                                        </p:tav>
                                      </p:tavLst>
                                    </p:anim>
                                    <p:animEffect transition="in" filter="fade">
                                      <p:cBhvr>
                                        <p:cTn id="212" dur="500"/>
                                        <p:tgtEl>
                                          <p:spTgt spid="339"/>
                                        </p:tgtEl>
                                      </p:cBhvr>
                                    </p:animEffect>
                                  </p:childTnLst>
                                </p:cTn>
                              </p:par>
                            </p:childTnLst>
                          </p:cTn>
                        </p:par>
                        <p:par>
                          <p:cTn id="213" fill="hold">
                            <p:stCondLst>
                              <p:cond delay="1000"/>
                            </p:stCondLst>
                            <p:childTnLst>
                              <p:par>
                                <p:cTn id="214" presetID="0" presetClass="path" presetSubtype="0" accel="50000" decel="50000" fill="hold" nodeType="afterEffect">
                                  <p:stCondLst>
                                    <p:cond delay="0"/>
                                  </p:stCondLst>
                                  <p:childTnLst>
                                    <p:animMotion origin="layout" path="M 5.55556E-7 2.22222E-6 L 0.44496 2.22222E-6 C 0.44496 -0.07662 0.43993 -0.21505 0.43993 -0.28935 " pathEditMode="relative" rAng="0" ptsTypes="AAA">
                                      <p:cBhvr>
                                        <p:cTn id="215" dur="2000" fill="hold"/>
                                        <p:tgtEl>
                                          <p:spTgt spid="339"/>
                                        </p:tgtEl>
                                        <p:attrNameLst>
                                          <p:attrName>ppt_x</p:attrName>
                                          <p:attrName>ppt_y</p:attrName>
                                        </p:attrNameLst>
                                      </p:cBhvr>
                                      <p:rCtr x="22240" y="-14468"/>
                                    </p:animMotion>
                                  </p:childTnLst>
                                </p:cTn>
                              </p:par>
                            </p:childTnLst>
                          </p:cTn>
                        </p:par>
                        <p:par>
                          <p:cTn id="216" fill="hold">
                            <p:stCondLst>
                              <p:cond delay="3000"/>
                            </p:stCondLst>
                            <p:childTnLst>
                              <p:par>
                                <p:cTn id="217" presetID="31" presetClass="exit" presetSubtype="0" fill="hold" nodeType="afterEffect">
                                  <p:stCondLst>
                                    <p:cond delay="0"/>
                                  </p:stCondLst>
                                  <p:childTnLst>
                                    <p:anim calcmode="lin" valueType="num">
                                      <p:cBhvr>
                                        <p:cTn id="218" dur="1000"/>
                                        <p:tgtEl>
                                          <p:spTgt spid="339"/>
                                        </p:tgtEl>
                                        <p:attrNameLst>
                                          <p:attrName>ppt_w</p:attrName>
                                        </p:attrNameLst>
                                      </p:cBhvr>
                                      <p:tavLst>
                                        <p:tav tm="0">
                                          <p:val>
                                            <p:strVal val="ppt_w"/>
                                          </p:val>
                                        </p:tav>
                                        <p:tav tm="100000">
                                          <p:val>
                                            <p:fltVal val="0"/>
                                          </p:val>
                                        </p:tav>
                                      </p:tavLst>
                                    </p:anim>
                                    <p:anim calcmode="lin" valueType="num">
                                      <p:cBhvr>
                                        <p:cTn id="219" dur="1000"/>
                                        <p:tgtEl>
                                          <p:spTgt spid="339"/>
                                        </p:tgtEl>
                                        <p:attrNameLst>
                                          <p:attrName>ppt_h</p:attrName>
                                        </p:attrNameLst>
                                      </p:cBhvr>
                                      <p:tavLst>
                                        <p:tav tm="0">
                                          <p:val>
                                            <p:strVal val="ppt_h"/>
                                          </p:val>
                                        </p:tav>
                                        <p:tav tm="100000">
                                          <p:val>
                                            <p:fltVal val="0"/>
                                          </p:val>
                                        </p:tav>
                                      </p:tavLst>
                                    </p:anim>
                                    <p:anim calcmode="lin" valueType="num">
                                      <p:cBhvr>
                                        <p:cTn id="220" dur="1000"/>
                                        <p:tgtEl>
                                          <p:spTgt spid="339"/>
                                        </p:tgtEl>
                                        <p:attrNameLst>
                                          <p:attrName>style.rotation</p:attrName>
                                        </p:attrNameLst>
                                      </p:cBhvr>
                                      <p:tavLst>
                                        <p:tav tm="0">
                                          <p:val>
                                            <p:fltVal val="0"/>
                                          </p:val>
                                        </p:tav>
                                        <p:tav tm="100000">
                                          <p:val>
                                            <p:fltVal val="90"/>
                                          </p:val>
                                        </p:tav>
                                      </p:tavLst>
                                    </p:anim>
                                    <p:animEffect transition="out" filter="fade">
                                      <p:cBhvr>
                                        <p:cTn id="221" dur="1000"/>
                                        <p:tgtEl>
                                          <p:spTgt spid="339"/>
                                        </p:tgtEl>
                                      </p:cBhvr>
                                    </p:animEffect>
                                    <p:set>
                                      <p:cBhvr>
                                        <p:cTn id="222" dur="1" fill="hold">
                                          <p:stCondLst>
                                            <p:cond delay="999"/>
                                          </p:stCondLst>
                                        </p:cTn>
                                        <p:tgtEl>
                                          <p:spTgt spid="339"/>
                                        </p:tgtEl>
                                        <p:attrNameLst>
                                          <p:attrName>style.visibility</p:attrName>
                                        </p:attrNameLst>
                                      </p:cBhvr>
                                      <p:to>
                                        <p:strVal val="hidden"/>
                                      </p:to>
                                    </p:set>
                                  </p:childTnLst>
                                </p:cTn>
                              </p:par>
                              <p:par>
                                <p:cTn id="223" presetID="53" presetClass="exit" presetSubtype="32" fill="hold" nodeType="withEffect">
                                  <p:stCondLst>
                                    <p:cond delay="0"/>
                                  </p:stCondLst>
                                  <p:childTnLst>
                                    <p:anim calcmode="lin" valueType="num">
                                      <p:cBhvr>
                                        <p:cTn id="224" dur="500"/>
                                        <p:tgtEl>
                                          <p:spTgt spid="337"/>
                                        </p:tgtEl>
                                        <p:attrNameLst>
                                          <p:attrName>ppt_w</p:attrName>
                                        </p:attrNameLst>
                                      </p:cBhvr>
                                      <p:tavLst>
                                        <p:tav tm="0">
                                          <p:val>
                                            <p:strVal val="ppt_w"/>
                                          </p:val>
                                        </p:tav>
                                        <p:tav tm="100000">
                                          <p:val>
                                            <p:fltVal val="0"/>
                                          </p:val>
                                        </p:tav>
                                      </p:tavLst>
                                    </p:anim>
                                    <p:anim calcmode="lin" valueType="num">
                                      <p:cBhvr>
                                        <p:cTn id="225" dur="500"/>
                                        <p:tgtEl>
                                          <p:spTgt spid="337"/>
                                        </p:tgtEl>
                                        <p:attrNameLst>
                                          <p:attrName>ppt_h</p:attrName>
                                        </p:attrNameLst>
                                      </p:cBhvr>
                                      <p:tavLst>
                                        <p:tav tm="0">
                                          <p:val>
                                            <p:strVal val="ppt_h"/>
                                          </p:val>
                                        </p:tav>
                                        <p:tav tm="100000">
                                          <p:val>
                                            <p:fltVal val="0"/>
                                          </p:val>
                                        </p:tav>
                                      </p:tavLst>
                                    </p:anim>
                                    <p:animEffect transition="out" filter="fade">
                                      <p:cBhvr>
                                        <p:cTn id="226" dur="500"/>
                                        <p:tgtEl>
                                          <p:spTgt spid="337"/>
                                        </p:tgtEl>
                                      </p:cBhvr>
                                    </p:animEffect>
                                    <p:set>
                                      <p:cBhvr>
                                        <p:cTn id="227" dur="1" fill="hold">
                                          <p:stCondLst>
                                            <p:cond delay="499"/>
                                          </p:stCondLst>
                                        </p:cTn>
                                        <p:tgtEl>
                                          <p:spTgt spid="337"/>
                                        </p:tgtEl>
                                        <p:attrNameLst>
                                          <p:attrName>style.visibility</p:attrName>
                                        </p:attrNameLst>
                                      </p:cBhvr>
                                      <p:to>
                                        <p:strVal val="hidden"/>
                                      </p:to>
                                    </p:set>
                                  </p:childTnLst>
                                </p:cTn>
                              </p:par>
                              <p:par>
                                <p:cTn id="228" presetID="31" presetClass="exit" presetSubtype="0" fill="hold" nodeType="withEffect">
                                  <p:stCondLst>
                                    <p:cond delay="0"/>
                                  </p:stCondLst>
                                  <p:childTnLst>
                                    <p:anim calcmode="lin" valueType="num">
                                      <p:cBhvr>
                                        <p:cTn id="229" dur="1000"/>
                                        <p:tgtEl>
                                          <p:spTgt spid="340"/>
                                        </p:tgtEl>
                                        <p:attrNameLst>
                                          <p:attrName>ppt_w</p:attrName>
                                        </p:attrNameLst>
                                      </p:cBhvr>
                                      <p:tavLst>
                                        <p:tav tm="0">
                                          <p:val>
                                            <p:strVal val="ppt_w"/>
                                          </p:val>
                                        </p:tav>
                                        <p:tav tm="100000">
                                          <p:val>
                                            <p:fltVal val="0"/>
                                          </p:val>
                                        </p:tav>
                                      </p:tavLst>
                                    </p:anim>
                                    <p:anim calcmode="lin" valueType="num">
                                      <p:cBhvr>
                                        <p:cTn id="230" dur="1000"/>
                                        <p:tgtEl>
                                          <p:spTgt spid="340"/>
                                        </p:tgtEl>
                                        <p:attrNameLst>
                                          <p:attrName>ppt_h</p:attrName>
                                        </p:attrNameLst>
                                      </p:cBhvr>
                                      <p:tavLst>
                                        <p:tav tm="0">
                                          <p:val>
                                            <p:strVal val="ppt_h"/>
                                          </p:val>
                                        </p:tav>
                                        <p:tav tm="100000">
                                          <p:val>
                                            <p:fltVal val="0"/>
                                          </p:val>
                                        </p:tav>
                                      </p:tavLst>
                                    </p:anim>
                                    <p:anim calcmode="lin" valueType="num">
                                      <p:cBhvr>
                                        <p:cTn id="231" dur="1000"/>
                                        <p:tgtEl>
                                          <p:spTgt spid="340"/>
                                        </p:tgtEl>
                                        <p:attrNameLst>
                                          <p:attrName>style.rotation</p:attrName>
                                        </p:attrNameLst>
                                      </p:cBhvr>
                                      <p:tavLst>
                                        <p:tav tm="0">
                                          <p:val>
                                            <p:fltVal val="0"/>
                                          </p:val>
                                        </p:tav>
                                        <p:tav tm="100000">
                                          <p:val>
                                            <p:fltVal val="90"/>
                                          </p:val>
                                        </p:tav>
                                      </p:tavLst>
                                    </p:anim>
                                    <p:animEffect transition="out" filter="fade">
                                      <p:cBhvr>
                                        <p:cTn id="232" dur="1000"/>
                                        <p:tgtEl>
                                          <p:spTgt spid="340"/>
                                        </p:tgtEl>
                                      </p:cBhvr>
                                    </p:animEffect>
                                    <p:set>
                                      <p:cBhvr>
                                        <p:cTn id="233" dur="1" fill="hold">
                                          <p:stCondLst>
                                            <p:cond delay="999"/>
                                          </p:stCondLst>
                                        </p:cTn>
                                        <p:tgtEl>
                                          <p:spTgt spid="340"/>
                                        </p:tgtEl>
                                        <p:attrNameLst>
                                          <p:attrName>style.visibility</p:attrName>
                                        </p:attrNameLst>
                                      </p:cBhvr>
                                      <p:to>
                                        <p:strVal val="hidden"/>
                                      </p:to>
                                    </p:set>
                                  </p:childTnLst>
                                </p:cTn>
                              </p:par>
                            </p:childTnLst>
                          </p:cTn>
                        </p:par>
                      </p:childTnLst>
                    </p:cTn>
                  </p:par>
                  <p:par>
                    <p:cTn id="234" fill="hold">
                      <p:stCondLst>
                        <p:cond delay="indefinite"/>
                      </p:stCondLst>
                      <p:childTnLst>
                        <p:par>
                          <p:cTn id="235" fill="hold">
                            <p:stCondLst>
                              <p:cond delay="0"/>
                            </p:stCondLst>
                            <p:childTnLst>
                              <p:par>
                                <p:cTn id="236" presetID="53" presetClass="entr" presetSubtype="16" fill="hold" nodeType="clickEffect">
                                  <p:stCondLst>
                                    <p:cond delay="0"/>
                                  </p:stCondLst>
                                  <p:childTnLst>
                                    <p:set>
                                      <p:cBhvr>
                                        <p:cTn id="237" dur="1" fill="hold">
                                          <p:stCondLst>
                                            <p:cond delay="0"/>
                                          </p:stCondLst>
                                        </p:cTn>
                                        <p:tgtEl>
                                          <p:spTgt spid="334"/>
                                        </p:tgtEl>
                                        <p:attrNameLst>
                                          <p:attrName>style.visibility</p:attrName>
                                        </p:attrNameLst>
                                      </p:cBhvr>
                                      <p:to>
                                        <p:strVal val="visible"/>
                                      </p:to>
                                    </p:set>
                                    <p:anim calcmode="lin" valueType="num">
                                      <p:cBhvr>
                                        <p:cTn id="238" dur="500" fill="hold"/>
                                        <p:tgtEl>
                                          <p:spTgt spid="334"/>
                                        </p:tgtEl>
                                        <p:attrNameLst>
                                          <p:attrName>ppt_w</p:attrName>
                                        </p:attrNameLst>
                                      </p:cBhvr>
                                      <p:tavLst>
                                        <p:tav tm="0">
                                          <p:val>
                                            <p:fltVal val="0"/>
                                          </p:val>
                                        </p:tav>
                                        <p:tav tm="100000">
                                          <p:val>
                                            <p:strVal val="#ppt_w"/>
                                          </p:val>
                                        </p:tav>
                                      </p:tavLst>
                                    </p:anim>
                                    <p:anim calcmode="lin" valueType="num">
                                      <p:cBhvr>
                                        <p:cTn id="239" dur="500" fill="hold"/>
                                        <p:tgtEl>
                                          <p:spTgt spid="334"/>
                                        </p:tgtEl>
                                        <p:attrNameLst>
                                          <p:attrName>ppt_h</p:attrName>
                                        </p:attrNameLst>
                                      </p:cBhvr>
                                      <p:tavLst>
                                        <p:tav tm="0">
                                          <p:val>
                                            <p:fltVal val="0"/>
                                          </p:val>
                                        </p:tav>
                                        <p:tav tm="100000">
                                          <p:val>
                                            <p:strVal val="#ppt_h"/>
                                          </p:val>
                                        </p:tav>
                                      </p:tavLst>
                                    </p:anim>
                                    <p:animEffect transition="in" filter="fade">
                                      <p:cBhvr>
                                        <p:cTn id="240" dur="500"/>
                                        <p:tgtEl>
                                          <p:spTgt spid="334"/>
                                        </p:tgtEl>
                                      </p:cBhvr>
                                    </p:animEffect>
                                  </p:childTnLst>
                                </p:cTn>
                              </p:par>
                            </p:childTnLst>
                          </p:cTn>
                        </p:par>
                        <p:par>
                          <p:cTn id="241" fill="hold">
                            <p:stCondLst>
                              <p:cond delay="500"/>
                            </p:stCondLst>
                            <p:childTnLst>
                              <p:par>
                                <p:cTn id="242" presetID="53" presetClass="entr" presetSubtype="16" fill="hold" nodeType="afterEffect">
                                  <p:stCondLst>
                                    <p:cond delay="0"/>
                                  </p:stCondLst>
                                  <p:childTnLst>
                                    <p:set>
                                      <p:cBhvr>
                                        <p:cTn id="243" dur="1" fill="hold">
                                          <p:stCondLst>
                                            <p:cond delay="0"/>
                                          </p:stCondLst>
                                        </p:cTn>
                                        <p:tgtEl>
                                          <p:spTgt spid="337"/>
                                        </p:tgtEl>
                                        <p:attrNameLst>
                                          <p:attrName>style.visibility</p:attrName>
                                        </p:attrNameLst>
                                      </p:cBhvr>
                                      <p:to>
                                        <p:strVal val="visible"/>
                                      </p:to>
                                    </p:set>
                                    <p:anim calcmode="lin" valueType="num">
                                      <p:cBhvr>
                                        <p:cTn id="244" dur="500" fill="hold"/>
                                        <p:tgtEl>
                                          <p:spTgt spid="337"/>
                                        </p:tgtEl>
                                        <p:attrNameLst>
                                          <p:attrName>ppt_w</p:attrName>
                                        </p:attrNameLst>
                                      </p:cBhvr>
                                      <p:tavLst>
                                        <p:tav tm="0">
                                          <p:val>
                                            <p:fltVal val="0"/>
                                          </p:val>
                                        </p:tav>
                                        <p:tav tm="100000">
                                          <p:val>
                                            <p:strVal val="#ppt_w"/>
                                          </p:val>
                                        </p:tav>
                                      </p:tavLst>
                                    </p:anim>
                                    <p:anim calcmode="lin" valueType="num">
                                      <p:cBhvr>
                                        <p:cTn id="245" dur="500" fill="hold"/>
                                        <p:tgtEl>
                                          <p:spTgt spid="337"/>
                                        </p:tgtEl>
                                        <p:attrNameLst>
                                          <p:attrName>ppt_h</p:attrName>
                                        </p:attrNameLst>
                                      </p:cBhvr>
                                      <p:tavLst>
                                        <p:tav tm="0">
                                          <p:val>
                                            <p:fltVal val="0"/>
                                          </p:val>
                                        </p:tav>
                                        <p:tav tm="100000">
                                          <p:val>
                                            <p:strVal val="#ppt_h"/>
                                          </p:val>
                                        </p:tav>
                                      </p:tavLst>
                                    </p:anim>
                                    <p:animEffect transition="in" filter="fade">
                                      <p:cBhvr>
                                        <p:cTn id="246" dur="500"/>
                                        <p:tgtEl>
                                          <p:spTgt spid="337"/>
                                        </p:tgtEl>
                                      </p:cBhvr>
                                    </p:animEffect>
                                  </p:childTnLst>
                                </p:cTn>
                              </p:par>
                            </p:childTnLst>
                          </p:cTn>
                        </p:par>
                        <p:par>
                          <p:cTn id="247" fill="hold">
                            <p:stCondLst>
                              <p:cond delay="1000"/>
                            </p:stCondLst>
                            <p:childTnLst>
                              <p:par>
                                <p:cTn id="248" presetID="53" presetClass="entr" presetSubtype="16" fill="hold" nodeType="afterEffect">
                                  <p:stCondLst>
                                    <p:cond delay="0"/>
                                  </p:stCondLst>
                                  <p:childTnLst>
                                    <p:set>
                                      <p:cBhvr>
                                        <p:cTn id="249" dur="1" fill="hold">
                                          <p:stCondLst>
                                            <p:cond delay="0"/>
                                          </p:stCondLst>
                                        </p:cTn>
                                        <p:tgtEl>
                                          <p:spTgt spid="338"/>
                                        </p:tgtEl>
                                        <p:attrNameLst>
                                          <p:attrName>style.visibility</p:attrName>
                                        </p:attrNameLst>
                                      </p:cBhvr>
                                      <p:to>
                                        <p:strVal val="visible"/>
                                      </p:to>
                                    </p:set>
                                    <p:anim calcmode="lin" valueType="num">
                                      <p:cBhvr>
                                        <p:cTn id="250" dur="500" fill="hold"/>
                                        <p:tgtEl>
                                          <p:spTgt spid="338"/>
                                        </p:tgtEl>
                                        <p:attrNameLst>
                                          <p:attrName>ppt_w</p:attrName>
                                        </p:attrNameLst>
                                      </p:cBhvr>
                                      <p:tavLst>
                                        <p:tav tm="0">
                                          <p:val>
                                            <p:fltVal val="0"/>
                                          </p:val>
                                        </p:tav>
                                        <p:tav tm="100000">
                                          <p:val>
                                            <p:strVal val="#ppt_w"/>
                                          </p:val>
                                        </p:tav>
                                      </p:tavLst>
                                    </p:anim>
                                    <p:anim calcmode="lin" valueType="num">
                                      <p:cBhvr>
                                        <p:cTn id="251" dur="500" fill="hold"/>
                                        <p:tgtEl>
                                          <p:spTgt spid="338"/>
                                        </p:tgtEl>
                                        <p:attrNameLst>
                                          <p:attrName>ppt_h</p:attrName>
                                        </p:attrNameLst>
                                      </p:cBhvr>
                                      <p:tavLst>
                                        <p:tav tm="0">
                                          <p:val>
                                            <p:fltVal val="0"/>
                                          </p:val>
                                        </p:tav>
                                        <p:tav tm="100000">
                                          <p:val>
                                            <p:strVal val="#ppt_h"/>
                                          </p:val>
                                        </p:tav>
                                      </p:tavLst>
                                    </p:anim>
                                    <p:animEffect transition="in" filter="fade">
                                      <p:cBhvr>
                                        <p:cTn id="252" dur="500"/>
                                        <p:tgtEl>
                                          <p:spTgt spid="338"/>
                                        </p:tgtEl>
                                      </p:cBhvr>
                                    </p:animEffect>
                                  </p:childTnLst>
                                </p:cTn>
                              </p:par>
                            </p:childTnLst>
                          </p:cTn>
                        </p:par>
                        <p:par>
                          <p:cTn id="253" fill="hold">
                            <p:stCondLst>
                              <p:cond delay="1500"/>
                            </p:stCondLst>
                            <p:childTnLst>
                              <p:par>
                                <p:cTn id="254" presetID="0" presetClass="path" presetSubtype="0" accel="50000" decel="50000" fill="hold" nodeType="afterEffect">
                                  <p:stCondLst>
                                    <p:cond delay="0"/>
                                  </p:stCondLst>
                                  <p:childTnLst>
                                    <p:animMotion origin="layout" path="M -0.00087 -0.00069 L -0.425 0.45741 " pathEditMode="relative" rAng="0" ptsTypes="AA">
                                      <p:cBhvr>
                                        <p:cTn id="255" dur="2000" fill="hold"/>
                                        <p:tgtEl>
                                          <p:spTgt spid="338"/>
                                        </p:tgtEl>
                                        <p:attrNameLst>
                                          <p:attrName>ppt_x</p:attrName>
                                          <p:attrName>ppt_y</p:attrName>
                                        </p:attrNameLst>
                                      </p:cBhvr>
                                      <p:rCtr x="-21215" y="22894"/>
                                    </p:animMotion>
                                  </p:childTnLst>
                                </p:cTn>
                              </p:par>
                              <p:par>
                                <p:cTn id="256" presetID="53" presetClass="entr" presetSubtype="16" fill="hold" nodeType="withEffect">
                                  <p:stCondLst>
                                    <p:cond delay="1000"/>
                                  </p:stCondLst>
                                  <p:childTnLst>
                                    <p:set>
                                      <p:cBhvr>
                                        <p:cTn id="257" dur="1" fill="hold">
                                          <p:stCondLst>
                                            <p:cond delay="0"/>
                                          </p:stCondLst>
                                        </p:cTn>
                                        <p:tgtEl>
                                          <p:spTgt spid="340"/>
                                        </p:tgtEl>
                                        <p:attrNameLst>
                                          <p:attrName>style.visibility</p:attrName>
                                        </p:attrNameLst>
                                      </p:cBhvr>
                                      <p:to>
                                        <p:strVal val="visible"/>
                                      </p:to>
                                    </p:set>
                                    <p:anim calcmode="lin" valueType="num">
                                      <p:cBhvr>
                                        <p:cTn id="258" dur="500" fill="hold"/>
                                        <p:tgtEl>
                                          <p:spTgt spid="340"/>
                                        </p:tgtEl>
                                        <p:attrNameLst>
                                          <p:attrName>ppt_w</p:attrName>
                                        </p:attrNameLst>
                                      </p:cBhvr>
                                      <p:tavLst>
                                        <p:tav tm="0">
                                          <p:val>
                                            <p:fltVal val="0"/>
                                          </p:val>
                                        </p:tav>
                                        <p:tav tm="100000">
                                          <p:val>
                                            <p:strVal val="#ppt_w"/>
                                          </p:val>
                                        </p:tav>
                                      </p:tavLst>
                                    </p:anim>
                                    <p:anim calcmode="lin" valueType="num">
                                      <p:cBhvr>
                                        <p:cTn id="259" dur="500" fill="hold"/>
                                        <p:tgtEl>
                                          <p:spTgt spid="340"/>
                                        </p:tgtEl>
                                        <p:attrNameLst>
                                          <p:attrName>ppt_h</p:attrName>
                                        </p:attrNameLst>
                                      </p:cBhvr>
                                      <p:tavLst>
                                        <p:tav tm="0">
                                          <p:val>
                                            <p:fltVal val="0"/>
                                          </p:val>
                                        </p:tav>
                                        <p:tav tm="100000">
                                          <p:val>
                                            <p:strVal val="#ppt_h"/>
                                          </p:val>
                                        </p:tav>
                                      </p:tavLst>
                                    </p:anim>
                                    <p:animEffect transition="in" filter="fade">
                                      <p:cBhvr>
                                        <p:cTn id="260" dur="500"/>
                                        <p:tgtEl>
                                          <p:spTgt spid="340"/>
                                        </p:tgtEl>
                                      </p:cBhvr>
                                    </p:animEffect>
                                  </p:childTnLst>
                                </p:cTn>
                              </p:par>
                            </p:childTnLst>
                          </p:cTn>
                        </p:par>
                        <p:par>
                          <p:cTn id="261" fill="hold">
                            <p:stCondLst>
                              <p:cond delay="3500"/>
                            </p:stCondLst>
                            <p:childTnLst>
                              <p:par>
                                <p:cTn id="262" presetID="0" presetClass="path" presetSubtype="0" accel="50000" decel="50000" fill="hold" nodeType="afterEffect">
                                  <p:stCondLst>
                                    <p:cond delay="0"/>
                                  </p:stCondLst>
                                  <p:childTnLst>
                                    <p:animMotion origin="layout" path="M -0.425 0.45741 C -0.40278 0.40903 -0.36753 0.34421 -0.35816 0.31273 C -0.34878 0.28125 -0.36111 0.27894 -0.36823 0.26944 C -0.37535 0.25995 -0.39392 0.25556 -0.40017 0.25625 C -0.41823 0.2662 -0.43351 0.27616 -0.44201 0.28565 " pathEditMode="relative" rAng="0" ptsTypes="AAAAA">
                                      <p:cBhvr>
                                        <p:cTn id="263" dur="2000" fill="hold"/>
                                        <p:tgtEl>
                                          <p:spTgt spid="338"/>
                                        </p:tgtEl>
                                        <p:attrNameLst>
                                          <p:attrName>ppt_x</p:attrName>
                                          <p:attrName>ppt_y</p:attrName>
                                        </p:attrNameLst>
                                      </p:cBhvr>
                                      <p:rCtr x="2656" y="-10069"/>
                                    </p:animMotion>
                                  </p:childTnLst>
                                </p:cTn>
                              </p:par>
                            </p:childTnLst>
                          </p:cTn>
                        </p:par>
                        <p:par>
                          <p:cTn id="264" fill="hold">
                            <p:stCondLst>
                              <p:cond delay="5500"/>
                            </p:stCondLst>
                            <p:childTnLst>
                              <p:par>
                                <p:cTn id="265" presetID="22" presetClass="entr" presetSubtype="8" fill="hold" nodeType="afterEffect">
                                  <p:stCondLst>
                                    <p:cond delay="0"/>
                                  </p:stCondLst>
                                  <p:childTnLst>
                                    <p:set>
                                      <p:cBhvr>
                                        <p:cTn id="266" dur="1" fill="hold">
                                          <p:stCondLst>
                                            <p:cond delay="0"/>
                                          </p:stCondLst>
                                        </p:cTn>
                                        <p:tgtEl>
                                          <p:spTgt spid="235"/>
                                        </p:tgtEl>
                                        <p:attrNameLst>
                                          <p:attrName>style.visibility</p:attrName>
                                        </p:attrNameLst>
                                      </p:cBhvr>
                                      <p:to>
                                        <p:strVal val="visible"/>
                                      </p:to>
                                    </p:set>
                                    <p:animEffect transition="in" filter="wipe(left)">
                                      <p:cBhvr>
                                        <p:cTn id="267" dur="250"/>
                                        <p:tgtEl>
                                          <p:spTgt spid="235"/>
                                        </p:tgtEl>
                                      </p:cBhvr>
                                    </p:animEffect>
                                  </p:childTnLst>
                                </p:cTn>
                              </p:par>
                            </p:childTnLst>
                          </p:cTn>
                        </p:par>
                        <p:par>
                          <p:cTn id="268" fill="hold">
                            <p:stCondLst>
                              <p:cond delay="5750"/>
                            </p:stCondLst>
                            <p:childTnLst>
                              <p:par>
                                <p:cTn id="269" presetID="22" presetClass="entr" presetSubtype="8" fill="hold" nodeType="afterEffect">
                                  <p:stCondLst>
                                    <p:cond delay="0"/>
                                  </p:stCondLst>
                                  <p:childTnLst>
                                    <p:set>
                                      <p:cBhvr>
                                        <p:cTn id="270" dur="1" fill="hold">
                                          <p:stCondLst>
                                            <p:cond delay="0"/>
                                          </p:stCondLst>
                                        </p:cTn>
                                        <p:tgtEl>
                                          <p:spTgt spid="229"/>
                                        </p:tgtEl>
                                        <p:attrNameLst>
                                          <p:attrName>style.visibility</p:attrName>
                                        </p:attrNameLst>
                                      </p:cBhvr>
                                      <p:to>
                                        <p:strVal val="visible"/>
                                      </p:to>
                                    </p:set>
                                    <p:animEffect transition="in" filter="wipe(left)">
                                      <p:cBhvr>
                                        <p:cTn id="271" dur="250"/>
                                        <p:tgtEl>
                                          <p:spTgt spid="229"/>
                                        </p:tgtEl>
                                      </p:cBhvr>
                                    </p:animEffect>
                                  </p:childTnLst>
                                </p:cTn>
                              </p:par>
                            </p:childTnLst>
                          </p:cTn>
                        </p:par>
                        <p:par>
                          <p:cTn id="272" fill="hold">
                            <p:stCondLst>
                              <p:cond delay="6000"/>
                            </p:stCondLst>
                            <p:childTnLst>
                              <p:par>
                                <p:cTn id="273" presetID="22" presetClass="entr" presetSubtype="8" fill="hold" nodeType="afterEffect">
                                  <p:stCondLst>
                                    <p:cond delay="0"/>
                                  </p:stCondLst>
                                  <p:childTnLst>
                                    <p:set>
                                      <p:cBhvr>
                                        <p:cTn id="274" dur="1" fill="hold">
                                          <p:stCondLst>
                                            <p:cond delay="0"/>
                                          </p:stCondLst>
                                        </p:cTn>
                                        <p:tgtEl>
                                          <p:spTgt spid="223"/>
                                        </p:tgtEl>
                                        <p:attrNameLst>
                                          <p:attrName>style.visibility</p:attrName>
                                        </p:attrNameLst>
                                      </p:cBhvr>
                                      <p:to>
                                        <p:strVal val="visible"/>
                                      </p:to>
                                    </p:set>
                                    <p:animEffect transition="in" filter="wipe(left)">
                                      <p:cBhvr>
                                        <p:cTn id="275" dur="250"/>
                                        <p:tgtEl>
                                          <p:spTgt spid="223"/>
                                        </p:tgtEl>
                                      </p:cBhvr>
                                    </p:animEffect>
                                  </p:childTnLst>
                                </p:cTn>
                              </p:par>
                            </p:childTnLst>
                          </p:cTn>
                        </p:par>
                        <p:par>
                          <p:cTn id="276" fill="hold">
                            <p:stCondLst>
                              <p:cond delay="6250"/>
                            </p:stCondLst>
                            <p:childTnLst>
                              <p:par>
                                <p:cTn id="277" presetID="22" presetClass="entr" presetSubtype="8" fill="hold" nodeType="afterEffect">
                                  <p:stCondLst>
                                    <p:cond delay="0"/>
                                  </p:stCondLst>
                                  <p:childTnLst>
                                    <p:set>
                                      <p:cBhvr>
                                        <p:cTn id="278" dur="1" fill="hold">
                                          <p:stCondLst>
                                            <p:cond delay="0"/>
                                          </p:stCondLst>
                                        </p:cTn>
                                        <p:tgtEl>
                                          <p:spTgt spid="218"/>
                                        </p:tgtEl>
                                        <p:attrNameLst>
                                          <p:attrName>style.visibility</p:attrName>
                                        </p:attrNameLst>
                                      </p:cBhvr>
                                      <p:to>
                                        <p:strVal val="visible"/>
                                      </p:to>
                                    </p:set>
                                    <p:animEffect transition="in" filter="wipe(left)">
                                      <p:cBhvr>
                                        <p:cTn id="279" dur="250"/>
                                        <p:tgtEl>
                                          <p:spTgt spid="218"/>
                                        </p:tgtEl>
                                      </p:cBhvr>
                                    </p:animEffect>
                                  </p:childTnLst>
                                </p:cTn>
                              </p:par>
                            </p:childTnLst>
                          </p:cTn>
                        </p:par>
                        <p:par>
                          <p:cTn id="280" fill="hold">
                            <p:stCondLst>
                              <p:cond delay="6500"/>
                            </p:stCondLst>
                            <p:childTnLst>
                              <p:par>
                                <p:cTn id="281" presetID="22" presetClass="entr" presetSubtype="8" fill="hold" nodeType="afterEffect">
                                  <p:stCondLst>
                                    <p:cond delay="0"/>
                                  </p:stCondLst>
                                  <p:childTnLst>
                                    <p:set>
                                      <p:cBhvr>
                                        <p:cTn id="282" dur="1" fill="hold">
                                          <p:stCondLst>
                                            <p:cond delay="0"/>
                                          </p:stCondLst>
                                        </p:cTn>
                                        <p:tgtEl>
                                          <p:spTgt spid="213"/>
                                        </p:tgtEl>
                                        <p:attrNameLst>
                                          <p:attrName>style.visibility</p:attrName>
                                        </p:attrNameLst>
                                      </p:cBhvr>
                                      <p:to>
                                        <p:strVal val="visible"/>
                                      </p:to>
                                    </p:set>
                                    <p:animEffect transition="in" filter="wipe(left)">
                                      <p:cBhvr>
                                        <p:cTn id="283" dur="250"/>
                                        <p:tgtEl>
                                          <p:spTgt spid="213"/>
                                        </p:tgtEl>
                                      </p:cBhvr>
                                    </p:animEffect>
                                  </p:childTnLst>
                                </p:cTn>
                              </p:par>
                            </p:childTnLst>
                          </p:cTn>
                        </p:par>
                        <p:par>
                          <p:cTn id="284" fill="hold">
                            <p:stCondLst>
                              <p:cond delay="6750"/>
                            </p:stCondLst>
                            <p:childTnLst>
                              <p:par>
                                <p:cTn id="285" presetID="22" presetClass="entr" presetSubtype="8" fill="hold" nodeType="afterEffect">
                                  <p:stCondLst>
                                    <p:cond delay="0"/>
                                  </p:stCondLst>
                                  <p:childTnLst>
                                    <p:set>
                                      <p:cBhvr>
                                        <p:cTn id="286" dur="1" fill="hold">
                                          <p:stCondLst>
                                            <p:cond delay="0"/>
                                          </p:stCondLst>
                                        </p:cTn>
                                        <p:tgtEl>
                                          <p:spTgt spid="208"/>
                                        </p:tgtEl>
                                        <p:attrNameLst>
                                          <p:attrName>style.visibility</p:attrName>
                                        </p:attrNameLst>
                                      </p:cBhvr>
                                      <p:to>
                                        <p:strVal val="visible"/>
                                      </p:to>
                                    </p:set>
                                    <p:animEffect transition="in" filter="wipe(left)">
                                      <p:cBhvr>
                                        <p:cTn id="287" dur="250"/>
                                        <p:tgtEl>
                                          <p:spTgt spid="208"/>
                                        </p:tgtEl>
                                      </p:cBhvr>
                                    </p:animEffect>
                                  </p:childTnLst>
                                </p:cTn>
                              </p:par>
                            </p:childTnLst>
                          </p:cTn>
                        </p:par>
                        <p:par>
                          <p:cTn id="288" fill="hold">
                            <p:stCondLst>
                              <p:cond delay="7000"/>
                            </p:stCondLst>
                            <p:childTnLst>
                              <p:par>
                                <p:cTn id="289" presetID="22" presetClass="entr" presetSubtype="8" fill="hold" nodeType="afterEffect">
                                  <p:stCondLst>
                                    <p:cond delay="0"/>
                                  </p:stCondLst>
                                  <p:childTnLst>
                                    <p:set>
                                      <p:cBhvr>
                                        <p:cTn id="290" dur="1" fill="hold">
                                          <p:stCondLst>
                                            <p:cond delay="0"/>
                                          </p:stCondLst>
                                        </p:cTn>
                                        <p:tgtEl>
                                          <p:spTgt spid="203"/>
                                        </p:tgtEl>
                                        <p:attrNameLst>
                                          <p:attrName>style.visibility</p:attrName>
                                        </p:attrNameLst>
                                      </p:cBhvr>
                                      <p:to>
                                        <p:strVal val="visible"/>
                                      </p:to>
                                    </p:set>
                                    <p:animEffect transition="in" filter="wipe(left)">
                                      <p:cBhvr>
                                        <p:cTn id="291" dur="250"/>
                                        <p:tgtEl>
                                          <p:spTgt spid="203"/>
                                        </p:tgtEl>
                                      </p:cBhvr>
                                    </p:animEffect>
                                  </p:childTnLst>
                                </p:cTn>
                              </p:par>
                            </p:childTnLst>
                          </p:cTn>
                        </p:par>
                        <p:par>
                          <p:cTn id="292" fill="hold">
                            <p:stCondLst>
                              <p:cond delay="7250"/>
                            </p:stCondLst>
                            <p:childTnLst>
                              <p:par>
                                <p:cTn id="293" presetID="53" presetClass="entr" presetSubtype="16" fill="hold" nodeType="afterEffect">
                                  <p:stCondLst>
                                    <p:cond delay="0"/>
                                  </p:stCondLst>
                                  <p:childTnLst>
                                    <p:set>
                                      <p:cBhvr>
                                        <p:cTn id="294" dur="1" fill="hold">
                                          <p:stCondLst>
                                            <p:cond delay="0"/>
                                          </p:stCondLst>
                                        </p:cTn>
                                        <p:tgtEl>
                                          <p:spTgt spid="343"/>
                                        </p:tgtEl>
                                        <p:attrNameLst>
                                          <p:attrName>style.visibility</p:attrName>
                                        </p:attrNameLst>
                                      </p:cBhvr>
                                      <p:to>
                                        <p:strVal val="visible"/>
                                      </p:to>
                                    </p:set>
                                    <p:anim calcmode="lin" valueType="num">
                                      <p:cBhvr>
                                        <p:cTn id="295" dur="500" fill="hold"/>
                                        <p:tgtEl>
                                          <p:spTgt spid="343"/>
                                        </p:tgtEl>
                                        <p:attrNameLst>
                                          <p:attrName>ppt_w</p:attrName>
                                        </p:attrNameLst>
                                      </p:cBhvr>
                                      <p:tavLst>
                                        <p:tav tm="0">
                                          <p:val>
                                            <p:fltVal val="0"/>
                                          </p:val>
                                        </p:tav>
                                        <p:tav tm="100000">
                                          <p:val>
                                            <p:strVal val="#ppt_w"/>
                                          </p:val>
                                        </p:tav>
                                      </p:tavLst>
                                    </p:anim>
                                    <p:anim calcmode="lin" valueType="num">
                                      <p:cBhvr>
                                        <p:cTn id="296" dur="500" fill="hold"/>
                                        <p:tgtEl>
                                          <p:spTgt spid="343"/>
                                        </p:tgtEl>
                                        <p:attrNameLst>
                                          <p:attrName>ppt_h</p:attrName>
                                        </p:attrNameLst>
                                      </p:cBhvr>
                                      <p:tavLst>
                                        <p:tav tm="0">
                                          <p:val>
                                            <p:fltVal val="0"/>
                                          </p:val>
                                        </p:tav>
                                        <p:tav tm="100000">
                                          <p:val>
                                            <p:strVal val="#ppt_h"/>
                                          </p:val>
                                        </p:tav>
                                      </p:tavLst>
                                    </p:anim>
                                    <p:animEffect transition="in" filter="fade">
                                      <p:cBhvr>
                                        <p:cTn id="297" dur="500"/>
                                        <p:tgtEl>
                                          <p:spTgt spid="343"/>
                                        </p:tgtEl>
                                      </p:cBhvr>
                                    </p:animEffect>
                                  </p:childTnLst>
                                </p:cTn>
                              </p:par>
                            </p:childTnLst>
                          </p:cTn>
                        </p:par>
                        <p:par>
                          <p:cTn id="298" fill="hold">
                            <p:stCondLst>
                              <p:cond delay="7750"/>
                            </p:stCondLst>
                            <p:childTnLst>
                              <p:par>
                                <p:cTn id="299" presetID="0" presetClass="path" presetSubtype="0" accel="50000" decel="50000" fill="hold" nodeType="afterEffect">
                                  <p:stCondLst>
                                    <p:cond delay="0"/>
                                  </p:stCondLst>
                                  <p:childTnLst>
                                    <p:animMotion origin="layout" path="M 5.55556E-7 2.22222E-6 L 0.44496 2.22222E-6 C 0.44496 -0.07662 0.43993 -0.21505 0.43993 -0.28935 " pathEditMode="relative" rAng="0" ptsTypes="AAA">
                                      <p:cBhvr>
                                        <p:cTn id="300" dur="2000" fill="hold"/>
                                        <p:tgtEl>
                                          <p:spTgt spid="343"/>
                                        </p:tgtEl>
                                        <p:attrNameLst>
                                          <p:attrName>ppt_x</p:attrName>
                                          <p:attrName>ppt_y</p:attrName>
                                        </p:attrNameLst>
                                      </p:cBhvr>
                                      <p:rCtr x="22240" y="-14468"/>
                                    </p:animMotion>
                                  </p:childTnLst>
                                </p:cTn>
                              </p:par>
                            </p:childTnLst>
                          </p:cTn>
                        </p:par>
                        <p:par>
                          <p:cTn id="301" fill="hold">
                            <p:stCondLst>
                              <p:cond delay="9750"/>
                            </p:stCondLst>
                            <p:childTnLst>
                              <p:par>
                                <p:cTn id="302" presetID="31" presetClass="exit" presetSubtype="0" fill="hold" nodeType="afterEffect">
                                  <p:stCondLst>
                                    <p:cond delay="0"/>
                                  </p:stCondLst>
                                  <p:childTnLst>
                                    <p:anim calcmode="lin" valueType="num">
                                      <p:cBhvr>
                                        <p:cTn id="303" dur="1000"/>
                                        <p:tgtEl>
                                          <p:spTgt spid="343"/>
                                        </p:tgtEl>
                                        <p:attrNameLst>
                                          <p:attrName>ppt_w</p:attrName>
                                        </p:attrNameLst>
                                      </p:cBhvr>
                                      <p:tavLst>
                                        <p:tav tm="0">
                                          <p:val>
                                            <p:strVal val="ppt_w"/>
                                          </p:val>
                                        </p:tav>
                                        <p:tav tm="100000">
                                          <p:val>
                                            <p:fltVal val="0"/>
                                          </p:val>
                                        </p:tav>
                                      </p:tavLst>
                                    </p:anim>
                                    <p:anim calcmode="lin" valueType="num">
                                      <p:cBhvr>
                                        <p:cTn id="304" dur="1000"/>
                                        <p:tgtEl>
                                          <p:spTgt spid="343"/>
                                        </p:tgtEl>
                                        <p:attrNameLst>
                                          <p:attrName>ppt_h</p:attrName>
                                        </p:attrNameLst>
                                      </p:cBhvr>
                                      <p:tavLst>
                                        <p:tav tm="0">
                                          <p:val>
                                            <p:strVal val="ppt_h"/>
                                          </p:val>
                                        </p:tav>
                                        <p:tav tm="100000">
                                          <p:val>
                                            <p:fltVal val="0"/>
                                          </p:val>
                                        </p:tav>
                                      </p:tavLst>
                                    </p:anim>
                                    <p:anim calcmode="lin" valueType="num">
                                      <p:cBhvr>
                                        <p:cTn id="305" dur="1000"/>
                                        <p:tgtEl>
                                          <p:spTgt spid="343"/>
                                        </p:tgtEl>
                                        <p:attrNameLst>
                                          <p:attrName>style.rotation</p:attrName>
                                        </p:attrNameLst>
                                      </p:cBhvr>
                                      <p:tavLst>
                                        <p:tav tm="0">
                                          <p:val>
                                            <p:fltVal val="0"/>
                                          </p:val>
                                        </p:tav>
                                        <p:tav tm="100000">
                                          <p:val>
                                            <p:fltVal val="90"/>
                                          </p:val>
                                        </p:tav>
                                      </p:tavLst>
                                    </p:anim>
                                    <p:animEffect transition="out" filter="fade">
                                      <p:cBhvr>
                                        <p:cTn id="306" dur="1000"/>
                                        <p:tgtEl>
                                          <p:spTgt spid="343"/>
                                        </p:tgtEl>
                                      </p:cBhvr>
                                    </p:animEffect>
                                    <p:set>
                                      <p:cBhvr>
                                        <p:cTn id="307" dur="1" fill="hold">
                                          <p:stCondLst>
                                            <p:cond delay="999"/>
                                          </p:stCondLst>
                                        </p:cTn>
                                        <p:tgtEl>
                                          <p:spTgt spid="343"/>
                                        </p:tgtEl>
                                        <p:attrNameLst>
                                          <p:attrName>style.visibility</p:attrName>
                                        </p:attrNameLst>
                                      </p:cBhvr>
                                      <p:to>
                                        <p:strVal val="hidden"/>
                                      </p:to>
                                    </p:set>
                                  </p:childTnLst>
                                </p:cTn>
                              </p:par>
                              <p:par>
                                <p:cTn id="308" presetID="53" presetClass="exit" presetSubtype="32" fill="hold" nodeType="withEffect">
                                  <p:stCondLst>
                                    <p:cond delay="0"/>
                                  </p:stCondLst>
                                  <p:childTnLst>
                                    <p:anim calcmode="lin" valueType="num">
                                      <p:cBhvr>
                                        <p:cTn id="309" dur="500"/>
                                        <p:tgtEl>
                                          <p:spTgt spid="337"/>
                                        </p:tgtEl>
                                        <p:attrNameLst>
                                          <p:attrName>ppt_w</p:attrName>
                                        </p:attrNameLst>
                                      </p:cBhvr>
                                      <p:tavLst>
                                        <p:tav tm="0">
                                          <p:val>
                                            <p:strVal val="ppt_w"/>
                                          </p:val>
                                        </p:tav>
                                        <p:tav tm="100000">
                                          <p:val>
                                            <p:fltVal val="0"/>
                                          </p:val>
                                        </p:tav>
                                      </p:tavLst>
                                    </p:anim>
                                    <p:anim calcmode="lin" valueType="num">
                                      <p:cBhvr>
                                        <p:cTn id="310" dur="500"/>
                                        <p:tgtEl>
                                          <p:spTgt spid="337"/>
                                        </p:tgtEl>
                                        <p:attrNameLst>
                                          <p:attrName>ppt_h</p:attrName>
                                        </p:attrNameLst>
                                      </p:cBhvr>
                                      <p:tavLst>
                                        <p:tav tm="0">
                                          <p:val>
                                            <p:strVal val="ppt_h"/>
                                          </p:val>
                                        </p:tav>
                                        <p:tav tm="100000">
                                          <p:val>
                                            <p:fltVal val="0"/>
                                          </p:val>
                                        </p:tav>
                                      </p:tavLst>
                                    </p:anim>
                                    <p:animEffect transition="out" filter="fade">
                                      <p:cBhvr>
                                        <p:cTn id="311" dur="500"/>
                                        <p:tgtEl>
                                          <p:spTgt spid="337"/>
                                        </p:tgtEl>
                                      </p:cBhvr>
                                    </p:animEffect>
                                    <p:set>
                                      <p:cBhvr>
                                        <p:cTn id="312" dur="1" fill="hold">
                                          <p:stCondLst>
                                            <p:cond delay="499"/>
                                          </p:stCondLst>
                                        </p:cTn>
                                        <p:tgtEl>
                                          <p:spTgt spid="337"/>
                                        </p:tgtEl>
                                        <p:attrNameLst>
                                          <p:attrName>style.visibility</p:attrName>
                                        </p:attrNameLst>
                                      </p:cBhvr>
                                      <p:to>
                                        <p:strVal val="hidden"/>
                                      </p:to>
                                    </p:set>
                                  </p:childTnLst>
                                </p:cTn>
                              </p:par>
                              <p:par>
                                <p:cTn id="313" presetID="53" presetClass="exit" presetSubtype="32" fill="hold" nodeType="withEffect">
                                  <p:stCondLst>
                                    <p:cond delay="0"/>
                                  </p:stCondLst>
                                  <p:childTnLst>
                                    <p:anim calcmode="lin" valueType="num">
                                      <p:cBhvr>
                                        <p:cTn id="314" dur="500"/>
                                        <p:tgtEl>
                                          <p:spTgt spid="340"/>
                                        </p:tgtEl>
                                        <p:attrNameLst>
                                          <p:attrName>ppt_w</p:attrName>
                                        </p:attrNameLst>
                                      </p:cBhvr>
                                      <p:tavLst>
                                        <p:tav tm="0">
                                          <p:val>
                                            <p:strVal val="ppt_w"/>
                                          </p:val>
                                        </p:tav>
                                        <p:tav tm="100000">
                                          <p:val>
                                            <p:fltVal val="0"/>
                                          </p:val>
                                        </p:tav>
                                      </p:tavLst>
                                    </p:anim>
                                    <p:anim calcmode="lin" valueType="num">
                                      <p:cBhvr>
                                        <p:cTn id="315" dur="500"/>
                                        <p:tgtEl>
                                          <p:spTgt spid="340"/>
                                        </p:tgtEl>
                                        <p:attrNameLst>
                                          <p:attrName>ppt_h</p:attrName>
                                        </p:attrNameLst>
                                      </p:cBhvr>
                                      <p:tavLst>
                                        <p:tav tm="0">
                                          <p:val>
                                            <p:strVal val="ppt_h"/>
                                          </p:val>
                                        </p:tav>
                                        <p:tav tm="100000">
                                          <p:val>
                                            <p:fltVal val="0"/>
                                          </p:val>
                                        </p:tav>
                                      </p:tavLst>
                                    </p:anim>
                                    <p:animEffect transition="out" filter="fade">
                                      <p:cBhvr>
                                        <p:cTn id="316" dur="500"/>
                                        <p:tgtEl>
                                          <p:spTgt spid="340"/>
                                        </p:tgtEl>
                                      </p:cBhvr>
                                    </p:animEffect>
                                    <p:set>
                                      <p:cBhvr>
                                        <p:cTn id="317" dur="1" fill="hold">
                                          <p:stCondLst>
                                            <p:cond delay="499"/>
                                          </p:stCondLst>
                                        </p:cTn>
                                        <p:tgtEl>
                                          <p:spTgt spid="340"/>
                                        </p:tgtEl>
                                        <p:attrNameLst>
                                          <p:attrName>style.visibility</p:attrName>
                                        </p:attrNameLst>
                                      </p:cBhvr>
                                      <p:to>
                                        <p:strVal val="hidden"/>
                                      </p:to>
                                    </p:set>
                                  </p:childTnLst>
                                </p:cTn>
                              </p:par>
                              <p:par>
                                <p:cTn id="318" presetID="53" presetClass="exit" presetSubtype="32" fill="hold" nodeType="withEffect">
                                  <p:stCondLst>
                                    <p:cond delay="0"/>
                                  </p:stCondLst>
                                  <p:childTnLst>
                                    <p:anim calcmode="lin" valueType="num">
                                      <p:cBhvr>
                                        <p:cTn id="319" dur="500"/>
                                        <p:tgtEl>
                                          <p:spTgt spid="334"/>
                                        </p:tgtEl>
                                        <p:attrNameLst>
                                          <p:attrName>ppt_w</p:attrName>
                                        </p:attrNameLst>
                                      </p:cBhvr>
                                      <p:tavLst>
                                        <p:tav tm="0">
                                          <p:val>
                                            <p:strVal val="ppt_w"/>
                                          </p:val>
                                        </p:tav>
                                        <p:tav tm="100000">
                                          <p:val>
                                            <p:fltVal val="0"/>
                                          </p:val>
                                        </p:tav>
                                      </p:tavLst>
                                    </p:anim>
                                    <p:anim calcmode="lin" valueType="num">
                                      <p:cBhvr>
                                        <p:cTn id="320" dur="500"/>
                                        <p:tgtEl>
                                          <p:spTgt spid="334"/>
                                        </p:tgtEl>
                                        <p:attrNameLst>
                                          <p:attrName>ppt_h</p:attrName>
                                        </p:attrNameLst>
                                      </p:cBhvr>
                                      <p:tavLst>
                                        <p:tav tm="0">
                                          <p:val>
                                            <p:strVal val="ppt_h"/>
                                          </p:val>
                                        </p:tav>
                                        <p:tav tm="100000">
                                          <p:val>
                                            <p:fltVal val="0"/>
                                          </p:val>
                                        </p:tav>
                                      </p:tavLst>
                                    </p:anim>
                                    <p:animEffect transition="out" filter="fade">
                                      <p:cBhvr>
                                        <p:cTn id="321" dur="500"/>
                                        <p:tgtEl>
                                          <p:spTgt spid="334"/>
                                        </p:tgtEl>
                                      </p:cBhvr>
                                    </p:animEffect>
                                    <p:set>
                                      <p:cBhvr>
                                        <p:cTn id="322" dur="1" fill="hold">
                                          <p:stCondLst>
                                            <p:cond delay="499"/>
                                          </p:stCondLst>
                                        </p:cTn>
                                        <p:tgtEl>
                                          <p:spTgt spid="334"/>
                                        </p:tgtEl>
                                        <p:attrNameLst>
                                          <p:attrName>style.visibility</p:attrName>
                                        </p:attrNameLst>
                                      </p:cBhvr>
                                      <p:to>
                                        <p:strVal val="hidden"/>
                                      </p:to>
                                    </p:set>
                                  </p:childTnLst>
                                </p:cTn>
                              </p:par>
                              <p:par>
                                <p:cTn id="323" presetID="10" presetClass="exit" presetSubtype="0" fill="hold" nodeType="withEffect">
                                  <p:stCondLst>
                                    <p:cond delay="0"/>
                                  </p:stCondLst>
                                  <p:childTnLst>
                                    <p:animEffect transition="out" filter="fade">
                                      <p:cBhvr>
                                        <p:cTn id="324" dur="500"/>
                                        <p:tgtEl>
                                          <p:spTgt spid="235"/>
                                        </p:tgtEl>
                                      </p:cBhvr>
                                    </p:animEffect>
                                    <p:set>
                                      <p:cBhvr>
                                        <p:cTn id="325" dur="1" fill="hold">
                                          <p:stCondLst>
                                            <p:cond delay="499"/>
                                          </p:stCondLst>
                                        </p:cTn>
                                        <p:tgtEl>
                                          <p:spTgt spid="235"/>
                                        </p:tgtEl>
                                        <p:attrNameLst>
                                          <p:attrName>style.visibility</p:attrName>
                                        </p:attrNameLst>
                                      </p:cBhvr>
                                      <p:to>
                                        <p:strVal val="hidden"/>
                                      </p:to>
                                    </p:set>
                                  </p:childTnLst>
                                </p:cTn>
                              </p:par>
                              <p:par>
                                <p:cTn id="326" presetID="10" presetClass="exit" presetSubtype="0" fill="hold" nodeType="withEffect">
                                  <p:stCondLst>
                                    <p:cond delay="0"/>
                                  </p:stCondLst>
                                  <p:childTnLst>
                                    <p:animEffect transition="out" filter="fade">
                                      <p:cBhvr>
                                        <p:cTn id="327" dur="500"/>
                                        <p:tgtEl>
                                          <p:spTgt spid="229"/>
                                        </p:tgtEl>
                                      </p:cBhvr>
                                    </p:animEffect>
                                    <p:set>
                                      <p:cBhvr>
                                        <p:cTn id="328" dur="1" fill="hold">
                                          <p:stCondLst>
                                            <p:cond delay="499"/>
                                          </p:stCondLst>
                                        </p:cTn>
                                        <p:tgtEl>
                                          <p:spTgt spid="229"/>
                                        </p:tgtEl>
                                        <p:attrNameLst>
                                          <p:attrName>style.visibility</p:attrName>
                                        </p:attrNameLst>
                                      </p:cBhvr>
                                      <p:to>
                                        <p:strVal val="hidden"/>
                                      </p:to>
                                    </p:set>
                                  </p:childTnLst>
                                </p:cTn>
                              </p:par>
                              <p:par>
                                <p:cTn id="329" presetID="10" presetClass="exit" presetSubtype="0" fill="hold" nodeType="withEffect">
                                  <p:stCondLst>
                                    <p:cond delay="0"/>
                                  </p:stCondLst>
                                  <p:childTnLst>
                                    <p:animEffect transition="out" filter="fade">
                                      <p:cBhvr>
                                        <p:cTn id="330" dur="500"/>
                                        <p:tgtEl>
                                          <p:spTgt spid="223"/>
                                        </p:tgtEl>
                                      </p:cBhvr>
                                    </p:animEffect>
                                    <p:set>
                                      <p:cBhvr>
                                        <p:cTn id="331" dur="1" fill="hold">
                                          <p:stCondLst>
                                            <p:cond delay="499"/>
                                          </p:stCondLst>
                                        </p:cTn>
                                        <p:tgtEl>
                                          <p:spTgt spid="223"/>
                                        </p:tgtEl>
                                        <p:attrNameLst>
                                          <p:attrName>style.visibility</p:attrName>
                                        </p:attrNameLst>
                                      </p:cBhvr>
                                      <p:to>
                                        <p:strVal val="hidden"/>
                                      </p:to>
                                    </p:set>
                                  </p:childTnLst>
                                </p:cTn>
                              </p:par>
                              <p:par>
                                <p:cTn id="332" presetID="10" presetClass="exit" presetSubtype="0" fill="hold" nodeType="withEffect">
                                  <p:stCondLst>
                                    <p:cond delay="0"/>
                                  </p:stCondLst>
                                  <p:childTnLst>
                                    <p:animEffect transition="out" filter="fade">
                                      <p:cBhvr>
                                        <p:cTn id="333" dur="500"/>
                                        <p:tgtEl>
                                          <p:spTgt spid="218"/>
                                        </p:tgtEl>
                                      </p:cBhvr>
                                    </p:animEffect>
                                    <p:set>
                                      <p:cBhvr>
                                        <p:cTn id="334" dur="1" fill="hold">
                                          <p:stCondLst>
                                            <p:cond delay="499"/>
                                          </p:stCondLst>
                                        </p:cTn>
                                        <p:tgtEl>
                                          <p:spTgt spid="218"/>
                                        </p:tgtEl>
                                        <p:attrNameLst>
                                          <p:attrName>style.visibility</p:attrName>
                                        </p:attrNameLst>
                                      </p:cBhvr>
                                      <p:to>
                                        <p:strVal val="hidden"/>
                                      </p:to>
                                    </p:set>
                                  </p:childTnLst>
                                </p:cTn>
                              </p:par>
                              <p:par>
                                <p:cTn id="335" presetID="10" presetClass="exit" presetSubtype="0" fill="hold" nodeType="withEffect">
                                  <p:stCondLst>
                                    <p:cond delay="0"/>
                                  </p:stCondLst>
                                  <p:childTnLst>
                                    <p:animEffect transition="out" filter="fade">
                                      <p:cBhvr>
                                        <p:cTn id="336" dur="500"/>
                                        <p:tgtEl>
                                          <p:spTgt spid="213"/>
                                        </p:tgtEl>
                                      </p:cBhvr>
                                    </p:animEffect>
                                    <p:set>
                                      <p:cBhvr>
                                        <p:cTn id="337" dur="1" fill="hold">
                                          <p:stCondLst>
                                            <p:cond delay="499"/>
                                          </p:stCondLst>
                                        </p:cTn>
                                        <p:tgtEl>
                                          <p:spTgt spid="213"/>
                                        </p:tgtEl>
                                        <p:attrNameLst>
                                          <p:attrName>style.visibility</p:attrName>
                                        </p:attrNameLst>
                                      </p:cBhvr>
                                      <p:to>
                                        <p:strVal val="hidden"/>
                                      </p:to>
                                    </p:set>
                                  </p:childTnLst>
                                </p:cTn>
                              </p:par>
                              <p:par>
                                <p:cTn id="338" presetID="10" presetClass="exit" presetSubtype="0" fill="hold" nodeType="withEffect">
                                  <p:stCondLst>
                                    <p:cond delay="0"/>
                                  </p:stCondLst>
                                  <p:childTnLst>
                                    <p:animEffect transition="out" filter="fade">
                                      <p:cBhvr>
                                        <p:cTn id="339" dur="500"/>
                                        <p:tgtEl>
                                          <p:spTgt spid="208"/>
                                        </p:tgtEl>
                                      </p:cBhvr>
                                    </p:animEffect>
                                    <p:set>
                                      <p:cBhvr>
                                        <p:cTn id="340" dur="1" fill="hold">
                                          <p:stCondLst>
                                            <p:cond delay="499"/>
                                          </p:stCondLst>
                                        </p:cTn>
                                        <p:tgtEl>
                                          <p:spTgt spid="208"/>
                                        </p:tgtEl>
                                        <p:attrNameLst>
                                          <p:attrName>style.visibility</p:attrName>
                                        </p:attrNameLst>
                                      </p:cBhvr>
                                      <p:to>
                                        <p:strVal val="hidden"/>
                                      </p:to>
                                    </p:set>
                                  </p:childTnLst>
                                </p:cTn>
                              </p:par>
                              <p:par>
                                <p:cTn id="341" presetID="10" presetClass="exit" presetSubtype="0" fill="hold" nodeType="withEffect">
                                  <p:stCondLst>
                                    <p:cond delay="0"/>
                                  </p:stCondLst>
                                  <p:childTnLst>
                                    <p:animEffect transition="out" filter="fade">
                                      <p:cBhvr>
                                        <p:cTn id="342" dur="500"/>
                                        <p:tgtEl>
                                          <p:spTgt spid="203"/>
                                        </p:tgtEl>
                                      </p:cBhvr>
                                    </p:animEffect>
                                    <p:set>
                                      <p:cBhvr>
                                        <p:cTn id="343" dur="1" fill="hold">
                                          <p:stCondLst>
                                            <p:cond delay="499"/>
                                          </p:stCondLst>
                                        </p:cTn>
                                        <p:tgtEl>
                                          <p:spTgt spid="203"/>
                                        </p:tgtEl>
                                        <p:attrNameLst>
                                          <p:attrName>style.visibility</p:attrName>
                                        </p:attrNameLst>
                                      </p:cBhvr>
                                      <p:to>
                                        <p:strVal val="hidden"/>
                                      </p:to>
                                    </p:set>
                                  </p:childTnLst>
                                </p:cTn>
                              </p:par>
                            </p:childTnLst>
                          </p:cTn>
                        </p:par>
                      </p:childTnLst>
                    </p:cTn>
                  </p:par>
                  <p:par>
                    <p:cTn id="344" fill="hold">
                      <p:stCondLst>
                        <p:cond delay="indefinite"/>
                      </p:stCondLst>
                      <p:childTnLst>
                        <p:par>
                          <p:cTn id="345" fill="hold">
                            <p:stCondLst>
                              <p:cond delay="0"/>
                            </p:stCondLst>
                            <p:childTnLst>
                              <p:par>
                                <p:cTn id="346" presetID="53" presetClass="entr" presetSubtype="16" fill="hold" nodeType="clickEffect">
                                  <p:stCondLst>
                                    <p:cond delay="0"/>
                                  </p:stCondLst>
                                  <p:childTnLst>
                                    <p:set>
                                      <p:cBhvr>
                                        <p:cTn id="347" dur="1" fill="hold">
                                          <p:stCondLst>
                                            <p:cond delay="0"/>
                                          </p:stCondLst>
                                        </p:cTn>
                                        <p:tgtEl>
                                          <p:spTgt spid="334"/>
                                        </p:tgtEl>
                                        <p:attrNameLst>
                                          <p:attrName>style.visibility</p:attrName>
                                        </p:attrNameLst>
                                      </p:cBhvr>
                                      <p:to>
                                        <p:strVal val="visible"/>
                                      </p:to>
                                    </p:set>
                                    <p:anim calcmode="lin" valueType="num">
                                      <p:cBhvr>
                                        <p:cTn id="348" dur="500" fill="hold"/>
                                        <p:tgtEl>
                                          <p:spTgt spid="334"/>
                                        </p:tgtEl>
                                        <p:attrNameLst>
                                          <p:attrName>ppt_w</p:attrName>
                                        </p:attrNameLst>
                                      </p:cBhvr>
                                      <p:tavLst>
                                        <p:tav tm="0">
                                          <p:val>
                                            <p:fltVal val="0"/>
                                          </p:val>
                                        </p:tav>
                                        <p:tav tm="100000">
                                          <p:val>
                                            <p:strVal val="#ppt_w"/>
                                          </p:val>
                                        </p:tav>
                                      </p:tavLst>
                                    </p:anim>
                                    <p:anim calcmode="lin" valueType="num">
                                      <p:cBhvr>
                                        <p:cTn id="349" dur="500" fill="hold"/>
                                        <p:tgtEl>
                                          <p:spTgt spid="334"/>
                                        </p:tgtEl>
                                        <p:attrNameLst>
                                          <p:attrName>ppt_h</p:attrName>
                                        </p:attrNameLst>
                                      </p:cBhvr>
                                      <p:tavLst>
                                        <p:tav tm="0">
                                          <p:val>
                                            <p:fltVal val="0"/>
                                          </p:val>
                                        </p:tav>
                                        <p:tav tm="100000">
                                          <p:val>
                                            <p:strVal val="#ppt_h"/>
                                          </p:val>
                                        </p:tav>
                                      </p:tavLst>
                                    </p:anim>
                                    <p:animEffect transition="in" filter="fade">
                                      <p:cBhvr>
                                        <p:cTn id="350" dur="500"/>
                                        <p:tgtEl>
                                          <p:spTgt spid="334"/>
                                        </p:tgtEl>
                                      </p:cBhvr>
                                    </p:animEffect>
                                  </p:childTnLst>
                                </p:cTn>
                              </p:par>
                            </p:childTnLst>
                          </p:cTn>
                        </p:par>
                        <p:par>
                          <p:cTn id="351" fill="hold">
                            <p:stCondLst>
                              <p:cond delay="500"/>
                            </p:stCondLst>
                            <p:childTnLst>
                              <p:par>
                                <p:cTn id="352" presetID="53" presetClass="entr" presetSubtype="16" fill="hold" nodeType="afterEffect">
                                  <p:stCondLst>
                                    <p:cond delay="0"/>
                                  </p:stCondLst>
                                  <p:childTnLst>
                                    <p:set>
                                      <p:cBhvr>
                                        <p:cTn id="353" dur="1" fill="hold">
                                          <p:stCondLst>
                                            <p:cond delay="0"/>
                                          </p:stCondLst>
                                        </p:cTn>
                                        <p:tgtEl>
                                          <p:spTgt spid="337"/>
                                        </p:tgtEl>
                                        <p:attrNameLst>
                                          <p:attrName>style.visibility</p:attrName>
                                        </p:attrNameLst>
                                      </p:cBhvr>
                                      <p:to>
                                        <p:strVal val="visible"/>
                                      </p:to>
                                    </p:set>
                                    <p:anim calcmode="lin" valueType="num">
                                      <p:cBhvr>
                                        <p:cTn id="354" dur="500" fill="hold"/>
                                        <p:tgtEl>
                                          <p:spTgt spid="337"/>
                                        </p:tgtEl>
                                        <p:attrNameLst>
                                          <p:attrName>ppt_w</p:attrName>
                                        </p:attrNameLst>
                                      </p:cBhvr>
                                      <p:tavLst>
                                        <p:tav tm="0">
                                          <p:val>
                                            <p:fltVal val="0"/>
                                          </p:val>
                                        </p:tav>
                                        <p:tav tm="100000">
                                          <p:val>
                                            <p:strVal val="#ppt_w"/>
                                          </p:val>
                                        </p:tav>
                                      </p:tavLst>
                                    </p:anim>
                                    <p:anim calcmode="lin" valueType="num">
                                      <p:cBhvr>
                                        <p:cTn id="355" dur="500" fill="hold"/>
                                        <p:tgtEl>
                                          <p:spTgt spid="337"/>
                                        </p:tgtEl>
                                        <p:attrNameLst>
                                          <p:attrName>ppt_h</p:attrName>
                                        </p:attrNameLst>
                                      </p:cBhvr>
                                      <p:tavLst>
                                        <p:tav tm="0">
                                          <p:val>
                                            <p:fltVal val="0"/>
                                          </p:val>
                                        </p:tav>
                                        <p:tav tm="100000">
                                          <p:val>
                                            <p:strVal val="#ppt_h"/>
                                          </p:val>
                                        </p:tav>
                                      </p:tavLst>
                                    </p:anim>
                                    <p:animEffect transition="in" filter="fade">
                                      <p:cBhvr>
                                        <p:cTn id="356" dur="500"/>
                                        <p:tgtEl>
                                          <p:spTgt spid="337"/>
                                        </p:tgtEl>
                                      </p:cBhvr>
                                    </p:animEffect>
                                  </p:childTnLst>
                                </p:cTn>
                              </p:par>
                            </p:childTnLst>
                          </p:cTn>
                        </p:par>
                        <p:par>
                          <p:cTn id="357" fill="hold">
                            <p:stCondLst>
                              <p:cond delay="1000"/>
                            </p:stCondLst>
                            <p:childTnLst>
                              <p:par>
                                <p:cTn id="358" presetID="53" presetClass="entr" presetSubtype="16" fill="hold" grpId="1" nodeType="afterEffect">
                                  <p:stCondLst>
                                    <p:cond delay="0"/>
                                  </p:stCondLst>
                                  <p:childTnLst>
                                    <p:set>
                                      <p:cBhvr>
                                        <p:cTn id="359" dur="1" fill="hold">
                                          <p:stCondLst>
                                            <p:cond delay="0"/>
                                          </p:stCondLst>
                                        </p:cTn>
                                        <p:tgtEl>
                                          <p:spTgt spid="167"/>
                                        </p:tgtEl>
                                        <p:attrNameLst>
                                          <p:attrName>style.visibility</p:attrName>
                                        </p:attrNameLst>
                                      </p:cBhvr>
                                      <p:to>
                                        <p:strVal val="visible"/>
                                      </p:to>
                                    </p:set>
                                    <p:anim calcmode="lin" valueType="num">
                                      <p:cBhvr>
                                        <p:cTn id="360" dur="500" fill="hold"/>
                                        <p:tgtEl>
                                          <p:spTgt spid="167"/>
                                        </p:tgtEl>
                                        <p:attrNameLst>
                                          <p:attrName>ppt_w</p:attrName>
                                        </p:attrNameLst>
                                      </p:cBhvr>
                                      <p:tavLst>
                                        <p:tav tm="0">
                                          <p:val>
                                            <p:fltVal val="0"/>
                                          </p:val>
                                        </p:tav>
                                        <p:tav tm="100000">
                                          <p:val>
                                            <p:strVal val="#ppt_w"/>
                                          </p:val>
                                        </p:tav>
                                      </p:tavLst>
                                    </p:anim>
                                    <p:anim calcmode="lin" valueType="num">
                                      <p:cBhvr>
                                        <p:cTn id="361" dur="500" fill="hold"/>
                                        <p:tgtEl>
                                          <p:spTgt spid="167"/>
                                        </p:tgtEl>
                                        <p:attrNameLst>
                                          <p:attrName>ppt_h</p:attrName>
                                        </p:attrNameLst>
                                      </p:cBhvr>
                                      <p:tavLst>
                                        <p:tav tm="0">
                                          <p:val>
                                            <p:fltVal val="0"/>
                                          </p:val>
                                        </p:tav>
                                        <p:tav tm="100000">
                                          <p:val>
                                            <p:strVal val="#ppt_h"/>
                                          </p:val>
                                        </p:tav>
                                      </p:tavLst>
                                    </p:anim>
                                    <p:animEffect transition="in" filter="fade">
                                      <p:cBhvr>
                                        <p:cTn id="362" dur="500"/>
                                        <p:tgtEl>
                                          <p:spTgt spid="167"/>
                                        </p:tgtEl>
                                      </p:cBhvr>
                                    </p:animEffect>
                                  </p:childTnLst>
                                </p:cTn>
                              </p:par>
                            </p:childTnLst>
                          </p:cTn>
                        </p:par>
                        <p:par>
                          <p:cTn id="363" fill="hold">
                            <p:stCondLst>
                              <p:cond delay="1500"/>
                            </p:stCondLst>
                            <p:childTnLst>
                              <p:par>
                                <p:cTn id="364" presetID="27" presetClass="emph" presetSubtype="0" fill="remove" grpId="0" nodeType="afterEffect">
                                  <p:stCondLst>
                                    <p:cond delay="0"/>
                                  </p:stCondLst>
                                  <p:childTnLst>
                                    <p:animClr clrSpc="rgb" dir="cw">
                                      <p:cBhvr override="childStyle">
                                        <p:cTn id="365" dur="250" autoRev="1" fill="remove"/>
                                        <p:tgtEl>
                                          <p:spTgt spid="167"/>
                                        </p:tgtEl>
                                        <p:attrNameLst>
                                          <p:attrName>style.color</p:attrName>
                                        </p:attrNameLst>
                                      </p:cBhvr>
                                      <p:to>
                                        <a:schemeClr val="bg1"/>
                                      </p:to>
                                    </p:animClr>
                                    <p:animClr clrSpc="rgb" dir="cw">
                                      <p:cBhvr>
                                        <p:cTn id="366" dur="250" autoRev="1" fill="remove"/>
                                        <p:tgtEl>
                                          <p:spTgt spid="167"/>
                                        </p:tgtEl>
                                        <p:attrNameLst>
                                          <p:attrName>fillcolor</p:attrName>
                                        </p:attrNameLst>
                                      </p:cBhvr>
                                      <p:to>
                                        <a:schemeClr val="bg1"/>
                                      </p:to>
                                    </p:animClr>
                                    <p:set>
                                      <p:cBhvr>
                                        <p:cTn id="367" dur="250" autoRev="1" fill="remove"/>
                                        <p:tgtEl>
                                          <p:spTgt spid="167"/>
                                        </p:tgtEl>
                                        <p:attrNameLst>
                                          <p:attrName>fill.type</p:attrName>
                                        </p:attrNameLst>
                                      </p:cBhvr>
                                      <p:to>
                                        <p:strVal val="solid"/>
                                      </p:to>
                                    </p:set>
                                    <p:set>
                                      <p:cBhvr>
                                        <p:cTn id="368" dur="250" autoRev="1" fill="remove"/>
                                        <p:tgtEl>
                                          <p:spTgt spid="167"/>
                                        </p:tgtEl>
                                        <p:attrNameLst>
                                          <p:attrName>fill.on</p:attrName>
                                        </p:attrNameLst>
                                      </p:cBhvr>
                                      <p:to>
                                        <p:strVal val="true"/>
                                      </p:to>
                                    </p:set>
                                  </p:childTnLst>
                                </p:cTn>
                              </p:par>
                            </p:childTnLst>
                          </p:cTn>
                        </p:par>
                        <p:par>
                          <p:cTn id="369" fill="hold">
                            <p:stCondLst>
                              <p:cond delay="2000"/>
                            </p:stCondLst>
                            <p:childTnLst>
                              <p:par>
                                <p:cTn id="370" presetID="53" presetClass="exit" presetSubtype="32" fill="hold" nodeType="afterEffect">
                                  <p:stCondLst>
                                    <p:cond delay="0"/>
                                  </p:stCondLst>
                                  <p:childTnLst>
                                    <p:anim calcmode="lin" valueType="num">
                                      <p:cBhvr>
                                        <p:cTn id="371" dur="500"/>
                                        <p:tgtEl>
                                          <p:spTgt spid="334"/>
                                        </p:tgtEl>
                                        <p:attrNameLst>
                                          <p:attrName>ppt_w</p:attrName>
                                        </p:attrNameLst>
                                      </p:cBhvr>
                                      <p:tavLst>
                                        <p:tav tm="0">
                                          <p:val>
                                            <p:strVal val="ppt_w"/>
                                          </p:val>
                                        </p:tav>
                                        <p:tav tm="100000">
                                          <p:val>
                                            <p:fltVal val="0"/>
                                          </p:val>
                                        </p:tav>
                                      </p:tavLst>
                                    </p:anim>
                                    <p:anim calcmode="lin" valueType="num">
                                      <p:cBhvr>
                                        <p:cTn id="372" dur="500"/>
                                        <p:tgtEl>
                                          <p:spTgt spid="334"/>
                                        </p:tgtEl>
                                        <p:attrNameLst>
                                          <p:attrName>ppt_h</p:attrName>
                                        </p:attrNameLst>
                                      </p:cBhvr>
                                      <p:tavLst>
                                        <p:tav tm="0">
                                          <p:val>
                                            <p:strVal val="ppt_h"/>
                                          </p:val>
                                        </p:tav>
                                        <p:tav tm="100000">
                                          <p:val>
                                            <p:fltVal val="0"/>
                                          </p:val>
                                        </p:tav>
                                      </p:tavLst>
                                    </p:anim>
                                    <p:animEffect transition="out" filter="fade">
                                      <p:cBhvr>
                                        <p:cTn id="373" dur="500"/>
                                        <p:tgtEl>
                                          <p:spTgt spid="334"/>
                                        </p:tgtEl>
                                      </p:cBhvr>
                                    </p:animEffect>
                                    <p:set>
                                      <p:cBhvr>
                                        <p:cTn id="374" dur="1" fill="hold">
                                          <p:stCondLst>
                                            <p:cond delay="499"/>
                                          </p:stCondLst>
                                        </p:cTn>
                                        <p:tgtEl>
                                          <p:spTgt spid="334"/>
                                        </p:tgtEl>
                                        <p:attrNameLst>
                                          <p:attrName>style.visibility</p:attrName>
                                        </p:attrNameLst>
                                      </p:cBhvr>
                                      <p:to>
                                        <p:strVal val="hidden"/>
                                      </p:to>
                                    </p:set>
                                  </p:childTnLst>
                                </p:cTn>
                              </p:par>
                            </p:childTnLst>
                          </p:cTn>
                        </p:par>
                        <p:par>
                          <p:cTn id="375" fill="hold">
                            <p:stCondLst>
                              <p:cond delay="2500"/>
                            </p:stCondLst>
                            <p:childTnLst>
                              <p:par>
                                <p:cTn id="376" presetID="53" presetClass="entr" presetSubtype="16" fill="hold" grpId="1" nodeType="afterEffect">
                                  <p:stCondLst>
                                    <p:cond delay="0"/>
                                  </p:stCondLst>
                                  <p:childTnLst>
                                    <p:set>
                                      <p:cBhvr>
                                        <p:cTn id="377" dur="1" fill="hold">
                                          <p:stCondLst>
                                            <p:cond delay="0"/>
                                          </p:stCondLst>
                                        </p:cTn>
                                        <p:tgtEl>
                                          <p:spTgt spid="169"/>
                                        </p:tgtEl>
                                        <p:attrNameLst>
                                          <p:attrName>style.visibility</p:attrName>
                                        </p:attrNameLst>
                                      </p:cBhvr>
                                      <p:to>
                                        <p:strVal val="visible"/>
                                      </p:to>
                                    </p:set>
                                    <p:anim calcmode="lin" valueType="num">
                                      <p:cBhvr>
                                        <p:cTn id="378" dur="500" fill="hold"/>
                                        <p:tgtEl>
                                          <p:spTgt spid="169"/>
                                        </p:tgtEl>
                                        <p:attrNameLst>
                                          <p:attrName>ppt_w</p:attrName>
                                        </p:attrNameLst>
                                      </p:cBhvr>
                                      <p:tavLst>
                                        <p:tav tm="0">
                                          <p:val>
                                            <p:fltVal val="0"/>
                                          </p:val>
                                        </p:tav>
                                        <p:tav tm="100000">
                                          <p:val>
                                            <p:strVal val="#ppt_w"/>
                                          </p:val>
                                        </p:tav>
                                      </p:tavLst>
                                    </p:anim>
                                    <p:anim calcmode="lin" valueType="num">
                                      <p:cBhvr>
                                        <p:cTn id="379" dur="500" fill="hold"/>
                                        <p:tgtEl>
                                          <p:spTgt spid="169"/>
                                        </p:tgtEl>
                                        <p:attrNameLst>
                                          <p:attrName>ppt_h</p:attrName>
                                        </p:attrNameLst>
                                      </p:cBhvr>
                                      <p:tavLst>
                                        <p:tav tm="0">
                                          <p:val>
                                            <p:fltVal val="0"/>
                                          </p:val>
                                        </p:tav>
                                        <p:tav tm="100000">
                                          <p:val>
                                            <p:strVal val="#ppt_h"/>
                                          </p:val>
                                        </p:tav>
                                      </p:tavLst>
                                    </p:anim>
                                    <p:animEffect transition="in" filter="fade">
                                      <p:cBhvr>
                                        <p:cTn id="380" dur="500"/>
                                        <p:tgtEl>
                                          <p:spTgt spid="169"/>
                                        </p:tgtEl>
                                      </p:cBhvr>
                                    </p:animEffect>
                                  </p:childTnLst>
                                </p:cTn>
                              </p:par>
                            </p:childTnLst>
                          </p:cTn>
                        </p:par>
                        <p:par>
                          <p:cTn id="381" fill="hold">
                            <p:stCondLst>
                              <p:cond delay="3000"/>
                            </p:stCondLst>
                            <p:childTnLst>
                              <p:par>
                                <p:cTn id="382" presetID="27" presetClass="emph" presetSubtype="0" fill="remove" grpId="0" nodeType="afterEffect">
                                  <p:stCondLst>
                                    <p:cond delay="0"/>
                                  </p:stCondLst>
                                  <p:childTnLst>
                                    <p:animClr clrSpc="rgb" dir="cw">
                                      <p:cBhvr override="childStyle">
                                        <p:cTn id="383" dur="250" autoRev="1" fill="remove"/>
                                        <p:tgtEl>
                                          <p:spTgt spid="169"/>
                                        </p:tgtEl>
                                        <p:attrNameLst>
                                          <p:attrName>style.color</p:attrName>
                                        </p:attrNameLst>
                                      </p:cBhvr>
                                      <p:to>
                                        <a:schemeClr val="bg1"/>
                                      </p:to>
                                    </p:animClr>
                                    <p:animClr clrSpc="rgb" dir="cw">
                                      <p:cBhvr>
                                        <p:cTn id="384" dur="250" autoRev="1" fill="remove"/>
                                        <p:tgtEl>
                                          <p:spTgt spid="169"/>
                                        </p:tgtEl>
                                        <p:attrNameLst>
                                          <p:attrName>fillcolor</p:attrName>
                                        </p:attrNameLst>
                                      </p:cBhvr>
                                      <p:to>
                                        <a:schemeClr val="bg1"/>
                                      </p:to>
                                    </p:animClr>
                                    <p:set>
                                      <p:cBhvr>
                                        <p:cTn id="385" dur="250" autoRev="1" fill="remove"/>
                                        <p:tgtEl>
                                          <p:spTgt spid="169"/>
                                        </p:tgtEl>
                                        <p:attrNameLst>
                                          <p:attrName>fill.type</p:attrName>
                                        </p:attrNameLst>
                                      </p:cBhvr>
                                      <p:to>
                                        <p:strVal val="solid"/>
                                      </p:to>
                                    </p:set>
                                    <p:set>
                                      <p:cBhvr>
                                        <p:cTn id="386" dur="250" autoRev="1" fill="remove"/>
                                        <p:tgtEl>
                                          <p:spTgt spid="169"/>
                                        </p:tgtEl>
                                        <p:attrNameLst>
                                          <p:attrName>fill.on</p:attrName>
                                        </p:attrNameLst>
                                      </p:cBhvr>
                                      <p:to>
                                        <p:strVal val="true"/>
                                      </p:to>
                                    </p:set>
                                  </p:childTnLst>
                                </p:cTn>
                              </p:par>
                            </p:childTnLst>
                          </p:cTn>
                        </p:par>
                      </p:childTnLst>
                    </p:cTn>
                  </p:par>
                  <p:par>
                    <p:cTn id="387" fill="hold">
                      <p:stCondLst>
                        <p:cond delay="indefinite"/>
                      </p:stCondLst>
                      <p:childTnLst>
                        <p:par>
                          <p:cTn id="388" fill="hold">
                            <p:stCondLst>
                              <p:cond delay="0"/>
                            </p:stCondLst>
                            <p:childTnLst>
                              <p:par>
                                <p:cTn id="389" presetID="2" presetClass="entr" presetSubtype="2" fill="hold" nodeType="clickEffect">
                                  <p:stCondLst>
                                    <p:cond delay="0"/>
                                  </p:stCondLst>
                                  <p:childTnLst>
                                    <p:set>
                                      <p:cBhvr>
                                        <p:cTn id="390" dur="1" fill="hold">
                                          <p:stCondLst>
                                            <p:cond delay="0"/>
                                          </p:stCondLst>
                                        </p:cTn>
                                        <p:tgtEl>
                                          <p:spTgt spid="376"/>
                                        </p:tgtEl>
                                        <p:attrNameLst>
                                          <p:attrName>style.visibility</p:attrName>
                                        </p:attrNameLst>
                                      </p:cBhvr>
                                      <p:to>
                                        <p:strVal val="visible"/>
                                      </p:to>
                                    </p:set>
                                    <p:anim calcmode="lin" valueType="num">
                                      <p:cBhvr additive="base">
                                        <p:cTn id="391" dur="500" fill="hold"/>
                                        <p:tgtEl>
                                          <p:spTgt spid="376"/>
                                        </p:tgtEl>
                                        <p:attrNameLst>
                                          <p:attrName>ppt_x</p:attrName>
                                        </p:attrNameLst>
                                      </p:cBhvr>
                                      <p:tavLst>
                                        <p:tav tm="0">
                                          <p:val>
                                            <p:strVal val="1+#ppt_w/2"/>
                                          </p:val>
                                        </p:tav>
                                        <p:tav tm="100000">
                                          <p:val>
                                            <p:strVal val="#ppt_x"/>
                                          </p:val>
                                        </p:tav>
                                      </p:tavLst>
                                    </p:anim>
                                    <p:anim calcmode="lin" valueType="num">
                                      <p:cBhvr additive="base">
                                        <p:cTn id="392" dur="500" fill="hold"/>
                                        <p:tgtEl>
                                          <p:spTgt spid="376"/>
                                        </p:tgtEl>
                                        <p:attrNameLst>
                                          <p:attrName>ppt_y</p:attrName>
                                        </p:attrNameLst>
                                      </p:cBhvr>
                                      <p:tavLst>
                                        <p:tav tm="0">
                                          <p:val>
                                            <p:strVal val="#ppt_y"/>
                                          </p:val>
                                        </p:tav>
                                        <p:tav tm="100000">
                                          <p:val>
                                            <p:strVal val="#ppt_y"/>
                                          </p:val>
                                        </p:tav>
                                      </p:tavLst>
                                    </p:anim>
                                  </p:childTnLst>
                                </p:cTn>
                              </p:par>
                            </p:childTnLst>
                          </p:cTn>
                        </p:par>
                      </p:childTnLst>
                    </p:cTn>
                  </p:par>
                  <p:par>
                    <p:cTn id="393" fill="hold">
                      <p:stCondLst>
                        <p:cond delay="indefinite"/>
                      </p:stCondLst>
                      <p:childTnLst>
                        <p:par>
                          <p:cTn id="394" fill="hold">
                            <p:stCondLst>
                              <p:cond delay="0"/>
                            </p:stCondLst>
                            <p:childTnLst>
                              <p:par>
                                <p:cTn id="395" presetID="22" presetClass="entr" presetSubtype="8" fill="hold" nodeType="clickEffect">
                                  <p:stCondLst>
                                    <p:cond delay="0"/>
                                  </p:stCondLst>
                                  <p:childTnLst>
                                    <p:set>
                                      <p:cBhvr>
                                        <p:cTn id="396" dur="1" fill="hold">
                                          <p:stCondLst>
                                            <p:cond delay="0"/>
                                          </p:stCondLst>
                                        </p:cTn>
                                        <p:tgtEl>
                                          <p:spTgt spid="404"/>
                                        </p:tgtEl>
                                        <p:attrNameLst>
                                          <p:attrName>style.visibility</p:attrName>
                                        </p:attrNameLst>
                                      </p:cBhvr>
                                      <p:to>
                                        <p:strVal val="visible"/>
                                      </p:to>
                                    </p:set>
                                    <p:animEffect transition="in" filter="wipe(left)">
                                      <p:cBhvr>
                                        <p:cTn id="397" dur="500"/>
                                        <p:tgtEl>
                                          <p:spTgt spid="404"/>
                                        </p:tgtEl>
                                      </p:cBhvr>
                                    </p:animEffect>
                                  </p:childTnLst>
                                </p:cTn>
                              </p:par>
                            </p:childTnLst>
                          </p:cTn>
                        </p:par>
                      </p:childTnLst>
                    </p:cTn>
                  </p:par>
                  <p:par>
                    <p:cTn id="398" fill="hold">
                      <p:stCondLst>
                        <p:cond delay="indefinite"/>
                      </p:stCondLst>
                      <p:childTnLst>
                        <p:par>
                          <p:cTn id="399" fill="hold">
                            <p:stCondLst>
                              <p:cond delay="0"/>
                            </p:stCondLst>
                            <p:childTnLst>
                              <p:par>
                                <p:cTn id="400" presetID="10" presetClass="exit" presetSubtype="0" fill="hold" nodeType="clickEffect">
                                  <p:stCondLst>
                                    <p:cond delay="0"/>
                                  </p:stCondLst>
                                  <p:childTnLst>
                                    <p:animEffect transition="out" filter="fade">
                                      <p:cBhvr>
                                        <p:cTn id="401" dur="500"/>
                                        <p:tgtEl>
                                          <p:spTgt spid="404"/>
                                        </p:tgtEl>
                                      </p:cBhvr>
                                    </p:animEffect>
                                    <p:set>
                                      <p:cBhvr>
                                        <p:cTn id="402" dur="1" fill="hold">
                                          <p:stCondLst>
                                            <p:cond delay="499"/>
                                          </p:stCondLst>
                                        </p:cTn>
                                        <p:tgtEl>
                                          <p:spTgt spid="404"/>
                                        </p:tgtEl>
                                        <p:attrNameLst>
                                          <p:attrName>style.visibility</p:attrName>
                                        </p:attrNameLst>
                                      </p:cBhvr>
                                      <p:to>
                                        <p:strVal val="hidden"/>
                                      </p:to>
                                    </p:set>
                                  </p:childTnLst>
                                </p:cTn>
                              </p:par>
                              <p:par>
                                <p:cTn id="403" presetID="10" presetClass="exit" presetSubtype="0" fill="hold" grpId="2" nodeType="withEffect">
                                  <p:stCondLst>
                                    <p:cond delay="0"/>
                                  </p:stCondLst>
                                  <p:childTnLst>
                                    <p:animEffect transition="out" filter="fade">
                                      <p:cBhvr>
                                        <p:cTn id="404" dur="500"/>
                                        <p:tgtEl>
                                          <p:spTgt spid="167"/>
                                        </p:tgtEl>
                                      </p:cBhvr>
                                    </p:animEffect>
                                    <p:set>
                                      <p:cBhvr>
                                        <p:cTn id="405" dur="1" fill="hold">
                                          <p:stCondLst>
                                            <p:cond delay="499"/>
                                          </p:stCondLst>
                                        </p:cTn>
                                        <p:tgtEl>
                                          <p:spTgt spid="167"/>
                                        </p:tgtEl>
                                        <p:attrNameLst>
                                          <p:attrName>style.visibility</p:attrName>
                                        </p:attrNameLst>
                                      </p:cBhvr>
                                      <p:to>
                                        <p:strVal val="hidden"/>
                                      </p:to>
                                    </p:set>
                                  </p:childTnLst>
                                </p:cTn>
                              </p:par>
                              <p:par>
                                <p:cTn id="406" presetID="10" presetClass="exit" presetSubtype="0" fill="hold" grpId="1" nodeType="withEffect">
                                  <p:stCondLst>
                                    <p:cond delay="0"/>
                                  </p:stCondLst>
                                  <p:childTnLst>
                                    <p:animEffect transition="out" filter="fade">
                                      <p:cBhvr>
                                        <p:cTn id="407" dur="500"/>
                                        <p:tgtEl>
                                          <p:spTgt spid="375"/>
                                        </p:tgtEl>
                                      </p:cBhvr>
                                    </p:animEffect>
                                    <p:set>
                                      <p:cBhvr>
                                        <p:cTn id="408" dur="1" fill="hold">
                                          <p:stCondLst>
                                            <p:cond delay="499"/>
                                          </p:stCondLst>
                                        </p:cTn>
                                        <p:tgtEl>
                                          <p:spTgt spid="375"/>
                                        </p:tgtEl>
                                        <p:attrNameLst>
                                          <p:attrName>style.visibility</p:attrName>
                                        </p:attrNameLst>
                                      </p:cBhvr>
                                      <p:to>
                                        <p:strVal val="hidden"/>
                                      </p:to>
                                    </p:set>
                                  </p:childTnLst>
                                </p:cTn>
                              </p:par>
                              <p:par>
                                <p:cTn id="409" presetID="10" presetClass="exit" presetSubtype="0" fill="hold" nodeType="withEffect">
                                  <p:stCondLst>
                                    <p:cond delay="0"/>
                                  </p:stCondLst>
                                  <p:childTnLst>
                                    <p:animEffect transition="out" filter="fade">
                                      <p:cBhvr>
                                        <p:cTn id="410" dur="500"/>
                                        <p:tgtEl>
                                          <p:spTgt spid="376"/>
                                        </p:tgtEl>
                                      </p:cBhvr>
                                    </p:animEffect>
                                    <p:set>
                                      <p:cBhvr>
                                        <p:cTn id="411" dur="1" fill="hold">
                                          <p:stCondLst>
                                            <p:cond delay="499"/>
                                          </p:stCondLst>
                                        </p:cTn>
                                        <p:tgtEl>
                                          <p:spTgt spid="376"/>
                                        </p:tgtEl>
                                        <p:attrNameLst>
                                          <p:attrName>style.visibility</p:attrName>
                                        </p:attrNameLst>
                                      </p:cBhvr>
                                      <p:to>
                                        <p:strVal val="hidden"/>
                                      </p:to>
                                    </p:set>
                                  </p:childTnLst>
                                </p:cTn>
                              </p:par>
                              <p:par>
                                <p:cTn id="412" presetID="10" presetClass="exit" presetSubtype="0" fill="hold" grpId="2" nodeType="withEffect">
                                  <p:stCondLst>
                                    <p:cond delay="0"/>
                                  </p:stCondLst>
                                  <p:childTnLst>
                                    <p:animEffect transition="out" filter="fade">
                                      <p:cBhvr>
                                        <p:cTn id="413" dur="500"/>
                                        <p:tgtEl>
                                          <p:spTgt spid="169"/>
                                        </p:tgtEl>
                                      </p:cBhvr>
                                    </p:animEffect>
                                    <p:set>
                                      <p:cBhvr>
                                        <p:cTn id="414" dur="1" fill="hold">
                                          <p:stCondLst>
                                            <p:cond delay="499"/>
                                          </p:stCondLst>
                                        </p:cTn>
                                        <p:tgtEl>
                                          <p:spTgt spid="169"/>
                                        </p:tgtEl>
                                        <p:attrNameLst>
                                          <p:attrName>style.visibility</p:attrName>
                                        </p:attrNameLst>
                                      </p:cBhvr>
                                      <p:to>
                                        <p:strVal val="hidden"/>
                                      </p:to>
                                    </p:set>
                                  </p:childTnLst>
                                </p:cTn>
                              </p:par>
                              <p:par>
                                <p:cTn id="415" presetID="10" presetClass="exit" presetSubtype="0" fill="hold" nodeType="withEffect">
                                  <p:stCondLst>
                                    <p:cond delay="0"/>
                                  </p:stCondLst>
                                  <p:childTnLst>
                                    <p:animEffect transition="out" filter="fade">
                                      <p:cBhvr>
                                        <p:cTn id="416" dur="500"/>
                                        <p:tgtEl>
                                          <p:spTgt spid="337"/>
                                        </p:tgtEl>
                                      </p:cBhvr>
                                    </p:animEffect>
                                    <p:set>
                                      <p:cBhvr>
                                        <p:cTn id="417" dur="1" fill="hold">
                                          <p:stCondLst>
                                            <p:cond delay="499"/>
                                          </p:stCondLst>
                                        </p:cTn>
                                        <p:tgtEl>
                                          <p:spTgt spid="337"/>
                                        </p:tgtEl>
                                        <p:attrNameLst>
                                          <p:attrName>style.visibility</p:attrName>
                                        </p:attrNameLst>
                                      </p:cBhvr>
                                      <p:to>
                                        <p:strVal val="hidden"/>
                                      </p:to>
                                    </p:set>
                                  </p:childTnLst>
                                </p:cTn>
                              </p:par>
                            </p:childTnLst>
                          </p:cTn>
                        </p:par>
                        <p:par>
                          <p:cTn id="418" fill="hold">
                            <p:stCondLst>
                              <p:cond delay="500"/>
                            </p:stCondLst>
                            <p:childTnLst>
                              <p:par>
                                <p:cTn id="419" presetID="10" presetClass="exit" presetSubtype="0" fill="hold" nodeType="afterEffect">
                                  <p:stCondLst>
                                    <p:cond delay="0"/>
                                  </p:stCondLst>
                                  <p:childTnLst>
                                    <p:animEffect transition="out" filter="fade">
                                      <p:cBhvr>
                                        <p:cTn id="420" dur="500"/>
                                        <p:tgtEl>
                                          <p:spTgt spid="53"/>
                                        </p:tgtEl>
                                      </p:cBhvr>
                                    </p:animEffect>
                                    <p:set>
                                      <p:cBhvr>
                                        <p:cTn id="421" dur="1" fill="hold">
                                          <p:stCondLst>
                                            <p:cond delay="499"/>
                                          </p:stCondLst>
                                        </p:cTn>
                                        <p:tgtEl>
                                          <p:spTgt spid="53"/>
                                        </p:tgtEl>
                                        <p:attrNameLst>
                                          <p:attrName>style.visibility</p:attrName>
                                        </p:attrNameLst>
                                      </p:cBhvr>
                                      <p:to>
                                        <p:strVal val="hidden"/>
                                      </p:to>
                                    </p:set>
                                  </p:childTnLst>
                                </p:cTn>
                              </p:par>
                            </p:childTnLst>
                          </p:cTn>
                        </p:par>
                        <p:par>
                          <p:cTn id="422" fill="hold">
                            <p:stCondLst>
                              <p:cond delay="1000"/>
                            </p:stCondLst>
                            <p:childTnLst>
                              <p:par>
                                <p:cTn id="423" presetID="22" presetClass="entr" presetSubtype="4" fill="hold" nodeType="afterEffect">
                                  <p:stCondLst>
                                    <p:cond delay="0"/>
                                  </p:stCondLst>
                                  <p:childTnLst>
                                    <p:set>
                                      <p:cBhvr>
                                        <p:cTn id="424" dur="1" fill="hold">
                                          <p:stCondLst>
                                            <p:cond delay="0"/>
                                          </p:stCondLst>
                                        </p:cTn>
                                        <p:tgtEl>
                                          <p:spTgt spid="74"/>
                                        </p:tgtEl>
                                        <p:attrNameLst>
                                          <p:attrName>style.visibility</p:attrName>
                                        </p:attrNameLst>
                                      </p:cBhvr>
                                      <p:to>
                                        <p:strVal val="visible"/>
                                      </p:to>
                                    </p:set>
                                    <p:animEffect transition="in" filter="wipe(down)">
                                      <p:cBhvr>
                                        <p:cTn id="425" dur="500"/>
                                        <p:tgtEl>
                                          <p:spTgt spid="74"/>
                                        </p:tgtEl>
                                      </p:cBhvr>
                                    </p:animEffect>
                                  </p:childTnLst>
                                </p:cTn>
                              </p:par>
                            </p:childTnLst>
                          </p:cTn>
                        </p:par>
                        <p:par>
                          <p:cTn id="426" fill="hold">
                            <p:stCondLst>
                              <p:cond delay="1500"/>
                            </p:stCondLst>
                            <p:childTnLst>
                              <p:par>
                                <p:cTn id="427" presetID="10" presetClass="entr" presetSubtype="0" fill="hold" nodeType="afterEffect">
                                  <p:stCondLst>
                                    <p:cond delay="0"/>
                                  </p:stCondLst>
                                  <p:childTnLst>
                                    <p:set>
                                      <p:cBhvr>
                                        <p:cTn id="428" dur="1" fill="hold">
                                          <p:stCondLst>
                                            <p:cond delay="0"/>
                                          </p:stCondLst>
                                        </p:cTn>
                                        <p:tgtEl>
                                          <p:spTgt spid="75"/>
                                        </p:tgtEl>
                                        <p:attrNameLst>
                                          <p:attrName>style.visibility</p:attrName>
                                        </p:attrNameLst>
                                      </p:cBhvr>
                                      <p:to>
                                        <p:strVal val="visible"/>
                                      </p:to>
                                    </p:set>
                                    <p:animEffect transition="in" filter="fade">
                                      <p:cBhvr>
                                        <p:cTn id="429" dur="500"/>
                                        <p:tgtEl>
                                          <p:spTgt spid="75"/>
                                        </p:tgtEl>
                                      </p:cBhvr>
                                    </p:animEffect>
                                  </p:childTnLst>
                                </p:cTn>
                              </p:par>
                            </p:childTnLst>
                          </p:cTn>
                        </p:par>
                        <p:par>
                          <p:cTn id="430" fill="hold">
                            <p:stCondLst>
                              <p:cond delay="2000"/>
                            </p:stCondLst>
                            <p:childTnLst>
                              <p:par>
                                <p:cTn id="431" presetID="35" presetClass="entr" presetSubtype="0" fill="hold" nodeType="afterEffect">
                                  <p:stCondLst>
                                    <p:cond delay="0"/>
                                  </p:stCondLst>
                                  <p:childTnLst>
                                    <p:set>
                                      <p:cBhvr>
                                        <p:cTn id="432" dur="1" fill="hold">
                                          <p:stCondLst>
                                            <p:cond delay="0"/>
                                          </p:stCondLst>
                                        </p:cTn>
                                        <p:tgtEl>
                                          <p:spTgt spid="1030"/>
                                        </p:tgtEl>
                                        <p:attrNameLst>
                                          <p:attrName>style.visibility</p:attrName>
                                        </p:attrNameLst>
                                      </p:cBhvr>
                                      <p:to>
                                        <p:strVal val="visible"/>
                                      </p:to>
                                    </p:set>
                                    <p:animEffect transition="in" filter="fade">
                                      <p:cBhvr>
                                        <p:cTn id="433" dur="2000"/>
                                        <p:tgtEl>
                                          <p:spTgt spid="1030"/>
                                        </p:tgtEl>
                                      </p:cBhvr>
                                    </p:animEffect>
                                    <p:anim calcmode="lin" valueType="num">
                                      <p:cBhvr>
                                        <p:cTn id="434" dur="2000" fill="hold"/>
                                        <p:tgtEl>
                                          <p:spTgt spid="1030"/>
                                        </p:tgtEl>
                                        <p:attrNameLst>
                                          <p:attrName>style.rotation</p:attrName>
                                        </p:attrNameLst>
                                      </p:cBhvr>
                                      <p:tavLst>
                                        <p:tav tm="0">
                                          <p:val>
                                            <p:fltVal val="720"/>
                                          </p:val>
                                        </p:tav>
                                        <p:tav tm="100000">
                                          <p:val>
                                            <p:fltVal val="0"/>
                                          </p:val>
                                        </p:tav>
                                      </p:tavLst>
                                    </p:anim>
                                    <p:anim calcmode="lin" valueType="num">
                                      <p:cBhvr>
                                        <p:cTn id="435" dur="2000" fill="hold"/>
                                        <p:tgtEl>
                                          <p:spTgt spid="1030"/>
                                        </p:tgtEl>
                                        <p:attrNameLst>
                                          <p:attrName>ppt_h</p:attrName>
                                        </p:attrNameLst>
                                      </p:cBhvr>
                                      <p:tavLst>
                                        <p:tav tm="0">
                                          <p:val>
                                            <p:fltVal val="0"/>
                                          </p:val>
                                        </p:tav>
                                        <p:tav tm="100000">
                                          <p:val>
                                            <p:strVal val="#ppt_h"/>
                                          </p:val>
                                        </p:tav>
                                      </p:tavLst>
                                    </p:anim>
                                    <p:anim calcmode="lin" valueType="num">
                                      <p:cBhvr>
                                        <p:cTn id="436" dur="2000" fill="hold"/>
                                        <p:tgtEl>
                                          <p:spTgt spid="1030"/>
                                        </p:tgtEl>
                                        <p:attrNameLst>
                                          <p:attrName>ppt_w</p:attrName>
                                        </p:attrNameLst>
                                      </p:cBhvr>
                                      <p:tavLst>
                                        <p:tav tm="0">
                                          <p:val>
                                            <p:fltVal val="0"/>
                                          </p:val>
                                        </p:tav>
                                        <p:tav tm="100000">
                                          <p:val>
                                            <p:strVal val="#ppt_w"/>
                                          </p:val>
                                        </p:tav>
                                      </p:tavLst>
                                    </p:anim>
                                  </p:childTnLst>
                                </p:cTn>
                              </p:par>
                            </p:childTnLst>
                          </p:cTn>
                        </p:par>
                        <p:par>
                          <p:cTn id="437" fill="hold">
                            <p:stCondLst>
                              <p:cond delay="4000"/>
                            </p:stCondLst>
                            <p:childTnLst>
                              <p:par>
                                <p:cTn id="438" presetID="22" presetClass="entr" presetSubtype="1" fill="hold" nodeType="afterEffect">
                                  <p:stCondLst>
                                    <p:cond delay="0"/>
                                  </p:stCondLst>
                                  <p:childTnLst>
                                    <p:set>
                                      <p:cBhvr>
                                        <p:cTn id="439" dur="1" fill="hold">
                                          <p:stCondLst>
                                            <p:cond delay="0"/>
                                          </p:stCondLst>
                                        </p:cTn>
                                        <p:tgtEl>
                                          <p:spTgt spid="80"/>
                                        </p:tgtEl>
                                        <p:attrNameLst>
                                          <p:attrName>style.visibility</p:attrName>
                                        </p:attrNameLst>
                                      </p:cBhvr>
                                      <p:to>
                                        <p:strVal val="visible"/>
                                      </p:to>
                                    </p:set>
                                    <p:animEffect transition="in" filter="wipe(up)">
                                      <p:cBhvr>
                                        <p:cTn id="440" dur="500"/>
                                        <p:tgtEl>
                                          <p:spTgt spid="80"/>
                                        </p:tgtEl>
                                      </p:cBhvr>
                                    </p:animEffect>
                                  </p:childTnLst>
                                </p:cTn>
                              </p:par>
                              <p:par>
                                <p:cTn id="441" presetID="53" presetClass="entr" presetSubtype="16" fill="hold" nodeType="withEffect">
                                  <p:stCondLst>
                                    <p:cond delay="0"/>
                                  </p:stCondLst>
                                  <p:childTnLst>
                                    <p:set>
                                      <p:cBhvr>
                                        <p:cTn id="442" dur="1" fill="hold">
                                          <p:stCondLst>
                                            <p:cond delay="0"/>
                                          </p:stCondLst>
                                        </p:cTn>
                                        <p:tgtEl>
                                          <p:spTgt spid="355"/>
                                        </p:tgtEl>
                                        <p:attrNameLst>
                                          <p:attrName>style.visibility</p:attrName>
                                        </p:attrNameLst>
                                      </p:cBhvr>
                                      <p:to>
                                        <p:strVal val="visible"/>
                                      </p:to>
                                    </p:set>
                                    <p:anim calcmode="lin" valueType="num">
                                      <p:cBhvr>
                                        <p:cTn id="443" dur="500" fill="hold"/>
                                        <p:tgtEl>
                                          <p:spTgt spid="355"/>
                                        </p:tgtEl>
                                        <p:attrNameLst>
                                          <p:attrName>ppt_w</p:attrName>
                                        </p:attrNameLst>
                                      </p:cBhvr>
                                      <p:tavLst>
                                        <p:tav tm="0">
                                          <p:val>
                                            <p:fltVal val="0"/>
                                          </p:val>
                                        </p:tav>
                                        <p:tav tm="100000">
                                          <p:val>
                                            <p:strVal val="#ppt_w"/>
                                          </p:val>
                                        </p:tav>
                                      </p:tavLst>
                                    </p:anim>
                                    <p:anim calcmode="lin" valueType="num">
                                      <p:cBhvr>
                                        <p:cTn id="444" dur="500" fill="hold"/>
                                        <p:tgtEl>
                                          <p:spTgt spid="355"/>
                                        </p:tgtEl>
                                        <p:attrNameLst>
                                          <p:attrName>ppt_h</p:attrName>
                                        </p:attrNameLst>
                                      </p:cBhvr>
                                      <p:tavLst>
                                        <p:tav tm="0">
                                          <p:val>
                                            <p:fltVal val="0"/>
                                          </p:val>
                                        </p:tav>
                                        <p:tav tm="100000">
                                          <p:val>
                                            <p:strVal val="#ppt_h"/>
                                          </p:val>
                                        </p:tav>
                                      </p:tavLst>
                                    </p:anim>
                                    <p:animEffect transition="in" filter="fade">
                                      <p:cBhvr>
                                        <p:cTn id="445" dur="500"/>
                                        <p:tgtEl>
                                          <p:spTgt spid="355"/>
                                        </p:tgtEl>
                                      </p:cBhvr>
                                    </p:animEffect>
                                  </p:childTnLst>
                                </p:cTn>
                              </p:par>
                            </p:childTnLst>
                          </p:cTn>
                        </p:par>
                        <p:par>
                          <p:cTn id="446" fill="hold">
                            <p:stCondLst>
                              <p:cond delay="4500"/>
                            </p:stCondLst>
                            <p:childTnLst>
                              <p:par>
                                <p:cTn id="447" presetID="22" presetClass="entr" presetSubtype="4" fill="hold" nodeType="afterEffect">
                                  <p:stCondLst>
                                    <p:cond delay="0"/>
                                  </p:stCondLst>
                                  <p:childTnLst>
                                    <p:set>
                                      <p:cBhvr>
                                        <p:cTn id="448" dur="1" fill="hold">
                                          <p:stCondLst>
                                            <p:cond delay="0"/>
                                          </p:stCondLst>
                                        </p:cTn>
                                        <p:tgtEl>
                                          <p:spTgt spid="84"/>
                                        </p:tgtEl>
                                        <p:attrNameLst>
                                          <p:attrName>style.visibility</p:attrName>
                                        </p:attrNameLst>
                                      </p:cBhvr>
                                      <p:to>
                                        <p:strVal val="visible"/>
                                      </p:to>
                                    </p:set>
                                    <p:animEffect transition="in" filter="wipe(down)">
                                      <p:cBhvr>
                                        <p:cTn id="449" dur="500"/>
                                        <p:tgtEl>
                                          <p:spTgt spid="84"/>
                                        </p:tgtEl>
                                      </p:cBhvr>
                                    </p:animEffect>
                                  </p:childTnLst>
                                </p:cTn>
                              </p:par>
                            </p:childTnLst>
                          </p:cTn>
                        </p:par>
                        <p:par>
                          <p:cTn id="450" fill="hold">
                            <p:stCondLst>
                              <p:cond delay="5000"/>
                            </p:stCondLst>
                            <p:childTnLst>
                              <p:par>
                                <p:cTn id="451" presetID="53" presetClass="entr" presetSubtype="16" fill="hold" nodeType="afterEffect">
                                  <p:stCondLst>
                                    <p:cond delay="0"/>
                                  </p:stCondLst>
                                  <p:childTnLst>
                                    <p:set>
                                      <p:cBhvr>
                                        <p:cTn id="452" dur="1" fill="hold">
                                          <p:stCondLst>
                                            <p:cond delay="0"/>
                                          </p:stCondLst>
                                        </p:cTn>
                                        <p:tgtEl>
                                          <p:spTgt spid="354"/>
                                        </p:tgtEl>
                                        <p:attrNameLst>
                                          <p:attrName>style.visibility</p:attrName>
                                        </p:attrNameLst>
                                      </p:cBhvr>
                                      <p:to>
                                        <p:strVal val="visible"/>
                                      </p:to>
                                    </p:set>
                                    <p:anim calcmode="lin" valueType="num">
                                      <p:cBhvr>
                                        <p:cTn id="453" dur="500" fill="hold"/>
                                        <p:tgtEl>
                                          <p:spTgt spid="354"/>
                                        </p:tgtEl>
                                        <p:attrNameLst>
                                          <p:attrName>ppt_w</p:attrName>
                                        </p:attrNameLst>
                                      </p:cBhvr>
                                      <p:tavLst>
                                        <p:tav tm="0">
                                          <p:val>
                                            <p:fltVal val="0"/>
                                          </p:val>
                                        </p:tav>
                                        <p:tav tm="100000">
                                          <p:val>
                                            <p:strVal val="#ppt_w"/>
                                          </p:val>
                                        </p:tav>
                                      </p:tavLst>
                                    </p:anim>
                                    <p:anim calcmode="lin" valueType="num">
                                      <p:cBhvr>
                                        <p:cTn id="454" dur="500" fill="hold"/>
                                        <p:tgtEl>
                                          <p:spTgt spid="354"/>
                                        </p:tgtEl>
                                        <p:attrNameLst>
                                          <p:attrName>ppt_h</p:attrName>
                                        </p:attrNameLst>
                                      </p:cBhvr>
                                      <p:tavLst>
                                        <p:tav tm="0">
                                          <p:val>
                                            <p:fltVal val="0"/>
                                          </p:val>
                                        </p:tav>
                                        <p:tav tm="100000">
                                          <p:val>
                                            <p:strVal val="#ppt_h"/>
                                          </p:val>
                                        </p:tav>
                                      </p:tavLst>
                                    </p:anim>
                                    <p:animEffect transition="in" filter="fade">
                                      <p:cBhvr>
                                        <p:cTn id="455" dur="500"/>
                                        <p:tgtEl>
                                          <p:spTgt spid="354"/>
                                        </p:tgtEl>
                                      </p:cBhvr>
                                    </p:animEffect>
                                  </p:childTnLst>
                                </p:cTn>
                              </p:par>
                            </p:childTnLst>
                          </p:cTn>
                        </p:par>
                      </p:childTnLst>
                    </p:cTn>
                  </p:par>
                  <p:par>
                    <p:cTn id="456" fill="hold">
                      <p:stCondLst>
                        <p:cond delay="indefinite"/>
                      </p:stCondLst>
                      <p:childTnLst>
                        <p:par>
                          <p:cTn id="457" fill="hold">
                            <p:stCondLst>
                              <p:cond delay="0"/>
                            </p:stCondLst>
                            <p:childTnLst>
                              <p:par>
                                <p:cTn id="458" presetID="53" presetClass="exit" presetSubtype="32" fill="hold" nodeType="clickEffect">
                                  <p:stCondLst>
                                    <p:cond delay="0"/>
                                  </p:stCondLst>
                                  <p:childTnLst>
                                    <p:anim calcmode="lin" valueType="num">
                                      <p:cBhvr>
                                        <p:cTn id="459" dur="500"/>
                                        <p:tgtEl>
                                          <p:spTgt spid="84"/>
                                        </p:tgtEl>
                                        <p:attrNameLst>
                                          <p:attrName>ppt_w</p:attrName>
                                        </p:attrNameLst>
                                      </p:cBhvr>
                                      <p:tavLst>
                                        <p:tav tm="0">
                                          <p:val>
                                            <p:strVal val="ppt_w"/>
                                          </p:val>
                                        </p:tav>
                                        <p:tav tm="100000">
                                          <p:val>
                                            <p:fltVal val="0"/>
                                          </p:val>
                                        </p:tav>
                                      </p:tavLst>
                                    </p:anim>
                                    <p:anim calcmode="lin" valueType="num">
                                      <p:cBhvr>
                                        <p:cTn id="460" dur="500"/>
                                        <p:tgtEl>
                                          <p:spTgt spid="84"/>
                                        </p:tgtEl>
                                        <p:attrNameLst>
                                          <p:attrName>ppt_h</p:attrName>
                                        </p:attrNameLst>
                                      </p:cBhvr>
                                      <p:tavLst>
                                        <p:tav tm="0">
                                          <p:val>
                                            <p:strVal val="ppt_h"/>
                                          </p:val>
                                        </p:tav>
                                        <p:tav tm="100000">
                                          <p:val>
                                            <p:fltVal val="0"/>
                                          </p:val>
                                        </p:tav>
                                      </p:tavLst>
                                    </p:anim>
                                    <p:animEffect transition="out" filter="fade">
                                      <p:cBhvr>
                                        <p:cTn id="461" dur="500"/>
                                        <p:tgtEl>
                                          <p:spTgt spid="84"/>
                                        </p:tgtEl>
                                      </p:cBhvr>
                                    </p:animEffect>
                                    <p:set>
                                      <p:cBhvr>
                                        <p:cTn id="462" dur="1" fill="hold">
                                          <p:stCondLst>
                                            <p:cond delay="499"/>
                                          </p:stCondLst>
                                        </p:cTn>
                                        <p:tgtEl>
                                          <p:spTgt spid="84"/>
                                        </p:tgtEl>
                                        <p:attrNameLst>
                                          <p:attrName>style.visibility</p:attrName>
                                        </p:attrNameLst>
                                      </p:cBhvr>
                                      <p:to>
                                        <p:strVal val="hidden"/>
                                      </p:to>
                                    </p:set>
                                  </p:childTnLst>
                                </p:cTn>
                              </p:par>
                              <p:par>
                                <p:cTn id="463" presetID="10" presetClass="exit" presetSubtype="0" fill="hold" nodeType="withEffect">
                                  <p:stCondLst>
                                    <p:cond delay="0"/>
                                  </p:stCondLst>
                                  <p:childTnLst>
                                    <p:animEffect transition="out" filter="fade">
                                      <p:cBhvr>
                                        <p:cTn id="464" dur="500"/>
                                        <p:tgtEl>
                                          <p:spTgt spid="74"/>
                                        </p:tgtEl>
                                      </p:cBhvr>
                                    </p:animEffect>
                                    <p:set>
                                      <p:cBhvr>
                                        <p:cTn id="465" dur="1" fill="hold">
                                          <p:stCondLst>
                                            <p:cond delay="499"/>
                                          </p:stCondLst>
                                        </p:cTn>
                                        <p:tgtEl>
                                          <p:spTgt spid="74"/>
                                        </p:tgtEl>
                                        <p:attrNameLst>
                                          <p:attrName>style.visibility</p:attrName>
                                        </p:attrNameLst>
                                      </p:cBhvr>
                                      <p:to>
                                        <p:strVal val="hidden"/>
                                      </p:to>
                                    </p:set>
                                  </p:childTnLst>
                                </p:cTn>
                              </p:par>
                            </p:childTnLst>
                          </p:cTn>
                        </p:par>
                        <p:par>
                          <p:cTn id="466" fill="hold">
                            <p:stCondLst>
                              <p:cond delay="500"/>
                            </p:stCondLst>
                            <p:childTnLst>
                              <p:par>
                                <p:cTn id="467" presetID="26" presetClass="exit" presetSubtype="0" fill="hold" nodeType="afterEffect">
                                  <p:stCondLst>
                                    <p:cond delay="0"/>
                                  </p:stCondLst>
                                  <p:childTnLst>
                                    <p:animEffect transition="out" filter="wipe(down)">
                                      <p:cBhvr>
                                        <p:cTn id="468" dur="180" accel="50000">
                                          <p:stCondLst>
                                            <p:cond delay="1820"/>
                                          </p:stCondLst>
                                        </p:cTn>
                                        <p:tgtEl>
                                          <p:spTgt spid="333"/>
                                        </p:tgtEl>
                                      </p:cBhvr>
                                    </p:animEffect>
                                    <p:anim calcmode="lin" valueType="num">
                                      <p:cBhvr>
                                        <p:cTn id="469" dur="1822" tmFilter="0,0; 0.14,0.31; 0.43,0.73; 0.71,0.91; 1.0,1.0">
                                          <p:stCondLst>
                                            <p:cond delay="0"/>
                                          </p:stCondLst>
                                        </p:cTn>
                                        <p:tgtEl>
                                          <p:spTgt spid="333"/>
                                        </p:tgtEl>
                                        <p:attrNameLst>
                                          <p:attrName>ppt_x</p:attrName>
                                        </p:attrNameLst>
                                      </p:cBhvr>
                                      <p:tavLst>
                                        <p:tav tm="0">
                                          <p:val>
                                            <p:strVal val="ppt_x"/>
                                          </p:val>
                                        </p:tav>
                                        <p:tav tm="100000">
                                          <p:val>
                                            <p:strVal val="#ppt_x+0.25"/>
                                          </p:val>
                                        </p:tav>
                                      </p:tavLst>
                                    </p:anim>
                                    <p:anim calcmode="lin" valueType="num">
                                      <p:cBhvr>
                                        <p:cTn id="470" dur="178">
                                          <p:stCondLst>
                                            <p:cond delay="1822"/>
                                          </p:stCondLst>
                                        </p:cTn>
                                        <p:tgtEl>
                                          <p:spTgt spid="333"/>
                                        </p:tgtEl>
                                        <p:attrNameLst>
                                          <p:attrName>ppt_x</p:attrName>
                                        </p:attrNameLst>
                                      </p:cBhvr>
                                      <p:tavLst>
                                        <p:tav tm="0">
                                          <p:val>
                                            <p:strVal val="ppt_x"/>
                                          </p:val>
                                        </p:tav>
                                        <p:tav tm="100000">
                                          <p:val>
                                            <p:strVal val="ppt_x"/>
                                          </p:val>
                                        </p:tav>
                                      </p:tavLst>
                                    </p:anim>
                                    <p:anim calcmode="lin" valueType="num">
                                      <p:cBhvr>
                                        <p:cTn id="471" dur="664" tmFilter="0.0,0.0;0.25,0.07;0.50,0.2;0.75,0.467;1.0,1.0">
                                          <p:stCondLst>
                                            <p:cond delay="0"/>
                                          </p:stCondLst>
                                        </p:cTn>
                                        <p:tgtEl>
                                          <p:spTgt spid="333"/>
                                        </p:tgtEl>
                                        <p:attrNameLst>
                                          <p:attrName>ppt_y</p:attrName>
                                        </p:attrNameLst>
                                      </p:cBhvr>
                                      <p:tavLst>
                                        <p:tav tm="0">
                                          <p:val>
                                            <p:strVal val="ppt_y"/>
                                          </p:val>
                                        </p:tav>
                                        <p:tav tm="5000">
                                          <p:val>
                                            <p:strVal val="ppt_y+0.026"/>
                                          </p:val>
                                        </p:tav>
                                        <p:tav tm="10000">
                                          <p:val>
                                            <p:strVal val="ppt_y+0.052"/>
                                          </p:val>
                                        </p:tav>
                                        <p:tav tm="15000">
                                          <p:val>
                                            <p:strVal val="ppt_y+0.078"/>
                                          </p:val>
                                        </p:tav>
                                        <p:tav tm="20000">
                                          <p:val>
                                            <p:strVal val="ppt_y+0.103"/>
                                          </p:val>
                                        </p:tav>
                                        <p:tav tm="30000">
                                          <p:val>
                                            <p:strVal val="ppt_y+0.151"/>
                                          </p:val>
                                        </p:tav>
                                        <p:tav tm="40000">
                                          <p:val>
                                            <p:strVal val="ppt_y+0.196"/>
                                          </p:val>
                                        </p:tav>
                                        <p:tav tm="50000">
                                          <p:val>
                                            <p:strVal val="ppt_y+0.236"/>
                                          </p:val>
                                        </p:tav>
                                        <p:tav tm="60000">
                                          <p:val>
                                            <p:strVal val="ppt_y+0.270"/>
                                          </p:val>
                                        </p:tav>
                                        <p:tav tm="70000">
                                          <p:val>
                                            <p:strVal val="ppt_y+0.297"/>
                                          </p:val>
                                        </p:tav>
                                        <p:tav tm="80000">
                                          <p:val>
                                            <p:strVal val="ppt_y+0.317"/>
                                          </p:val>
                                        </p:tav>
                                        <p:tav tm="90000">
                                          <p:val>
                                            <p:strVal val="ppt_y+0.329"/>
                                          </p:val>
                                        </p:tav>
                                        <p:tav tm="100000">
                                          <p:val>
                                            <p:strVal val="ppt_y+0.333"/>
                                          </p:val>
                                        </p:tav>
                                      </p:tavLst>
                                    </p:anim>
                                    <p:anim calcmode="lin" valueType="num">
                                      <p:cBhvr>
                                        <p:cTn id="472" dur="664" tmFilter="0, 0; 0.125,0.2665; 0.25,0.4; 0.375,0.465; 0.5,0.5;  0.625,0.535; 0.75,0.6; 0.875,0.7335; 1,1">
                                          <p:stCondLst>
                                            <p:cond delay="664"/>
                                          </p:stCondLst>
                                        </p:cTn>
                                        <p:tgtEl>
                                          <p:spTgt spid="333"/>
                                        </p:tgtEl>
                                        <p:attrNameLst>
                                          <p:attrName>ppt_y</p:attrName>
                                        </p:attrNameLst>
                                      </p:cBhvr>
                                      <p:tavLst>
                                        <p:tav tm="0">
                                          <p:val>
                                            <p:strVal val="ppt_y"/>
                                          </p:val>
                                        </p:tav>
                                        <p:tav tm="10000">
                                          <p:val>
                                            <p:strVal val="ppt_y-0.034"/>
                                          </p:val>
                                        </p:tav>
                                        <p:tav tm="20000">
                                          <p:val>
                                            <p:strVal val="ppt_y-0.065"/>
                                          </p:val>
                                        </p:tav>
                                        <p:tav tm="30000">
                                          <p:val>
                                            <p:strVal val="ppt_y-0.090"/>
                                          </p:val>
                                        </p:tav>
                                        <p:tav tm="40000">
                                          <p:val>
                                            <p:strVal val="ppt_y-0.106"/>
                                          </p:val>
                                        </p:tav>
                                        <p:tav tm="50000">
                                          <p:val>
                                            <p:strVal val="ppt_y-0.111"/>
                                          </p:val>
                                        </p:tav>
                                        <p:tav tm="60000">
                                          <p:val>
                                            <p:strVal val="ppt_y-0.106"/>
                                          </p:val>
                                        </p:tav>
                                        <p:tav tm="70000">
                                          <p:val>
                                            <p:strVal val="ppt_y-0.090"/>
                                          </p:val>
                                        </p:tav>
                                        <p:tav tm="80000">
                                          <p:val>
                                            <p:strVal val="ppt_y-0.065"/>
                                          </p:val>
                                        </p:tav>
                                        <p:tav tm="90000">
                                          <p:val>
                                            <p:strVal val="ppt_y-0.034"/>
                                          </p:val>
                                        </p:tav>
                                        <p:tav tm="100000">
                                          <p:val>
                                            <p:strVal val="ppt_y"/>
                                          </p:val>
                                        </p:tav>
                                      </p:tavLst>
                                    </p:anim>
                                    <p:anim calcmode="lin" valueType="num">
                                      <p:cBhvr>
                                        <p:cTn id="473" dur="332" tmFilter="0, 0; 0.125,0.2665; 0.25,0.4; 0.375,0.465; 0.5,0.5;  0.625,0.535; 0.75,0.6; 0.875,0.7335; 1,1">
                                          <p:stCondLst>
                                            <p:cond delay="1324"/>
                                          </p:stCondLst>
                                        </p:cTn>
                                        <p:tgtEl>
                                          <p:spTgt spid="333"/>
                                        </p:tgtEl>
                                        <p:attrNameLst>
                                          <p:attrName>ppt_y</p:attrName>
                                        </p:attrNameLst>
                                      </p:cBhvr>
                                      <p:tavLst>
                                        <p:tav tm="0">
                                          <p:val>
                                            <p:strVal val="ppt_y"/>
                                          </p:val>
                                        </p:tav>
                                        <p:tav tm="10000">
                                          <p:val>
                                            <p:strVal val="ppt_y-0.011"/>
                                          </p:val>
                                        </p:tav>
                                        <p:tav tm="20000">
                                          <p:val>
                                            <p:strVal val="ppt_y-0.022"/>
                                          </p:val>
                                        </p:tav>
                                        <p:tav tm="30000">
                                          <p:val>
                                            <p:strVal val="ppt_y-0.030"/>
                                          </p:val>
                                        </p:tav>
                                        <p:tav tm="40000">
                                          <p:val>
                                            <p:strVal val="ppt_y-0.035"/>
                                          </p:val>
                                        </p:tav>
                                        <p:tav tm="50000">
                                          <p:val>
                                            <p:strVal val="ppt_y-0.037"/>
                                          </p:val>
                                        </p:tav>
                                        <p:tav tm="60000">
                                          <p:val>
                                            <p:strVal val="ppt_y-0.035"/>
                                          </p:val>
                                        </p:tav>
                                        <p:tav tm="70000">
                                          <p:val>
                                            <p:strVal val="ppt_y-0.030"/>
                                          </p:val>
                                        </p:tav>
                                        <p:tav tm="80000">
                                          <p:val>
                                            <p:strVal val="ppt_y-0.022"/>
                                          </p:val>
                                        </p:tav>
                                        <p:tav tm="90000">
                                          <p:val>
                                            <p:strVal val="ppt_y-0.011"/>
                                          </p:val>
                                        </p:tav>
                                        <p:tav tm="100000">
                                          <p:val>
                                            <p:strVal val="ppt_y"/>
                                          </p:val>
                                        </p:tav>
                                      </p:tavLst>
                                    </p:anim>
                                    <p:anim calcmode="lin" valueType="num">
                                      <p:cBhvr>
                                        <p:cTn id="474" dur="164" tmFilter="0, 0; 0.125,0.2665; 0.25,0.4; 0.375,0.465; 0.5,0.5;  0.625,0.535; 0.75,0.6; 0.875,0.7335; 1,1">
                                          <p:stCondLst>
                                            <p:cond delay="1656"/>
                                          </p:stCondLst>
                                        </p:cTn>
                                        <p:tgtEl>
                                          <p:spTgt spid="333"/>
                                        </p:tgtEl>
                                        <p:attrNameLst>
                                          <p:attrName>ppt_y</p:attrName>
                                        </p:attrNameLst>
                                      </p:cBhvr>
                                      <p:tavLst>
                                        <p:tav tm="0">
                                          <p:val>
                                            <p:strVal val="ppt_y"/>
                                          </p:val>
                                        </p:tav>
                                        <p:tav tm="10000">
                                          <p:val>
                                            <p:strVal val="ppt_y-0.004"/>
                                          </p:val>
                                        </p:tav>
                                        <p:tav tm="20000">
                                          <p:val>
                                            <p:strVal val="ppt_y-0.007"/>
                                          </p:val>
                                        </p:tav>
                                        <p:tav tm="30000">
                                          <p:val>
                                            <p:strVal val="ppt_y-0.010"/>
                                          </p:val>
                                        </p:tav>
                                        <p:tav tm="40000">
                                          <p:val>
                                            <p:strVal val="ppt_y-0.012"/>
                                          </p:val>
                                        </p:tav>
                                        <p:tav tm="50000">
                                          <p:val>
                                            <p:strVal val="ppt_y-0.0123"/>
                                          </p:val>
                                        </p:tav>
                                        <p:tav tm="60000">
                                          <p:val>
                                            <p:strVal val="ppt_y-0.012"/>
                                          </p:val>
                                        </p:tav>
                                        <p:tav tm="70000">
                                          <p:val>
                                            <p:strVal val="ppt_y-0.010"/>
                                          </p:val>
                                        </p:tav>
                                        <p:tav tm="80000">
                                          <p:val>
                                            <p:strVal val="ppt_y-0.007"/>
                                          </p:val>
                                        </p:tav>
                                        <p:tav tm="90000">
                                          <p:val>
                                            <p:strVal val="ppt_y-0.004"/>
                                          </p:val>
                                        </p:tav>
                                        <p:tav tm="100000">
                                          <p:val>
                                            <p:strVal val="ppt_y"/>
                                          </p:val>
                                        </p:tav>
                                      </p:tavLst>
                                    </p:anim>
                                    <p:anim calcmode="lin" valueType="num">
                                      <p:cBhvr>
                                        <p:cTn id="475" dur="180" accel="50000">
                                          <p:stCondLst>
                                            <p:cond delay="1820"/>
                                          </p:stCondLst>
                                        </p:cTn>
                                        <p:tgtEl>
                                          <p:spTgt spid="333"/>
                                        </p:tgtEl>
                                        <p:attrNameLst>
                                          <p:attrName>ppt_y</p:attrName>
                                        </p:attrNameLst>
                                      </p:cBhvr>
                                      <p:tavLst>
                                        <p:tav tm="0">
                                          <p:val>
                                            <p:strVal val="ppt_y"/>
                                          </p:val>
                                        </p:tav>
                                        <p:tav tm="100000">
                                          <p:val>
                                            <p:strVal val="ppt_y+ppt_h"/>
                                          </p:val>
                                        </p:tav>
                                      </p:tavLst>
                                    </p:anim>
                                    <p:animScale>
                                      <p:cBhvr>
                                        <p:cTn id="476" dur="26">
                                          <p:stCondLst>
                                            <p:cond delay="620"/>
                                          </p:stCondLst>
                                        </p:cTn>
                                        <p:tgtEl>
                                          <p:spTgt spid="333"/>
                                        </p:tgtEl>
                                      </p:cBhvr>
                                      <p:to x="100000" y="60000"/>
                                    </p:animScale>
                                    <p:animScale>
                                      <p:cBhvr>
                                        <p:cTn id="477" dur="166" decel="50000">
                                          <p:stCondLst>
                                            <p:cond delay="646"/>
                                          </p:stCondLst>
                                        </p:cTn>
                                        <p:tgtEl>
                                          <p:spTgt spid="333"/>
                                        </p:tgtEl>
                                      </p:cBhvr>
                                      <p:to x="100000" y="100000"/>
                                    </p:animScale>
                                    <p:animScale>
                                      <p:cBhvr>
                                        <p:cTn id="478" dur="26">
                                          <p:stCondLst>
                                            <p:cond delay="1312"/>
                                          </p:stCondLst>
                                        </p:cTn>
                                        <p:tgtEl>
                                          <p:spTgt spid="333"/>
                                        </p:tgtEl>
                                      </p:cBhvr>
                                      <p:to x="100000" y="80000"/>
                                    </p:animScale>
                                    <p:animScale>
                                      <p:cBhvr>
                                        <p:cTn id="479" dur="166" decel="50000">
                                          <p:stCondLst>
                                            <p:cond delay="1338"/>
                                          </p:stCondLst>
                                        </p:cTn>
                                        <p:tgtEl>
                                          <p:spTgt spid="333"/>
                                        </p:tgtEl>
                                      </p:cBhvr>
                                      <p:to x="100000" y="100000"/>
                                    </p:animScale>
                                    <p:animScale>
                                      <p:cBhvr>
                                        <p:cTn id="480" dur="26">
                                          <p:stCondLst>
                                            <p:cond delay="1642"/>
                                          </p:stCondLst>
                                        </p:cTn>
                                        <p:tgtEl>
                                          <p:spTgt spid="333"/>
                                        </p:tgtEl>
                                      </p:cBhvr>
                                      <p:to x="100000" y="90000"/>
                                    </p:animScale>
                                    <p:animScale>
                                      <p:cBhvr>
                                        <p:cTn id="481" dur="166" decel="50000">
                                          <p:stCondLst>
                                            <p:cond delay="1668"/>
                                          </p:stCondLst>
                                        </p:cTn>
                                        <p:tgtEl>
                                          <p:spTgt spid="333"/>
                                        </p:tgtEl>
                                      </p:cBhvr>
                                      <p:to x="100000" y="100000"/>
                                    </p:animScale>
                                    <p:animScale>
                                      <p:cBhvr>
                                        <p:cTn id="482" dur="26">
                                          <p:stCondLst>
                                            <p:cond delay="1808"/>
                                          </p:stCondLst>
                                        </p:cTn>
                                        <p:tgtEl>
                                          <p:spTgt spid="333"/>
                                        </p:tgtEl>
                                      </p:cBhvr>
                                      <p:to x="100000" y="95000"/>
                                    </p:animScale>
                                    <p:animScale>
                                      <p:cBhvr>
                                        <p:cTn id="483" dur="166" decel="50000">
                                          <p:stCondLst>
                                            <p:cond delay="1834"/>
                                          </p:stCondLst>
                                        </p:cTn>
                                        <p:tgtEl>
                                          <p:spTgt spid="333"/>
                                        </p:tgtEl>
                                      </p:cBhvr>
                                      <p:to x="100000" y="100000"/>
                                    </p:animScale>
                                    <p:set>
                                      <p:cBhvr>
                                        <p:cTn id="484" dur="1" fill="hold">
                                          <p:stCondLst>
                                            <p:cond delay="1999"/>
                                          </p:stCondLst>
                                        </p:cTn>
                                        <p:tgtEl>
                                          <p:spTgt spid="333"/>
                                        </p:tgtEl>
                                        <p:attrNameLst>
                                          <p:attrName>style.visibility</p:attrName>
                                        </p:attrNameLst>
                                      </p:cBhvr>
                                      <p:to>
                                        <p:strVal val="hidden"/>
                                      </p:to>
                                    </p:set>
                                  </p:childTnLst>
                                </p:cTn>
                              </p:par>
                              <p:par>
                                <p:cTn id="485" presetID="37" presetClass="exit" presetSubtype="0" fill="hold" nodeType="withEffect">
                                  <p:stCondLst>
                                    <p:cond delay="0"/>
                                  </p:stCondLst>
                                  <p:childTnLst>
                                    <p:animEffect transition="out" filter="fade">
                                      <p:cBhvr>
                                        <p:cTn id="486" dur="1000"/>
                                        <p:tgtEl>
                                          <p:spTgt spid="355"/>
                                        </p:tgtEl>
                                      </p:cBhvr>
                                    </p:animEffect>
                                    <p:anim calcmode="lin" valueType="num">
                                      <p:cBhvr>
                                        <p:cTn id="487" dur="1000"/>
                                        <p:tgtEl>
                                          <p:spTgt spid="355"/>
                                        </p:tgtEl>
                                        <p:attrNameLst>
                                          <p:attrName>ppt_x</p:attrName>
                                        </p:attrNameLst>
                                      </p:cBhvr>
                                      <p:tavLst>
                                        <p:tav tm="0">
                                          <p:val>
                                            <p:strVal val="ppt_x"/>
                                          </p:val>
                                        </p:tav>
                                        <p:tav tm="100000">
                                          <p:val>
                                            <p:strVal val="ppt_x"/>
                                          </p:val>
                                        </p:tav>
                                      </p:tavLst>
                                    </p:anim>
                                    <p:anim calcmode="lin" valueType="num">
                                      <p:cBhvr>
                                        <p:cTn id="488" dur="100" decel="100000"/>
                                        <p:tgtEl>
                                          <p:spTgt spid="355"/>
                                        </p:tgtEl>
                                        <p:attrNameLst>
                                          <p:attrName>ppt_y</p:attrName>
                                        </p:attrNameLst>
                                      </p:cBhvr>
                                      <p:tavLst>
                                        <p:tav tm="0">
                                          <p:val>
                                            <p:strVal val="ppt_y"/>
                                          </p:val>
                                        </p:tav>
                                        <p:tav tm="100000">
                                          <p:val>
                                            <p:strVal val="ppt_y-.03"/>
                                          </p:val>
                                        </p:tav>
                                      </p:tavLst>
                                    </p:anim>
                                    <p:anim calcmode="lin" valueType="num">
                                      <p:cBhvr>
                                        <p:cTn id="489" dur="900" accel="100000">
                                          <p:stCondLst>
                                            <p:cond delay="100"/>
                                          </p:stCondLst>
                                        </p:cTn>
                                        <p:tgtEl>
                                          <p:spTgt spid="355"/>
                                        </p:tgtEl>
                                        <p:attrNameLst>
                                          <p:attrName>ppt_y</p:attrName>
                                        </p:attrNameLst>
                                      </p:cBhvr>
                                      <p:tavLst>
                                        <p:tav tm="0">
                                          <p:val>
                                            <p:strVal val="ppt_y"/>
                                          </p:val>
                                        </p:tav>
                                        <p:tav tm="100000">
                                          <p:val>
                                            <p:strVal val="ppt_y+1"/>
                                          </p:val>
                                        </p:tav>
                                      </p:tavLst>
                                    </p:anim>
                                    <p:set>
                                      <p:cBhvr>
                                        <p:cTn id="490" dur="1" fill="hold">
                                          <p:stCondLst>
                                            <p:cond delay="999"/>
                                          </p:stCondLst>
                                        </p:cTn>
                                        <p:tgtEl>
                                          <p:spTgt spid="355"/>
                                        </p:tgtEl>
                                        <p:attrNameLst>
                                          <p:attrName>style.visibility</p:attrName>
                                        </p:attrNameLst>
                                      </p:cBhvr>
                                      <p:to>
                                        <p:strVal val="hidden"/>
                                      </p:to>
                                    </p:set>
                                  </p:childTnLst>
                                </p:cTn>
                              </p:par>
                              <p:par>
                                <p:cTn id="491" presetID="26" presetClass="exit" presetSubtype="0" fill="hold" nodeType="withEffect">
                                  <p:stCondLst>
                                    <p:cond delay="0"/>
                                  </p:stCondLst>
                                  <p:childTnLst>
                                    <p:animEffect transition="out" filter="wipe(down)">
                                      <p:cBhvr>
                                        <p:cTn id="492" dur="180" accel="50000">
                                          <p:stCondLst>
                                            <p:cond delay="1820"/>
                                          </p:stCondLst>
                                        </p:cTn>
                                        <p:tgtEl>
                                          <p:spTgt spid="363"/>
                                        </p:tgtEl>
                                      </p:cBhvr>
                                    </p:animEffect>
                                    <p:anim calcmode="lin" valueType="num">
                                      <p:cBhvr>
                                        <p:cTn id="493" dur="1822" tmFilter="0,0; 0.14,0.31; 0.43,0.73; 0.71,0.91; 1.0,1.0">
                                          <p:stCondLst>
                                            <p:cond delay="0"/>
                                          </p:stCondLst>
                                        </p:cTn>
                                        <p:tgtEl>
                                          <p:spTgt spid="363"/>
                                        </p:tgtEl>
                                        <p:attrNameLst>
                                          <p:attrName>ppt_x</p:attrName>
                                        </p:attrNameLst>
                                      </p:cBhvr>
                                      <p:tavLst>
                                        <p:tav tm="0">
                                          <p:val>
                                            <p:strVal val="ppt_x"/>
                                          </p:val>
                                        </p:tav>
                                        <p:tav tm="100000">
                                          <p:val>
                                            <p:strVal val="#ppt_x+0.25"/>
                                          </p:val>
                                        </p:tav>
                                      </p:tavLst>
                                    </p:anim>
                                    <p:anim calcmode="lin" valueType="num">
                                      <p:cBhvr>
                                        <p:cTn id="494" dur="178">
                                          <p:stCondLst>
                                            <p:cond delay="1822"/>
                                          </p:stCondLst>
                                        </p:cTn>
                                        <p:tgtEl>
                                          <p:spTgt spid="363"/>
                                        </p:tgtEl>
                                        <p:attrNameLst>
                                          <p:attrName>ppt_x</p:attrName>
                                        </p:attrNameLst>
                                      </p:cBhvr>
                                      <p:tavLst>
                                        <p:tav tm="0">
                                          <p:val>
                                            <p:strVal val="ppt_x"/>
                                          </p:val>
                                        </p:tav>
                                        <p:tav tm="100000">
                                          <p:val>
                                            <p:strVal val="ppt_x"/>
                                          </p:val>
                                        </p:tav>
                                      </p:tavLst>
                                    </p:anim>
                                    <p:anim calcmode="lin" valueType="num">
                                      <p:cBhvr>
                                        <p:cTn id="495" dur="664" tmFilter="0.0,0.0;0.25,0.07;0.50,0.2;0.75,0.467;1.0,1.0">
                                          <p:stCondLst>
                                            <p:cond delay="0"/>
                                          </p:stCondLst>
                                        </p:cTn>
                                        <p:tgtEl>
                                          <p:spTgt spid="363"/>
                                        </p:tgtEl>
                                        <p:attrNameLst>
                                          <p:attrName>ppt_y</p:attrName>
                                        </p:attrNameLst>
                                      </p:cBhvr>
                                      <p:tavLst>
                                        <p:tav tm="0">
                                          <p:val>
                                            <p:strVal val="ppt_y"/>
                                          </p:val>
                                        </p:tav>
                                        <p:tav tm="5000">
                                          <p:val>
                                            <p:strVal val="ppt_y+0.026"/>
                                          </p:val>
                                        </p:tav>
                                        <p:tav tm="10000">
                                          <p:val>
                                            <p:strVal val="ppt_y+0.052"/>
                                          </p:val>
                                        </p:tav>
                                        <p:tav tm="15000">
                                          <p:val>
                                            <p:strVal val="ppt_y+0.078"/>
                                          </p:val>
                                        </p:tav>
                                        <p:tav tm="20000">
                                          <p:val>
                                            <p:strVal val="ppt_y+0.103"/>
                                          </p:val>
                                        </p:tav>
                                        <p:tav tm="30000">
                                          <p:val>
                                            <p:strVal val="ppt_y+0.151"/>
                                          </p:val>
                                        </p:tav>
                                        <p:tav tm="40000">
                                          <p:val>
                                            <p:strVal val="ppt_y+0.196"/>
                                          </p:val>
                                        </p:tav>
                                        <p:tav tm="50000">
                                          <p:val>
                                            <p:strVal val="ppt_y+0.236"/>
                                          </p:val>
                                        </p:tav>
                                        <p:tav tm="60000">
                                          <p:val>
                                            <p:strVal val="ppt_y+0.270"/>
                                          </p:val>
                                        </p:tav>
                                        <p:tav tm="70000">
                                          <p:val>
                                            <p:strVal val="ppt_y+0.297"/>
                                          </p:val>
                                        </p:tav>
                                        <p:tav tm="80000">
                                          <p:val>
                                            <p:strVal val="ppt_y+0.317"/>
                                          </p:val>
                                        </p:tav>
                                        <p:tav tm="90000">
                                          <p:val>
                                            <p:strVal val="ppt_y+0.329"/>
                                          </p:val>
                                        </p:tav>
                                        <p:tav tm="100000">
                                          <p:val>
                                            <p:strVal val="ppt_y+0.333"/>
                                          </p:val>
                                        </p:tav>
                                      </p:tavLst>
                                    </p:anim>
                                    <p:anim calcmode="lin" valueType="num">
                                      <p:cBhvr>
                                        <p:cTn id="496" dur="664" tmFilter="0, 0; 0.125,0.2665; 0.25,0.4; 0.375,0.465; 0.5,0.5;  0.625,0.535; 0.75,0.6; 0.875,0.7335; 1,1">
                                          <p:stCondLst>
                                            <p:cond delay="664"/>
                                          </p:stCondLst>
                                        </p:cTn>
                                        <p:tgtEl>
                                          <p:spTgt spid="363"/>
                                        </p:tgtEl>
                                        <p:attrNameLst>
                                          <p:attrName>ppt_y</p:attrName>
                                        </p:attrNameLst>
                                      </p:cBhvr>
                                      <p:tavLst>
                                        <p:tav tm="0">
                                          <p:val>
                                            <p:strVal val="ppt_y"/>
                                          </p:val>
                                        </p:tav>
                                        <p:tav tm="10000">
                                          <p:val>
                                            <p:strVal val="ppt_y-0.034"/>
                                          </p:val>
                                        </p:tav>
                                        <p:tav tm="20000">
                                          <p:val>
                                            <p:strVal val="ppt_y-0.065"/>
                                          </p:val>
                                        </p:tav>
                                        <p:tav tm="30000">
                                          <p:val>
                                            <p:strVal val="ppt_y-0.090"/>
                                          </p:val>
                                        </p:tav>
                                        <p:tav tm="40000">
                                          <p:val>
                                            <p:strVal val="ppt_y-0.106"/>
                                          </p:val>
                                        </p:tav>
                                        <p:tav tm="50000">
                                          <p:val>
                                            <p:strVal val="ppt_y-0.111"/>
                                          </p:val>
                                        </p:tav>
                                        <p:tav tm="60000">
                                          <p:val>
                                            <p:strVal val="ppt_y-0.106"/>
                                          </p:val>
                                        </p:tav>
                                        <p:tav tm="70000">
                                          <p:val>
                                            <p:strVal val="ppt_y-0.090"/>
                                          </p:val>
                                        </p:tav>
                                        <p:tav tm="80000">
                                          <p:val>
                                            <p:strVal val="ppt_y-0.065"/>
                                          </p:val>
                                        </p:tav>
                                        <p:tav tm="90000">
                                          <p:val>
                                            <p:strVal val="ppt_y-0.034"/>
                                          </p:val>
                                        </p:tav>
                                        <p:tav tm="100000">
                                          <p:val>
                                            <p:strVal val="ppt_y"/>
                                          </p:val>
                                        </p:tav>
                                      </p:tavLst>
                                    </p:anim>
                                    <p:anim calcmode="lin" valueType="num">
                                      <p:cBhvr>
                                        <p:cTn id="497" dur="332" tmFilter="0, 0; 0.125,0.2665; 0.25,0.4; 0.375,0.465; 0.5,0.5;  0.625,0.535; 0.75,0.6; 0.875,0.7335; 1,1">
                                          <p:stCondLst>
                                            <p:cond delay="1324"/>
                                          </p:stCondLst>
                                        </p:cTn>
                                        <p:tgtEl>
                                          <p:spTgt spid="363"/>
                                        </p:tgtEl>
                                        <p:attrNameLst>
                                          <p:attrName>ppt_y</p:attrName>
                                        </p:attrNameLst>
                                      </p:cBhvr>
                                      <p:tavLst>
                                        <p:tav tm="0">
                                          <p:val>
                                            <p:strVal val="ppt_y"/>
                                          </p:val>
                                        </p:tav>
                                        <p:tav tm="10000">
                                          <p:val>
                                            <p:strVal val="ppt_y-0.011"/>
                                          </p:val>
                                        </p:tav>
                                        <p:tav tm="20000">
                                          <p:val>
                                            <p:strVal val="ppt_y-0.022"/>
                                          </p:val>
                                        </p:tav>
                                        <p:tav tm="30000">
                                          <p:val>
                                            <p:strVal val="ppt_y-0.030"/>
                                          </p:val>
                                        </p:tav>
                                        <p:tav tm="40000">
                                          <p:val>
                                            <p:strVal val="ppt_y-0.035"/>
                                          </p:val>
                                        </p:tav>
                                        <p:tav tm="50000">
                                          <p:val>
                                            <p:strVal val="ppt_y-0.037"/>
                                          </p:val>
                                        </p:tav>
                                        <p:tav tm="60000">
                                          <p:val>
                                            <p:strVal val="ppt_y-0.035"/>
                                          </p:val>
                                        </p:tav>
                                        <p:tav tm="70000">
                                          <p:val>
                                            <p:strVal val="ppt_y-0.030"/>
                                          </p:val>
                                        </p:tav>
                                        <p:tav tm="80000">
                                          <p:val>
                                            <p:strVal val="ppt_y-0.022"/>
                                          </p:val>
                                        </p:tav>
                                        <p:tav tm="90000">
                                          <p:val>
                                            <p:strVal val="ppt_y-0.011"/>
                                          </p:val>
                                        </p:tav>
                                        <p:tav tm="100000">
                                          <p:val>
                                            <p:strVal val="ppt_y"/>
                                          </p:val>
                                        </p:tav>
                                      </p:tavLst>
                                    </p:anim>
                                    <p:anim calcmode="lin" valueType="num">
                                      <p:cBhvr>
                                        <p:cTn id="498" dur="164" tmFilter="0, 0; 0.125,0.2665; 0.25,0.4; 0.375,0.465; 0.5,0.5;  0.625,0.535; 0.75,0.6; 0.875,0.7335; 1,1">
                                          <p:stCondLst>
                                            <p:cond delay="1656"/>
                                          </p:stCondLst>
                                        </p:cTn>
                                        <p:tgtEl>
                                          <p:spTgt spid="363"/>
                                        </p:tgtEl>
                                        <p:attrNameLst>
                                          <p:attrName>ppt_y</p:attrName>
                                        </p:attrNameLst>
                                      </p:cBhvr>
                                      <p:tavLst>
                                        <p:tav tm="0">
                                          <p:val>
                                            <p:strVal val="ppt_y"/>
                                          </p:val>
                                        </p:tav>
                                        <p:tav tm="10000">
                                          <p:val>
                                            <p:strVal val="ppt_y-0.004"/>
                                          </p:val>
                                        </p:tav>
                                        <p:tav tm="20000">
                                          <p:val>
                                            <p:strVal val="ppt_y-0.007"/>
                                          </p:val>
                                        </p:tav>
                                        <p:tav tm="30000">
                                          <p:val>
                                            <p:strVal val="ppt_y-0.010"/>
                                          </p:val>
                                        </p:tav>
                                        <p:tav tm="40000">
                                          <p:val>
                                            <p:strVal val="ppt_y-0.012"/>
                                          </p:val>
                                        </p:tav>
                                        <p:tav tm="50000">
                                          <p:val>
                                            <p:strVal val="ppt_y-0.0123"/>
                                          </p:val>
                                        </p:tav>
                                        <p:tav tm="60000">
                                          <p:val>
                                            <p:strVal val="ppt_y-0.012"/>
                                          </p:val>
                                        </p:tav>
                                        <p:tav tm="70000">
                                          <p:val>
                                            <p:strVal val="ppt_y-0.010"/>
                                          </p:val>
                                        </p:tav>
                                        <p:tav tm="80000">
                                          <p:val>
                                            <p:strVal val="ppt_y-0.007"/>
                                          </p:val>
                                        </p:tav>
                                        <p:tav tm="90000">
                                          <p:val>
                                            <p:strVal val="ppt_y-0.004"/>
                                          </p:val>
                                        </p:tav>
                                        <p:tav tm="100000">
                                          <p:val>
                                            <p:strVal val="ppt_y"/>
                                          </p:val>
                                        </p:tav>
                                      </p:tavLst>
                                    </p:anim>
                                    <p:anim calcmode="lin" valueType="num">
                                      <p:cBhvr>
                                        <p:cTn id="499" dur="180" accel="50000">
                                          <p:stCondLst>
                                            <p:cond delay="1820"/>
                                          </p:stCondLst>
                                        </p:cTn>
                                        <p:tgtEl>
                                          <p:spTgt spid="363"/>
                                        </p:tgtEl>
                                        <p:attrNameLst>
                                          <p:attrName>ppt_y</p:attrName>
                                        </p:attrNameLst>
                                      </p:cBhvr>
                                      <p:tavLst>
                                        <p:tav tm="0">
                                          <p:val>
                                            <p:strVal val="ppt_y"/>
                                          </p:val>
                                        </p:tav>
                                        <p:tav tm="100000">
                                          <p:val>
                                            <p:strVal val="ppt_y+ppt_h"/>
                                          </p:val>
                                        </p:tav>
                                      </p:tavLst>
                                    </p:anim>
                                    <p:animScale>
                                      <p:cBhvr>
                                        <p:cTn id="500" dur="26">
                                          <p:stCondLst>
                                            <p:cond delay="620"/>
                                          </p:stCondLst>
                                        </p:cTn>
                                        <p:tgtEl>
                                          <p:spTgt spid="363"/>
                                        </p:tgtEl>
                                      </p:cBhvr>
                                      <p:to x="100000" y="60000"/>
                                    </p:animScale>
                                    <p:animScale>
                                      <p:cBhvr>
                                        <p:cTn id="501" dur="166" decel="50000">
                                          <p:stCondLst>
                                            <p:cond delay="646"/>
                                          </p:stCondLst>
                                        </p:cTn>
                                        <p:tgtEl>
                                          <p:spTgt spid="363"/>
                                        </p:tgtEl>
                                      </p:cBhvr>
                                      <p:to x="100000" y="100000"/>
                                    </p:animScale>
                                    <p:animScale>
                                      <p:cBhvr>
                                        <p:cTn id="502" dur="26">
                                          <p:stCondLst>
                                            <p:cond delay="1312"/>
                                          </p:stCondLst>
                                        </p:cTn>
                                        <p:tgtEl>
                                          <p:spTgt spid="363"/>
                                        </p:tgtEl>
                                      </p:cBhvr>
                                      <p:to x="100000" y="80000"/>
                                    </p:animScale>
                                    <p:animScale>
                                      <p:cBhvr>
                                        <p:cTn id="503" dur="166" decel="50000">
                                          <p:stCondLst>
                                            <p:cond delay="1338"/>
                                          </p:stCondLst>
                                        </p:cTn>
                                        <p:tgtEl>
                                          <p:spTgt spid="363"/>
                                        </p:tgtEl>
                                      </p:cBhvr>
                                      <p:to x="100000" y="100000"/>
                                    </p:animScale>
                                    <p:animScale>
                                      <p:cBhvr>
                                        <p:cTn id="504" dur="26">
                                          <p:stCondLst>
                                            <p:cond delay="1642"/>
                                          </p:stCondLst>
                                        </p:cTn>
                                        <p:tgtEl>
                                          <p:spTgt spid="363"/>
                                        </p:tgtEl>
                                      </p:cBhvr>
                                      <p:to x="100000" y="90000"/>
                                    </p:animScale>
                                    <p:animScale>
                                      <p:cBhvr>
                                        <p:cTn id="505" dur="166" decel="50000">
                                          <p:stCondLst>
                                            <p:cond delay="1668"/>
                                          </p:stCondLst>
                                        </p:cTn>
                                        <p:tgtEl>
                                          <p:spTgt spid="363"/>
                                        </p:tgtEl>
                                      </p:cBhvr>
                                      <p:to x="100000" y="100000"/>
                                    </p:animScale>
                                    <p:animScale>
                                      <p:cBhvr>
                                        <p:cTn id="506" dur="26">
                                          <p:stCondLst>
                                            <p:cond delay="1808"/>
                                          </p:stCondLst>
                                        </p:cTn>
                                        <p:tgtEl>
                                          <p:spTgt spid="363"/>
                                        </p:tgtEl>
                                      </p:cBhvr>
                                      <p:to x="100000" y="95000"/>
                                    </p:animScale>
                                    <p:animScale>
                                      <p:cBhvr>
                                        <p:cTn id="507" dur="166" decel="50000">
                                          <p:stCondLst>
                                            <p:cond delay="1834"/>
                                          </p:stCondLst>
                                        </p:cTn>
                                        <p:tgtEl>
                                          <p:spTgt spid="363"/>
                                        </p:tgtEl>
                                      </p:cBhvr>
                                      <p:to x="100000" y="100000"/>
                                    </p:animScale>
                                    <p:set>
                                      <p:cBhvr>
                                        <p:cTn id="508" dur="1" fill="hold">
                                          <p:stCondLst>
                                            <p:cond delay="1999"/>
                                          </p:stCondLst>
                                        </p:cTn>
                                        <p:tgtEl>
                                          <p:spTgt spid="363"/>
                                        </p:tgtEl>
                                        <p:attrNameLst>
                                          <p:attrName>style.visibility</p:attrName>
                                        </p:attrNameLst>
                                      </p:cBhvr>
                                      <p:to>
                                        <p:strVal val="hidden"/>
                                      </p:to>
                                    </p:set>
                                  </p:childTnLst>
                                </p:cTn>
                              </p:par>
                            </p:childTnLst>
                          </p:cTn>
                        </p:par>
                        <p:par>
                          <p:cTn id="509" fill="hold">
                            <p:stCondLst>
                              <p:cond delay="2500"/>
                            </p:stCondLst>
                            <p:childTnLst>
                              <p:par>
                                <p:cTn id="510" presetID="53" presetClass="entr" presetSubtype="16" fill="hold" nodeType="afterEffect">
                                  <p:stCondLst>
                                    <p:cond delay="0"/>
                                  </p:stCondLst>
                                  <p:childTnLst>
                                    <p:set>
                                      <p:cBhvr>
                                        <p:cTn id="511" dur="1" fill="hold">
                                          <p:stCondLst>
                                            <p:cond delay="0"/>
                                          </p:stCondLst>
                                        </p:cTn>
                                        <p:tgtEl>
                                          <p:spTgt spid="345"/>
                                        </p:tgtEl>
                                        <p:attrNameLst>
                                          <p:attrName>style.visibility</p:attrName>
                                        </p:attrNameLst>
                                      </p:cBhvr>
                                      <p:to>
                                        <p:strVal val="visible"/>
                                      </p:to>
                                    </p:set>
                                    <p:anim calcmode="lin" valueType="num">
                                      <p:cBhvr>
                                        <p:cTn id="512" dur="500" fill="hold"/>
                                        <p:tgtEl>
                                          <p:spTgt spid="345"/>
                                        </p:tgtEl>
                                        <p:attrNameLst>
                                          <p:attrName>ppt_w</p:attrName>
                                        </p:attrNameLst>
                                      </p:cBhvr>
                                      <p:tavLst>
                                        <p:tav tm="0">
                                          <p:val>
                                            <p:fltVal val="0"/>
                                          </p:val>
                                        </p:tav>
                                        <p:tav tm="100000">
                                          <p:val>
                                            <p:strVal val="#ppt_w"/>
                                          </p:val>
                                        </p:tav>
                                      </p:tavLst>
                                    </p:anim>
                                    <p:anim calcmode="lin" valueType="num">
                                      <p:cBhvr>
                                        <p:cTn id="513" dur="500" fill="hold"/>
                                        <p:tgtEl>
                                          <p:spTgt spid="345"/>
                                        </p:tgtEl>
                                        <p:attrNameLst>
                                          <p:attrName>ppt_h</p:attrName>
                                        </p:attrNameLst>
                                      </p:cBhvr>
                                      <p:tavLst>
                                        <p:tav tm="0">
                                          <p:val>
                                            <p:fltVal val="0"/>
                                          </p:val>
                                        </p:tav>
                                        <p:tav tm="100000">
                                          <p:val>
                                            <p:strVal val="#ppt_h"/>
                                          </p:val>
                                        </p:tav>
                                      </p:tavLst>
                                    </p:anim>
                                    <p:animEffect transition="in" filter="fade">
                                      <p:cBhvr>
                                        <p:cTn id="514" dur="500"/>
                                        <p:tgtEl>
                                          <p:spTgt spid="345"/>
                                        </p:tgtEl>
                                      </p:cBhvr>
                                    </p:animEffect>
                                  </p:childTnLst>
                                </p:cTn>
                              </p:par>
                              <p:par>
                                <p:cTn id="515" presetID="53" presetClass="entr" presetSubtype="16" fill="hold" nodeType="withEffect">
                                  <p:stCondLst>
                                    <p:cond delay="0"/>
                                  </p:stCondLst>
                                  <p:childTnLst>
                                    <p:set>
                                      <p:cBhvr>
                                        <p:cTn id="516" dur="1" fill="hold">
                                          <p:stCondLst>
                                            <p:cond delay="0"/>
                                          </p:stCondLst>
                                        </p:cTn>
                                        <p:tgtEl>
                                          <p:spTgt spid="340"/>
                                        </p:tgtEl>
                                        <p:attrNameLst>
                                          <p:attrName>style.visibility</p:attrName>
                                        </p:attrNameLst>
                                      </p:cBhvr>
                                      <p:to>
                                        <p:strVal val="visible"/>
                                      </p:to>
                                    </p:set>
                                    <p:anim calcmode="lin" valueType="num">
                                      <p:cBhvr>
                                        <p:cTn id="517" dur="500" fill="hold"/>
                                        <p:tgtEl>
                                          <p:spTgt spid="340"/>
                                        </p:tgtEl>
                                        <p:attrNameLst>
                                          <p:attrName>ppt_w</p:attrName>
                                        </p:attrNameLst>
                                      </p:cBhvr>
                                      <p:tavLst>
                                        <p:tav tm="0">
                                          <p:val>
                                            <p:fltVal val="0"/>
                                          </p:val>
                                        </p:tav>
                                        <p:tav tm="100000">
                                          <p:val>
                                            <p:strVal val="#ppt_w"/>
                                          </p:val>
                                        </p:tav>
                                      </p:tavLst>
                                    </p:anim>
                                    <p:anim calcmode="lin" valueType="num">
                                      <p:cBhvr>
                                        <p:cTn id="518" dur="500" fill="hold"/>
                                        <p:tgtEl>
                                          <p:spTgt spid="340"/>
                                        </p:tgtEl>
                                        <p:attrNameLst>
                                          <p:attrName>ppt_h</p:attrName>
                                        </p:attrNameLst>
                                      </p:cBhvr>
                                      <p:tavLst>
                                        <p:tav tm="0">
                                          <p:val>
                                            <p:fltVal val="0"/>
                                          </p:val>
                                        </p:tav>
                                        <p:tav tm="100000">
                                          <p:val>
                                            <p:strVal val="#ppt_h"/>
                                          </p:val>
                                        </p:tav>
                                      </p:tavLst>
                                    </p:anim>
                                    <p:animEffect transition="in" filter="fade">
                                      <p:cBhvr>
                                        <p:cTn id="519" dur="500"/>
                                        <p:tgtEl>
                                          <p:spTgt spid="340"/>
                                        </p:tgtEl>
                                      </p:cBhvr>
                                    </p:animEffect>
                                  </p:childTnLst>
                                </p:cTn>
                              </p:par>
                            </p:childTnLst>
                          </p:cTn>
                        </p:par>
                        <p:par>
                          <p:cTn id="520" fill="hold">
                            <p:stCondLst>
                              <p:cond delay="3000"/>
                            </p:stCondLst>
                            <p:childTnLst>
                              <p:par>
                                <p:cTn id="521" presetID="22" presetClass="entr" presetSubtype="2" fill="hold" nodeType="afterEffect">
                                  <p:stCondLst>
                                    <p:cond delay="0"/>
                                  </p:stCondLst>
                                  <p:childTnLst>
                                    <p:set>
                                      <p:cBhvr>
                                        <p:cTn id="522" dur="1" fill="hold">
                                          <p:stCondLst>
                                            <p:cond delay="0"/>
                                          </p:stCondLst>
                                        </p:cTn>
                                        <p:tgtEl>
                                          <p:spTgt spid="93"/>
                                        </p:tgtEl>
                                        <p:attrNameLst>
                                          <p:attrName>style.visibility</p:attrName>
                                        </p:attrNameLst>
                                      </p:cBhvr>
                                      <p:to>
                                        <p:strVal val="visible"/>
                                      </p:to>
                                    </p:set>
                                    <p:animEffect transition="in" filter="wipe(right)">
                                      <p:cBhvr>
                                        <p:cTn id="523" dur="500"/>
                                        <p:tgtEl>
                                          <p:spTgt spid="93"/>
                                        </p:tgtEl>
                                      </p:cBhvr>
                                    </p:animEffect>
                                  </p:childTnLst>
                                </p:cTn>
                              </p:par>
                              <p:par>
                                <p:cTn id="524" presetID="22" presetClass="entr" presetSubtype="8" fill="hold" nodeType="withEffect">
                                  <p:stCondLst>
                                    <p:cond delay="0"/>
                                  </p:stCondLst>
                                  <p:childTnLst>
                                    <p:set>
                                      <p:cBhvr>
                                        <p:cTn id="525" dur="1" fill="hold">
                                          <p:stCondLst>
                                            <p:cond delay="0"/>
                                          </p:stCondLst>
                                        </p:cTn>
                                        <p:tgtEl>
                                          <p:spTgt spid="96"/>
                                        </p:tgtEl>
                                        <p:attrNameLst>
                                          <p:attrName>style.visibility</p:attrName>
                                        </p:attrNameLst>
                                      </p:cBhvr>
                                      <p:to>
                                        <p:strVal val="visible"/>
                                      </p:to>
                                    </p:set>
                                    <p:animEffect transition="in" filter="wipe(left)">
                                      <p:cBhvr>
                                        <p:cTn id="526" dur="500"/>
                                        <p:tgtEl>
                                          <p:spTgt spid="96"/>
                                        </p:tgtEl>
                                      </p:cBhvr>
                                    </p:animEffect>
                                  </p:childTnLst>
                                </p:cTn>
                              </p:par>
                              <p:par>
                                <p:cTn id="527" presetID="22" presetClass="entr" presetSubtype="2" fill="hold" nodeType="withEffect">
                                  <p:stCondLst>
                                    <p:cond delay="0"/>
                                  </p:stCondLst>
                                  <p:childTnLst>
                                    <p:set>
                                      <p:cBhvr>
                                        <p:cTn id="528" dur="1" fill="hold">
                                          <p:stCondLst>
                                            <p:cond delay="0"/>
                                          </p:stCondLst>
                                        </p:cTn>
                                        <p:tgtEl>
                                          <p:spTgt spid="87"/>
                                        </p:tgtEl>
                                        <p:attrNameLst>
                                          <p:attrName>style.visibility</p:attrName>
                                        </p:attrNameLst>
                                      </p:cBhvr>
                                      <p:to>
                                        <p:strVal val="visible"/>
                                      </p:to>
                                    </p:set>
                                    <p:animEffect transition="in" filter="wipe(right)">
                                      <p:cBhvr>
                                        <p:cTn id="529" dur="500"/>
                                        <p:tgtEl>
                                          <p:spTgt spid="87"/>
                                        </p:tgtEl>
                                      </p:cBhvr>
                                    </p:animEffect>
                                  </p:childTnLst>
                                </p:cTn>
                              </p:par>
                            </p:childTnLst>
                          </p:cTn>
                        </p:par>
                        <p:par>
                          <p:cTn id="530" fill="hold">
                            <p:stCondLst>
                              <p:cond delay="3500"/>
                            </p:stCondLst>
                            <p:childTnLst>
                              <p:par>
                                <p:cTn id="531" presetID="37" presetClass="exit" presetSubtype="0" fill="hold" nodeType="afterEffect">
                                  <p:stCondLst>
                                    <p:cond delay="1000"/>
                                  </p:stCondLst>
                                  <p:childTnLst>
                                    <p:animEffect transition="out" filter="fade">
                                      <p:cBhvr>
                                        <p:cTn id="532" dur="1000"/>
                                        <p:tgtEl>
                                          <p:spTgt spid="75"/>
                                        </p:tgtEl>
                                      </p:cBhvr>
                                    </p:animEffect>
                                    <p:anim calcmode="lin" valueType="num">
                                      <p:cBhvr>
                                        <p:cTn id="533" dur="1000"/>
                                        <p:tgtEl>
                                          <p:spTgt spid="75"/>
                                        </p:tgtEl>
                                        <p:attrNameLst>
                                          <p:attrName>ppt_x</p:attrName>
                                        </p:attrNameLst>
                                      </p:cBhvr>
                                      <p:tavLst>
                                        <p:tav tm="0">
                                          <p:val>
                                            <p:strVal val="ppt_x"/>
                                          </p:val>
                                        </p:tav>
                                        <p:tav tm="100000">
                                          <p:val>
                                            <p:strVal val="ppt_x"/>
                                          </p:val>
                                        </p:tav>
                                      </p:tavLst>
                                    </p:anim>
                                    <p:anim calcmode="lin" valueType="num">
                                      <p:cBhvr>
                                        <p:cTn id="534" dur="100" decel="100000"/>
                                        <p:tgtEl>
                                          <p:spTgt spid="75"/>
                                        </p:tgtEl>
                                        <p:attrNameLst>
                                          <p:attrName>ppt_y</p:attrName>
                                        </p:attrNameLst>
                                      </p:cBhvr>
                                      <p:tavLst>
                                        <p:tav tm="0">
                                          <p:val>
                                            <p:strVal val="ppt_y"/>
                                          </p:val>
                                        </p:tav>
                                        <p:tav tm="100000">
                                          <p:val>
                                            <p:strVal val="ppt_y-.03"/>
                                          </p:val>
                                        </p:tav>
                                      </p:tavLst>
                                    </p:anim>
                                    <p:anim calcmode="lin" valueType="num">
                                      <p:cBhvr>
                                        <p:cTn id="535" dur="900" accel="100000">
                                          <p:stCondLst>
                                            <p:cond delay="100"/>
                                          </p:stCondLst>
                                        </p:cTn>
                                        <p:tgtEl>
                                          <p:spTgt spid="75"/>
                                        </p:tgtEl>
                                        <p:attrNameLst>
                                          <p:attrName>ppt_y</p:attrName>
                                        </p:attrNameLst>
                                      </p:cBhvr>
                                      <p:tavLst>
                                        <p:tav tm="0">
                                          <p:val>
                                            <p:strVal val="ppt_y"/>
                                          </p:val>
                                        </p:tav>
                                        <p:tav tm="100000">
                                          <p:val>
                                            <p:strVal val="ppt_y+1"/>
                                          </p:val>
                                        </p:tav>
                                      </p:tavLst>
                                    </p:anim>
                                    <p:set>
                                      <p:cBhvr>
                                        <p:cTn id="536" dur="1" fill="hold">
                                          <p:stCondLst>
                                            <p:cond delay="999"/>
                                          </p:stCondLst>
                                        </p:cTn>
                                        <p:tgtEl>
                                          <p:spTgt spid="75"/>
                                        </p:tgtEl>
                                        <p:attrNameLst>
                                          <p:attrName>style.visibility</p:attrName>
                                        </p:attrNameLst>
                                      </p:cBhvr>
                                      <p:to>
                                        <p:strVal val="hidden"/>
                                      </p:to>
                                    </p:set>
                                  </p:childTnLst>
                                </p:cTn>
                              </p:par>
                              <p:par>
                                <p:cTn id="537" presetID="37" presetClass="exit" presetSubtype="0" fill="hold" nodeType="withEffect">
                                  <p:stCondLst>
                                    <p:cond delay="1000"/>
                                  </p:stCondLst>
                                  <p:childTnLst>
                                    <p:animEffect transition="out" filter="fade">
                                      <p:cBhvr>
                                        <p:cTn id="538" dur="1000"/>
                                        <p:tgtEl>
                                          <p:spTgt spid="354"/>
                                        </p:tgtEl>
                                      </p:cBhvr>
                                    </p:animEffect>
                                    <p:anim calcmode="lin" valueType="num">
                                      <p:cBhvr>
                                        <p:cTn id="539" dur="1000"/>
                                        <p:tgtEl>
                                          <p:spTgt spid="354"/>
                                        </p:tgtEl>
                                        <p:attrNameLst>
                                          <p:attrName>ppt_x</p:attrName>
                                        </p:attrNameLst>
                                      </p:cBhvr>
                                      <p:tavLst>
                                        <p:tav tm="0">
                                          <p:val>
                                            <p:strVal val="ppt_x"/>
                                          </p:val>
                                        </p:tav>
                                        <p:tav tm="100000">
                                          <p:val>
                                            <p:strVal val="ppt_x"/>
                                          </p:val>
                                        </p:tav>
                                      </p:tavLst>
                                    </p:anim>
                                    <p:anim calcmode="lin" valueType="num">
                                      <p:cBhvr>
                                        <p:cTn id="540" dur="100" decel="100000"/>
                                        <p:tgtEl>
                                          <p:spTgt spid="354"/>
                                        </p:tgtEl>
                                        <p:attrNameLst>
                                          <p:attrName>ppt_y</p:attrName>
                                        </p:attrNameLst>
                                      </p:cBhvr>
                                      <p:tavLst>
                                        <p:tav tm="0">
                                          <p:val>
                                            <p:strVal val="ppt_y"/>
                                          </p:val>
                                        </p:tav>
                                        <p:tav tm="100000">
                                          <p:val>
                                            <p:strVal val="ppt_y-.03"/>
                                          </p:val>
                                        </p:tav>
                                      </p:tavLst>
                                    </p:anim>
                                    <p:anim calcmode="lin" valueType="num">
                                      <p:cBhvr>
                                        <p:cTn id="541" dur="900" accel="100000">
                                          <p:stCondLst>
                                            <p:cond delay="100"/>
                                          </p:stCondLst>
                                        </p:cTn>
                                        <p:tgtEl>
                                          <p:spTgt spid="354"/>
                                        </p:tgtEl>
                                        <p:attrNameLst>
                                          <p:attrName>ppt_y</p:attrName>
                                        </p:attrNameLst>
                                      </p:cBhvr>
                                      <p:tavLst>
                                        <p:tav tm="0">
                                          <p:val>
                                            <p:strVal val="ppt_y"/>
                                          </p:val>
                                        </p:tav>
                                        <p:tav tm="100000">
                                          <p:val>
                                            <p:strVal val="ppt_y+1"/>
                                          </p:val>
                                        </p:tav>
                                      </p:tavLst>
                                    </p:anim>
                                    <p:set>
                                      <p:cBhvr>
                                        <p:cTn id="542" dur="1" fill="hold">
                                          <p:stCondLst>
                                            <p:cond delay="999"/>
                                          </p:stCondLst>
                                        </p:cTn>
                                        <p:tgtEl>
                                          <p:spTgt spid="354"/>
                                        </p:tgtEl>
                                        <p:attrNameLst>
                                          <p:attrName>style.visibility</p:attrName>
                                        </p:attrNameLst>
                                      </p:cBhvr>
                                      <p:to>
                                        <p:strVal val="hidden"/>
                                      </p:to>
                                    </p:set>
                                  </p:childTnLst>
                                </p:cTn>
                              </p:par>
                              <p:par>
                                <p:cTn id="543" presetID="53" presetClass="exit" presetSubtype="32" fill="hold" nodeType="withEffect">
                                  <p:stCondLst>
                                    <p:cond delay="1000"/>
                                  </p:stCondLst>
                                  <p:childTnLst>
                                    <p:anim calcmode="lin" valueType="num">
                                      <p:cBhvr>
                                        <p:cTn id="544" dur="500"/>
                                        <p:tgtEl>
                                          <p:spTgt spid="93"/>
                                        </p:tgtEl>
                                        <p:attrNameLst>
                                          <p:attrName>ppt_w</p:attrName>
                                        </p:attrNameLst>
                                      </p:cBhvr>
                                      <p:tavLst>
                                        <p:tav tm="0">
                                          <p:val>
                                            <p:strVal val="ppt_w"/>
                                          </p:val>
                                        </p:tav>
                                        <p:tav tm="100000">
                                          <p:val>
                                            <p:fltVal val="0"/>
                                          </p:val>
                                        </p:tav>
                                      </p:tavLst>
                                    </p:anim>
                                    <p:anim calcmode="lin" valueType="num">
                                      <p:cBhvr>
                                        <p:cTn id="545" dur="500"/>
                                        <p:tgtEl>
                                          <p:spTgt spid="93"/>
                                        </p:tgtEl>
                                        <p:attrNameLst>
                                          <p:attrName>ppt_h</p:attrName>
                                        </p:attrNameLst>
                                      </p:cBhvr>
                                      <p:tavLst>
                                        <p:tav tm="0">
                                          <p:val>
                                            <p:strVal val="ppt_h"/>
                                          </p:val>
                                        </p:tav>
                                        <p:tav tm="100000">
                                          <p:val>
                                            <p:fltVal val="0"/>
                                          </p:val>
                                        </p:tav>
                                      </p:tavLst>
                                    </p:anim>
                                    <p:animEffect transition="out" filter="fade">
                                      <p:cBhvr>
                                        <p:cTn id="546" dur="500"/>
                                        <p:tgtEl>
                                          <p:spTgt spid="93"/>
                                        </p:tgtEl>
                                      </p:cBhvr>
                                    </p:animEffect>
                                    <p:set>
                                      <p:cBhvr>
                                        <p:cTn id="547" dur="1" fill="hold">
                                          <p:stCondLst>
                                            <p:cond delay="499"/>
                                          </p:stCondLst>
                                        </p:cTn>
                                        <p:tgtEl>
                                          <p:spTgt spid="93"/>
                                        </p:tgtEl>
                                        <p:attrNameLst>
                                          <p:attrName>style.visibility</p:attrName>
                                        </p:attrNameLst>
                                      </p:cBhvr>
                                      <p:to>
                                        <p:strVal val="hidden"/>
                                      </p:to>
                                    </p:set>
                                  </p:childTnLst>
                                </p:cTn>
                              </p:par>
                              <p:par>
                                <p:cTn id="548" presetID="53" presetClass="exit" presetSubtype="32" fill="hold" nodeType="withEffect">
                                  <p:stCondLst>
                                    <p:cond delay="1000"/>
                                  </p:stCondLst>
                                  <p:childTnLst>
                                    <p:anim calcmode="lin" valueType="num">
                                      <p:cBhvr>
                                        <p:cTn id="549" dur="500"/>
                                        <p:tgtEl>
                                          <p:spTgt spid="96"/>
                                        </p:tgtEl>
                                        <p:attrNameLst>
                                          <p:attrName>ppt_w</p:attrName>
                                        </p:attrNameLst>
                                      </p:cBhvr>
                                      <p:tavLst>
                                        <p:tav tm="0">
                                          <p:val>
                                            <p:strVal val="ppt_w"/>
                                          </p:val>
                                        </p:tav>
                                        <p:tav tm="100000">
                                          <p:val>
                                            <p:fltVal val="0"/>
                                          </p:val>
                                        </p:tav>
                                      </p:tavLst>
                                    </p:anim>
                                    <p:anim calcmode="lin" valueType="num">
                                      <p:cBhvr>
                                        <p:cTn id="550" dur="500"/>
                                        <p:tgtEl>
                                          <p:spTgt spid="96"/>
                                        </p:tgtEl>
                                        <p:attrNameLst>
                                          <p:attrName>ppt_h</p:attrName>
                                        </p:attrNameLst>
                                      </p:cBhvr>
                                      <p:tavLst>
                                        <p:tav tm="0">
                                          <p:val>
                                            <p:strVal val="ppt_h"/>
                                          </p:val>
                                        </p:tav>
                                        <p:tav tm="100000">
                                          <p:val>
                                            <p:fltVal val="0"/>
                                          </p:val>
                                        </p:tav>
                                      </p:tavLst>
                                    </p:anim>
                                    <p:animEffect transition="out" filter="fade">
                                      <p:cBhvr>
                                        <p:cTn id="551" dur="500"/>
                                        <p:tgtEl>
                                          <p:spTgt spid="96"/>
                                        </p:tgtEl>
                                      </p:cBhvr>
                                    </p:animEffect>
                                    <p:set>
                                      <p:cBhvr>
                                        <p:cTn id="552" dur="1" fill="hold">
                                          <p:stCondLst>
                                            <p:cond delay="499"/>
                                          </p:stCondLst>
                                        </p:cTn>
                                        <p:tgtEl>
                                          <p:spTgt spid="96"/>
                                        </p:tgtEl>
                                        <p:attrNameLst>
                                          <p:attrName>style.visibility</p:attrName>
                                        </p:attrNameLst>
                                      </p:cBhvr>
                                      <p:to>
                                        <p:strVal val="hidden"/>
                                      </p:to>
                                    </p:set>
                                  </p:childTnLst>
                                </p:cTn>
                              </p:par>
                              <p:par>
                                <p:cTn id="553" presetID="53" presetClass="exit" presetSubtype="32" fill="hold" nodeType="withEffect">
                                  <p:stCondLst>
                                    <p:cond delay="1000"/>
                                  </p:stCondLst>
                                  <p:childTnLst>
                                    <p:anim calcmode="lin" valueType="num">
                                      <p:cBhvr>
                                        <p:cTn id="554" dur="500"/>
                                        <p:tgtEl>
                                          <p:spTgt spid="87"/>
                                        </p:tgtEl>
                                        <p:attrNameLst>
                                          <p:attrName>ppt_w</p:attrName>
                                        </p:attrNameLst>
                                      </p:cBhvr>
                                      <p:tavLst>
                                        <p:tav tm="0">
                                          <p:val>
                                            <p:strVal val="ppt_w"/>
                                          </p:val>
                                        </p:tav>
                                        <p:tav tm="100000">
                                          <p:val>
                                            <p:fltVal val="0"/>
                                          </p:val>
                                        </p:tav>
                                      </p:tavLst>
                                    </p:anim>
                                    <p:anim calcmode="lin" valueType="num">
                                      <p:cBhvr>
                                        <p:cTn id="555" dur="500"/>
                                        <p:tgtEl>
                                          <p:spTgt spid="87"/>
                                        </p:tgtEl>
                                        <p:attrNameLst>
                                          <p:attrName>ppt_h</p:attrName>
                                        </p:attrNameLst>
                                      </p:cBhvr>
                                      <p:tavLst>
                                        <p:tav tm="0">
                                          <p:val>
                                            <p:strVal val="ppt_h"/>
                                          </p:val>
                                        </p:tav>
                                        <p:tav tm="100000">
                                          <p:val>
                                            <p:fltVal val="0"/>
                                          </p:val>
                                        </p:tav>
                                      </p:tavLst>
                                    </p:anim>
                                    <p:animEffect transition="out" filter="fade">
                                      <p:cBhvr>
                                        <p:cTn id="556" dur="500"/>
                                        <p:tgtEl>
                                          <p:spTgt spid="87"/>
                                        </p:tgtEl>
                                      </p:cBhvr>
                                    </p:animEffect>
                                    <p:set>
                                      <p:cBhvr>
                                        <p:cTn id="557" dur="1" fill="hold">
                                          <p:stCondLst>
                                            <p:cond delay="499"/>
                                          </p:stCondLst>
                                        </p:cTn>
                                        <p:tgtEl>
                                          <p:spTgt spid="87"/>
                                        </p:tgtEl>
                                        <p:attrNameLst>
                                          <p:attrName>style.visibility</p:attrName>
                                        </p:attrNameLst>
                                      </p:cBhvr>
                                      <p:to>
                                        <p:strVal val="hidden"/>
                                      </p:to>
                                    </p:set>
                                  </p:childTnLst>
                                </p:cTn>
                              </p:par>
                              <p:par>
                                <p:cTn id="558" presetID="53" presetClass="exit" presetSubtype="32" fill="hold" nodeType="withEffect">
                                  <p:stCondLst>
                                    <p:cond delay="1000"/>
                                  </p:stCondLst>
                                  <p:childTnLst>
                                    <p:anim calcmode="lin" valueType="num">
                                      <p:cBhvr>
                                        <p:cTn id="559" dur="500"/>
                                        <p:tgtEl>
                                          <p:spTgt spid="340"/>
                                        </p:tgtEl>
                                        <p:attrNameLst>
                                          <p:attrName>ppt_w</p:attrName>
                                        </p:attrNameLst>
                                      </p:cBhvr>
                                      <p:tavLst>
                                        <p:tav tm="0">
                                          <p:val>
                                            <p:strVal val="ppt_w"/>
                                          </p:val>
                                        </p:tav>
                                        <p:tav tm="100000">
                                          <p:val>
                                            <p:fltVal val="0"/>
                                          </p:val>
                                        </p:tav>
                                      </p:tavLst>
                                    </p:anim>
                                    <p:anim calcmode="lin" valueType="num">
                                      <p:cBhvr>
                                        <p:cTn id="560" dur="500"/>
                                        <p:tgtEl>
                                          <p:spTgt spid="340"/>
                                        </p:tgtEl>
                                        <p:attrNameLst>
                                          <p:attrName>ppt_h</p:attrName>
                                        </p:attrNameLst>
                                      </p:cBhvr>
                                      <p:tavLst>
                                        <p:tav tm="0">
                                          <p:val>
                                            <p:strVal val="ppt_h"/>
                                          </p:val>
                                        </p:tav>
                                        <p:tav tm="100000">
                                          <p:val>
                                            <p:fltVal val="0"/>
                                          </p:val>
                                        </p:tav>
                                      </p:tavLst>
                                    </p:anim>
                                    <p:animEffect transition="out" filter="fade">
                                      <p:cBhvr>
                                        <p:cTn id="561" dur="500"/>
                                        <p:tgtEl>
                                          <p:spTgt spid="340"/>
                                        </p:tgtEl>
                                      </p:cBhvr>
                                    </p:animEffect>
                                    <p:set>
                                      <p:cBhvr>
                                        <p:cTn id="562" dur="1" fill="hold">
                                          <p:stCondLst>
                                            <p:cond delay="499"/>
                                          </p:stCondLst>
                                        </p:cTn>
                                        <p:tgtEl>
                                          <p:spTgt spid="340"/>
                                        </p:tgtEl>
                                        <p:attrNameLst>
                                          <p:attrName>style.visibility</p:attrName>
                                        </p:attrNameLst>
                                      </p:cBhvr>
                                      <p:to>
                                        <p:strVal val="hidden"/>
                                      </p:to>
                                    </p:set>
                                  </p:childTnLst>
                                </p:cTn>
                              </p:par>
                            </p:childTnLst>
                          </p:cTn>
                        </p:par>
                        <p:par>
                          <p:cTn id="563" fill="hold">
                            <p:stCondLst>
                              <p:cond delay="5500"/>
                            </p:stCondLst>
                            <p:childTnLst>
                              <p:par>
                                <p:cTn id="564" presetID="22" presetClass="entr" presetSubtype="4" fill="hold" nodeType="afterEffect">
                                  <p:stCondLst>
                                    <p:cond delay="0"/>
                                  </p:stCondLst>
                                  <p:childTnLst>
                                    <p:set>
                                      <p:cBhvr>
                                        <p:cTn id="565" dur="1" fill="hold">
                                          <p:stCondLst>
                                            <p:cond delay="0"/>
                                          </p:stCondLst>
                                        </p:cTn>
                                        <p:tgtEl>
                                          <p:spTgt spid="105"/>
                                        </p:tgtEl>
                                        <p:attrNameLst>
                                          <p:attrName>style.visibility</p:attrName>
                                        </p:attrNameLst>
                                      </p:cBhvr>
                                      <p:to>
                                        <p:strVal val="visible"/>
                                      </p:to>
                                    </p:set>
                                    <p:animEffect transition="in" filter="wipe(down)">
                                      <p:cBhvr>
                                        <p:cTn id="566" dur="500"/>
                                        <p:tgtEl>
                                          <p:spTgt spid="105"/>
                                        </p:tgtEl>
                                      </p:cBhvr>
                                    </p:animEffect>
                                  </p:childTnLst>
                                </p:cTn>
                              </p:par>
                            </p:childTnLst>
                          </p:cTn>
                        </p:par>
                        <p:par>
                          <p:cTn id="567" fill="hold">
                            <p:stCondLst>
                              <p:cond delay="6000"/>
                            </p:stCondLst>
                            <p:childTnLst>
                              <p:par>
                                <p:cTn id="568" presetID="22" presetClass="entr" presetSubtype="8" fill="hold" nodeType="afterEffect">
                                  <p:stCondLst>
                                    <p:cond delay="0"/>
                                  </p:stCondLst>
                                  <p:childTnLst>
                                    <p:set>
                                      <p:cBhvr>
                                        <p:cTn id="569" dur="1" fill="hold">
                                          <p:stCondLst>
                                            <p:cond delay="0"/>
                                          </p:stCondLst>
                                        </p:cTn>
                                        <p:tgtEl>
                                          <p:spTgt spid="113"/>
                                        </p:tgtEl>
                                        <p:attrNameLst>
                                          <p:attrName>style.visibility</p:attrName>
                                        </p:attrNameLst>
                                      </p:cBhvr>
                                      <p:to>
                                        <p:strVal val="visible"/>
                                      </p:to>
                                    </p:set>
                                    <p:animEffect transition="in" filter="wipe(left)">
                                      <p:cBhvr>
                                        <p:cTn id="570" dur="500"/>
                                        <p:tgtEl>
                                          <p:spTgt spid="113"/>
                                        </p:tgtEl>
                                      </p:cBhvr>
                                    </p:animEffect>
                                  </p:childTnLst>
                                </p:cTn>
                              </p:par>
                            </p:childTnLst>
                          </p:cTn>
                        </p:par>
                        <p:par>
                          <p:cTn id="571" fill="hold">
                            <p:stCondLst>
                              <p:cond delay="6500"/>
                            </p:stCondLst>
                            <p:childTnLst>
                              <p:par>
                                <p:cTn id="572" presetID="53" presetClass="entr" presetSubtype="16" fill="hold" nodeType="afterEffect">
                                  <p:stCondLst>
                                    <p:cond delay="0"/>
                                  </p:stCondLst>
                                  <p:childTnLst>
                                    <p:set>
                                      <p:cBhvr>
                                        <p:cTn id="573" dur="1" fill="hold">
                                          <p:stCondLst>
                                            <p:cond delay="0"/>
                                          </p:stCondLst>
                                        </p:cTn>
                                        <p:tgtEl>
                                          <p:spTgt spid="356"/>
                                        </p:tgtEl>
                                        <p:attrNameLst>
                                          <p:attrName>style.visibility</p:attrName>
                                        </p:attrNameLst>
                                      </p:cBhvr>
                                      <p:to>
                                        <p:strVal val="visible"/>
                                      </p:to>
                                    </p:set>
                                    <p:anim calcmode="lin" valueType="num">
                                      <p:cBhvr>
                                        <p:cTn id="574" dur="500" fill="hold"/>
                                        <p:tgtEl>
                                          <p:spTgt spid="356"/>
                                        </p:tgtEl>
                                        <p:attrNameLst>
                                          <p:attrName>ppt_w</p:attrName>
                                        </p:attrNameLst>
                                      </p:cBhvr>
                                      <p:tavLst>
                                        <p:tav tm="0">
                                          <p:val>
                                            <p:fltVal val="0"/>
                                          </p:val>
                                        </p:tav>
                                        <p:tav tm="100000">
                                          <p:val>
                                            <p:strVal val="#ppt_w"/>
                                          </p:val>
                                        </p:tav>
                                      </p:tavLst>
                                    </p:anim>
                                    <p:anim calcmode="lin" valueType="num">
                                      <p:cBhvr>
                                        <p:cTn id="575" dur="500" fill="hold"/>
                                        <p:tgtEl>
                                          <p:spTgt spid="356"/>
                                        </p:tgtEl>
                                        <p:attrNameLst>
                                          <p:attrName>ppt_h</p:attrName>
                                        </p:attrNameLst>
                                      </p:cBhvr>
                                      <p:tavLst>
                                        <p:tav tm="0">
                                          <p:val>
                                            <p:fltVal val="0"/>
                                          </p:val>
                                        </p:tav>
                                        <p:tav tm="100000">
                                          <p:val>
                                            <p:strVal val="#ppt_h"/>
                                          </p:val>
                                        </p:tav>
                                      </p:tavLst>
                                    </p:anim>
                                    <p:animEffect transition="in" filter="fade">
                                      <p:cBhvr>
                                        <p:cTn id="576" dur="500"/>
                                        <p:tgtEl>
                                          <p:spTgt spid="356"/>
                                        </p:tgtEl>
                                      </p:cBhvr>
                                    </p:animEffect>
                                  </p:childTnLst>
                                </p:cTn>
                              </p:par>
                            </p:childTnLst>
                          </p:cTn>
                        </p:par>
                        <p:par>
                          <p:cTn id="577" fill="hold">
                            <p:stCondLst>
                              <p:cond delay="7000"/>
                            </p:stCondLst>
                            <p:childTnLst>
                              <p:par>
                                <p:cTn id="578" presetID="53" presetClass="entr" presetSubtype="16" fill="hold" nodeType="afterEffect">
                                  <p:stCondLst>
                                    <p:cond delay="0"/>
                                  </p:stCondLst>
                                  <p:childTnLst>
                                    <p:set>
                                      <p:cBhvr>
                                        <p:cTn id="579" dur="1" fill="hold">
                                          <p:stCondLst>
                                            <p:cond delay="0"/>
                                          </p:stCondLst>
                                        </p:cTn>
                                        <p:tgtEl>
                                          <p:spTgt spid="249"/>
                                        </p:tgtEl>
                                        <p:attrNameLst>
                                          <p:attrName>style.visibility</p:attrName>
                                        </p:attrNameLst>
                                      </p:cBhvr>
                                      <p:to>
                                        <p:strVal val="visible"/>
                                      </p:to>
                                    </p:set>
                                    <p:anim calcmode="lin" valueType="num">
                                      <p:cBhvr>
                                        <p:cTn id="580" dur="500" fill="hold"/>
                                        <p:tgtEl>
                                          <p:spTgt spid="249"/>
                                        </p:tgtEl>
                                        <p:attrNameLst>
                                          <p:attrName>ppt_w</p:attrName>
                                        </p:attrNameLst>
                                      </p:cBhvr>
                                      <p:tavLst>
                                        <p:tav tm="0">
                                          <p:val>
                                            <p:fltVal val="0"/>
                                          </p:val>
                                        </p:tav>
                                        <p:tav tm="100000">
                                          <p:val>
                                            <p:strVal val="#ppt_w"/>
                                          </p:val>
                                        </p:tav>
                                      </p:tavLst>
                                    </p:anim>
                                    <p:anim calcmode="lin" valueType="num">
                                      <p:cBhvr>
                                        <p:cTn id="581" dur="500" fill="hold"/>
                                        <p:tgtEl>
                                          <p:spTgt spid="249"/>
                                        </p:tgtEl>
                                        <p:attrNameLst>
                                          <p:attrName>ppt_h</p:attrName>
                                        </p:attrNameLst>
                                      </p:cBhvr>
                                      <p:tavLst>
                                        <p:tav tm="0">
                                          <p:val>
                                            <p:fltVal val="0"/>
                                          </p:val>
                                        </p:tav>
                                        <p:tav tm="100000">
                                          <p:val>
                                            <p:strVal val="#ppt_h"/>
                                          </p:val>
                                        </p:tav>
                                      </p:tavLst>
                                    </p:anim>
                                    <p:animEffect transition="in" filter="fade">
                                      <p:cBhvr>
                                        <p:cTn id="582" dur="500"/>
                                        <p:tgtEl>
                                          <p:spTgt spid="249"/>
                                        </p:tgtEl>
                                      </p:cBhvr>
                                    </p:animEffect>
                                  </p:childTnLst>
                                </p:cTn>
                              </p:par>
                            </p:childTnLst>
                          </p:cTn>
                        </p:par>
                        <p:par>
                          <p:cTn id="583" fill="hold">
                            <p:stCondLst>
                              <p:cond delay="7500"/>
                            </p:stCondLst>
                            <p:childTnLst>
                              <p:par>
                                <p:cTn id="584" presetID="22" presetClass="entr" presetSubtype="2" fill="hold" nodeType="afterEffect">
                                  <p:stCondLst>
                                    <p:cond delay="0"/>
                                  </p:stCondLst>
                                  <p:childTnLst>
                                    <p:set>
                                      <p:cBhvr>
                                        <p:cTn id="585" dur="1" fill="hold">
                                          <p:stCondLst>
                                            <p:cond delay="0"/>
                                          </p:stCondLst>
                                        </p:cTn>
                                        <p:tgtEl>
                                          <p:spTgt spid="1025"/>
                                        </p:tgtEl>
                                        <p:attrNameLst>
                                          <p:attrName>style.visibility</p:attrName>
                                        </p:attrNameLst>
                                      </p:cBhvr>
                                      <p:to>
                                        <p:strVal val="visible"/>
                                      </p:to>
                                    </p:set>
                                    <p:animEffect transition="in" filter="wipe(right)">
                                      <p:cBhvr>
                                        <p:cTn id="586" dur="500"/>
                                        <p:tgtEl>
                                          <p:spTgt spid="1025"/>
                                        </p:tgtEl>
                                      </p:cBhvr>
                                    </p:animEffect>
                                  </p:childTnLst>
                                </p:cTn>
                              </p:par>
                            </p:childTnLst>
                          </p:cTn>
                        </p:par>
                      </p:childTnLst>
                    </p:cTn>
                  </p:par>
                  <p:par>
                    <p:cTn id="587" fill="hold">
                      <p:stCondLst>
                        <p:cond delay="indefinite"/>
                      </p:stCondLst>
                      <p:childTnLst>
                        <p:par>
                          <p:cTn id="588" fill="hold">
                            <p:stCondLst>
                              <p:cond delay="0"/>
                            </p:stCondLst>
                            <p:childTnLst>
                              <p:par>
                                <p:cTn id="589" presetID="1" presetClass="entr" presetSubtype="0" fill="hold" nodeType="clickEffect">
                                  <p:stCondLst>
                                    <p:cond delay="0"/>
                                  </p:stCondLst>
                                  <p:childTnLst>
                                    <p:set>
                                      <p:cBhvr>
                                        <p:cTn id="590" dur="1" fill="hold">
                                          <p:stCondLst>
                                            <p:cond delay="0"/>
                                          </p:stCondLst>
                                        </p:cTn>
                                        <p:tgtEl>
                                          <p:spTgt spid="170"/>
                                        </p:tgtEl>
                                        <p:attrNameLst>
                                          <p:attrName>style.visibility</p:attrName>
                                        </p:attrNameLst>
                                      </p:cBhvr>
                                      <p:to>
                                        <p:strVal val="visible"/>
                                      </p:to>
                                    </p:set>
                                  </p:childTnLst>
                                </p:cTn>
                              </p:par>
                              <p:par>
                                <p:cTn id="591" presetID="42" presetClass="path" presetSubtype="0" fill="hold" nodeType="withEffect">
                                  <p:stCondLst>
                                    <p:cond delay="0"/>
                                  </p:stCondLst>
                                  <p:childTnLst>
                                    <p:animMotion origin="layout" path="M 0 -3.7037E-7 L -0.30712 0.02477 " pathEditMode="relative" rAng="0" ptsTypes="AA">
                                      <p:cBhvr>
                                        <p:cTn id="592" dur="2000" fill="hold"/>
                                        <p:tgtEl>
                                          <p:spTgt spid="170"/>
                                        </p:tgtEl>
                                        <p:attrNameLst>
                                          <p:attrName>ppt_x</p:attrName>
                                          <p:attrName>ppt_y</p:attrName>
                                        </p:attrNameLst>
                                      </p:cBhvr>
                                      <p:rCtr x="-15365" y="1227"/>
                                    </p:animMotion>
                                  </p:childTnLst>
                                </p:cTn>
                              </p:par>
                              <p:par>
                                <p:cTn id="593" presetID="6" presetClass="emph" presetSubtype="0" fill="hold" nodeType="withEffect">
                                  <p:stCondLst>
                                    <p:cond delay="0"/>
                                  </p:stCondLst>
                                  <p:childTnLst>
                                    <p:animScale>
                                      <p:cBhvr>
                                        <p:cTn id="594" dur="2000" fill="hold"/>
                                        <p:tgtEl>
                                          <p:spTgt spid="170"/>
                                        </p:tgtEl>
                                      </p:cBhvr>
                                      <p:by x="50000" y="50000"/>
                                    </p:animScale>
                                  </p:childTnLst>
                                </p:cTn>
                              </p:par>
                            </p:childTnLst>
                          </p:cTn>
                        </p:par>
                        <p:par>
                          <p:cTn id="595" fill="hold">
                            <p:stCondLst>
                              <p:cond delay="2000"/>
                            </p:stCondLst>
                            <p:childTnLst>
                              <p:par>
                                <p:cTn id="596" presetID="53" presetClass="entr" presetSubtype="16" fill="hold" nodeType="afterEffect">
                                  <p:stCondLst>
                                    <p:cond delay="0"/>
                                  </p:stCondLst>
                                  <p:childTnLst>
                                    <p:set>
                                      <p:cBhvr>
                                        <p:cTn id="597" dur="1" fill="hold">
                                          <p:stCondLst>
                                            <p:cond delay="0"/>
                                          </p:stCondLst>
                                        </p:cTn>
                                        <p:tgtEl>
                                          <p:spTgt spid="885"/>
                                        </p:tgtEl>
                                        <p:attrNameLst>
                                          <p:attrName>style.visibility</p:attrName>
                                        </p:attrNameLst>
                                      </p:cBhvr>
                                      <p:to>
                                        <p:strVal val="visible"/>
                                      </p:to>
                                    </p:set>
                                    <p:anim calcmode="lin" valueType="num">
                                      <p:cBhvr>
                                        <p:cTn id="598" dur="30" fill="hold"/>
                                        <p:tgtEl>
                                          <p:spTgt spid="885"/>
                                        </p:tgtEl>
                                        <p:attrNameLst>
                                          <p:attrName>ppt_w</p:attrName>
                                        </p:attrNameLst>
                                      </p:cBhvr>
                                      <p:tavLst>
                                        <p:tav tm="0">
                                          <p:val>
                                            <p:fltVal val="0"/>
                                          </p:val>
                                        </p:tav>
                                        <p:tav tm="100000">
                                          <p:val>
                                            <p:strVal val="#ppt_w"/>
                                          </p:val>
                                        </p:tav>
                                      </p:tavLst>
                                    </p:anim>
                                    <p:anim calcmode="lin" valueType="num">
                                      <p:cBhvr>
                                        <p:cTn id="599" dur="30" fill="hold"/>
                                        <p:tgtEl>
                                          <p:spTgt spid="885"/>
                                        </p:tgtEl>
                                        <p:attrNameLst>
                                          <p:attrName>ppt_h</p:attrName>
                                        </p:attrNameLst>
                                      </p:cBhvr>
                                      <p:tavLst>
                                        <p:tav tm="0">
                                          <p:val>
                                            <p:fltVal val="0"/>
                                          </p:val>
                                        </p:tav>
                                        <p:tav tm="100000">
                                          <p:val>
                                            <p:strVal val="#ppt_h"/>
                                          </p:val>
                                        </p:tav>
                                      </p:tavLst>
                                    </p:anim>
                                    <p:animEffect transition="in" filter="fade">
                                      <p:cBhvr>
                                        <p:cTn id="600" dur="30"/>
                                        <p:tgtEl>
                                          <p:spTgt spid="885"/>
                                        </p:tgtEl>
                                      </p:cBhvr>
                                    </p:animEffect>
                                  </p:childTnLst>
                                </p:cTn>
                              </p:par>
                            </p:childTnLst>
                          </p:cTn>
                        </p:par>
                        <p:par>
                          <p:cTn id="601" fill="hold">
                            <p:stCondLst>
                              <p:cond delay="2030"/>
                            </p:stCondLst>
                            <p:childTnLst>
                              <p:par>
                                <p:cTn id="602" presetID="53" presetClass="entr" presetSubtype="16" fill="hold" nodeType="afterEffect">
                                  <p:stCondLst>
                                    <p:cond delay="0"/>
                                  </p:stCondLst>
                                  <p:childTnLst>
                                    <p:set>
                                      <p:cBhvr>
                                        <p:cTn id="603" dur="1" fill="hold">
                                          <p:stCondLst>
                                            <p:cond delay="0"/>
                                          </p:stCondLst>
                                        </p:cTn>
                                        <p:tgtEl>
                                          <p:spTgt spid="893"/>
                                        </p:tgtEl>
                                        <p:attrNameLst>
                                          <p:attrName>style.visibility</p:attrName>
                                        </p:attrNameLst>
                                      </p:cBhvr>
                                      <p:to>
                                        <p:strVal val="visible"/>
                                      </p:to>
                                    </p:set>
                                    <p:anim calcmode="lin" valueType="num">
                                      <p:cBhvr>
                                        <p:cTn id="604" dur="30" fill="hold"/>
                                        <p:tgtEl>
                                          <p:spTgt spid="893"/>
                                        </p:tgtEl>
                                        <p:attrNameLst>
                                          <p:attrName>ppt_w</p:attrName>
                                        </p:attrNameLst>
                                      </p:cBhvr>
                                      <p:tavLst>
                                        <p:tav tm="0">
                                          <p:val>
                                            <p:fltVal val="0"/>
                                          </p:val>
                                        </p:tav>
                                        <p:tav tm="100000">
                                          <p:val>
                                            <p:strVal val="#ppt_w"/>
                                          </p:val>
                                        </p:tav>
                                      </p:tavLst>
                                    </p:anim>
                                    <p:anim calcmode="lin" valueType="num">
                                      <p:cBhvr>
                                        <p:cTn id="605" dur="30" fill="hold"/>
                                        <p:tgtEl>
                                          <p:spTgt spid="893"/>
                                        </p:tgtEl>
                                        <p:attrNameLst>
                                          <p:attrName>ppt_h</p:attrName>
                                        </p:attrNameLst>
                                      </p:cBhvr>
                                      <p:tavLst>
                                        <p:tav tm="0">
                                          <p:val>
                                            <p:fltVal val="0"/>
                                          </p:val>
                                        </p:tav>
                                        <p:tav tm="100000">
                                          <p:val>
                                            <p:strVal val="#ppt_h"/>
                                          </p:val>
                                        </p:tav>
                                      </p:tavLst>
                                    </p:anim>
                                    <p:animEffect transition="in" filter="fade">
                                      <p:cBhvr>
                                        <p:cTn id="606" dur="30"/>
                                        <p:tgtEl>
                                          <p:spTgt spid="893"/>
                                        </p:tgtEl>
                                      </p:cBhvr>
                                    </p:animEffect>
                                  </p:childTnLst>
                                </p:cTn>
                              </p:par>
                            </p:childTnLst>
                          </p:cTn>
                        </p:par>
                        <p:par>
                          <p:cTn id="607" fill="hold">
                            <p:stCondLst>
                              <p:cond delay="2060"/>
                            </p:stCondLst>
                            <p:childTnLst>
                              <p:par>
                                <p:cTn id="608" presetID="53" presetClass="entr" presetSubtype="16" fill="hold" nodeType="afterEffect">
                                  <p:stCondLst>
                                    <p:cond delay="0"/>
                                  </p:stCondLst>
                                  <p:childTnLst>
                                    <p:set>
                                      <p:cBhvr>
                                        <p:cTn id="609" dur="1" fill="hold">
                                          <p:stCondLst>
                                            <p:cond delay="0"/>
                                          </p:stCondLst>
                                        </p:cTn>
                                        <p:tgtEl>
                                          <p:spTgt spid="901"/>
                                        </p:tgtEl>
                                        <p:attrNameLst>
                                          <p:attrName>style.visibility</p:attrName>
                                        </p:attrNameLst>
                                      </p:cBhvr>
                                      <p:to>
                                        <p:strVal val="visible"/>
                                      </p:to>
                                    </p:set>
                                    <p:anim calcmode="lin" valueType="num">
                                      <p:cBhvr>
                                        <p:cTn id="610" dur="30" fill="hold"/>
                                        <p:tgtEl>
                                          <p:spTgt spid="901"/>
                                        </p:tgtEl>
                                        <p:attrNameLst>
                                          <p:attrName>ppt_w</p:attrName>
                                        </p:attrNameLst>
                                      </p:cBhvr>
                                      <p:tavLst>
                                        <p:tav tm="0">
                                          <p:val>
                                            <p:fltVal val="0"/>
                                          </p:val>
                                        </p:tav>
                                        <p:tav tm="100000">
                                          <p:val>
                                            <p:strVal val="#ppt_w"/>
                                          </p:val>
                                        </p:tav>
                                      </p:tavLst>
                                    </p:anim>
                                    <p:anim calcmode="lin" valueType="num">
                                      <p:cBhvr>
                                        <p:cTn id="611" dur="30" fill="hold"/>
                                        <p:tgtEl>
                                          <p:spTgt spid="901"/>
                                        </p:tgtEl>
                                        <p:attrNameLst>
                                          <p:attrName>ppt_h</p:attrName>
                                        </p:attrNameLst>
                                      </p:cBhvr>
                                      <p:tavLst>
                                        <p:tav tm="0">
                                          <p:val>
                                            <p:fltVal val="0"/>
                                          </p:val>
                                        </p:tav>
                                        <p:tav tm="100000">
                                          <p:val>
                                            <p:strVal val="#ppt_h"/>
                                          </p:val>
                                        </p:tav>
                                      </p:tavLst>
                                    </p:anim>
                                    <p:animEffect transition="in" filter="fade">
                                      <p:cBhvr>
                                        <p:cTn id="612" dur="30"/>
                                        <p:tgtEl>
                                          <p:spTgt spid="901"/>
                                        </p:tgtEl>
                                      </p:cBhvr>
                                    </p:animEffect>
                                  </p:childTnLst>
                                </p:cTn>
                              </p:par>
                            </p:childTnLst>
                          </p:cTn>
                        </p:par>
                        <p:par>
                          <p:cTn id="613" fill="hold">
                            <p:stCondLst>
                              <p:cond delay="2090"/>
                            </p:stCondLst>
                            <p:childTnLst>
                              <p:par>
                                <p:cTn id="614" presetID="53" presetClass="entr" presetSubtype="16" fill="hold" nodeType="afterEffect">
                                  <p:stCondLst>
                                    <p:cond delay="0"/>
                                  </p:stCondLst>
                                  <p:childTnLst>
                                    <p:set>
                                      <p:cBhvr>
                                        <p:cTn id="615" dur="1" fill="hold">
                                          <p:stCondLst>
                                            <p:cond delay="0"/>
                                          </p:stCondLst>
                                        </p:cTn>
                                        <p:tgtEl>
                                          <p:spTgt spid="909"/>
                                        </p:tgtEl>
                                        <p:attrNameLst>
                                          <p:attrName>style.visibility</p:attrName>
                                        </p:attrNameLst>
                                      </p:cBhvr>
                                      <p:to>
                                        <p:strVal val="visible"/>
                                      </p:to>
                                    </p:set>
                                    <p:anim calcmode="lin" valueType="num">
                                      <p:cBhvr>
                                        <p:cTn id="616" dur="30" fill="hold"/>
                                        <p:tgtEl>
                                          <p:spTgt spid="909"/>
                                        </p:tgtEl>
                                        <p:attrNameLst>
                                          <p:attrName>ppt_w</p:attrName>
                                        </p:attrNameLst>
                                      </p:cBhvr>
                                      <p:tavLst>
                                        <p:tav tm="0">
                                          <p:val>
                                            <p:fltVal val="0"/>
                                          </p:val>
                                        </p:tav>
                                        <p:tav tm="100000">
                                          <p:val>
                                            <p:strVal val="#ppt_w"/>
                                          </p:val>
                                        </p:tav>
                                      </p:tavLst>
                                    </p:anim>
                                    <p:anim calcmode="lin" valueType="num">
                                      <p:cBhvr>
                                        <p:cTn id="617" dur="30" fill="hold"/>
                                        <p:tgtEl>
                                          <p:spTgt spid="909"/>
                                        </p:tgtEl>
                                        <p:attrNameLst>
                                          <p:attrName>ppt_h</p:attrName>
                                        </p:attrNameLst>
                                      </p:cBhvr>
                                      <p:tavLst>
                                        <p:tav tm="0">
                                          <p:val>
                                            <p:fltVal val="0"/>
                                          </p:val>
                                        </p:tav>
                                        <p:tav tm="100000">
                                          <p:val>
                                            <p:strVal val="#ppt_h"/>
                                          </p:val>
                                        </p:tav>
                                      </p:tavLst>
                                    </p:anim>
                                    <p:animEffect transition="in" filter="fade">
                                      <p:cBhvr>
                                        <p:cTn id="618" dur="30"/>
                                        <p:tgtEl>
                                          <p:spTgt spid="909"/>
                                        </p:tgtEl>
                                      </p:cBhvr>
                                    </p:animEffect>
                                  </p:childTnLst>
                                </p:cTn>
                              </p:par>
                            </p:childTnLst>
                          </p:cTn>
                        </p:par>
                        <p:par>
                          <p:cTn id="619" fill="hold">
                            <p:stCondLst>
                              <p:cond delay="2120"/>
                            </p:stCondLst>
                            <p:childTnLst>
                              <p:par>
                                <p:cTn id="620" presetID="53" presetClass="entr" presetSubtype="16" fill="hold" nodeType="afterEffect">
                                  <p:stCondLst>
                                    <p:cond delay="0"/>
                                  </p:stCondLst>
                                  <p:childTnLst>
                                    <p:set>
                                      <p:cBhvr>
                                        <p:cTn id="621" dur="1" fill="hold">
                                          <p:stCondLst>
                                            <p:cond delay="0"/>
                                          </p:stCondLst>
                                        </p:cTn>
                                        <p:tgtEl>
                                          <p:spTgt spid="917"/>
                                        </p:tgtEl>
                                        <p:attrNameLst>
                                          <p:attrName>style.visibility</p:attrName>
                                        </p:attrNameLst>
                                      </p:cBhvr>
                                      <p:to>
                                        <p:strVal val="visible"/>
                                      </p:to>
                                    </p:set>
                                    <p:anim calcmode="lin" valueType="num">
                                      <p:cBhvr>
                                        <p:cTn id="622" dur="30" fill="hold"/>
                                        <p:tgtEl>
                                          <p:spTgt spid="917"/>
                                        </p:tgtEl>
                                        <p:attrNameLst>
                                          <p:attrName>ppt_w</p:attrName>
                                        </p:attrNameLst>
                                      </p:cBhvr>
                                      <p:tavLst>
                                        <p:tav tm="0">
                                          <p:val>
                                            <p:fltVal val="0"/>
                                          </p:val>
                                        </p:tav>
                                        <p:tav tm="100000">
                                          <p:val>
                                            <p:strVal val="#ppt_w"/>
                                          </p:val>
                                        </p:tav>
                                      </p:tavLst>
                                    </p:anim>
                                    <p:anim calcmode="lin" valueType="num">
                                      <p:cBhvr>
                                        <p:cTn id="623" dur="30" fill="hold"/>
                                        <p:tgtEl>
                                          <p:spTgt spid="917"/>
                                        </p:tgtEl>
                                        <p:attrNameLst>
                                          <p:attrName>ppt_h</p:attrName>
                                        </p:attrNameLst>
                                      </p:cBhvr>
                                      <p:tavLst>
                                        <p:tav tm="0">
                                          <p:val>
                                            <p:fltVal val="0"/>
                                          </p:val>
                                        </p:tav>
                                        <p:tav tm="100000">
                                          <p:val>
                                            <p:strVal val="#ppt_h"/>
                                          </p:val>
                                        </p:tav>
                                      </p:tavLst>
                                    </p:anim>
                                    <p:animEffect transition="in" filter="fade">
                                      <p:cBhvr>
                                        <p:cTn id="624" dur="30"/>
                                        <p:tgtEl>
                                          <p:spTgt spid="917"/>
                                        </p:tgtEl>
                                      </p:cBhvr>
                                    </p:animEffect>
                                  </p:childTnLst>
                                </p:cTn>
                              </p:par>
                            </p:childTnLst>
                          </p:cTn>
                        </p:par>
                        <p:par>
                          <p:cTn id="625" fill="hold">
                            <p:stCondLst>
                              <p:cond delay="2150"/>
                            </p:stCondLst>
                            <p:childTnLst>
                              <p:par>
                                <p:cTn id="626" presetID="53" presetClass="entr" presetSubtype="16" fill="hold" nodeType="afterEffect">
                                  <p:stCondLst>
                                    <p:cond delay="0"/>
                                  </p:stCondLst>
                                  <p:childTnLst>
                                    <p:set>
                                      <p:cBhvr>
                                        <p:cTn id="627" dur="1" fill="hold">
                                          <p:stCondLst>
                                            <p:cond delay="0"/>
                                          </p:stCondLst>
                                        </p:cTn>
                                        <p:tgtEl>
                                          <p:spTgt spid="925"/>
                                        </p:tgtEl>
                                        <p:attrNameLst>
                                          <p:attrName>style.visibility</p:attrName>
                                        </p:attrNameLst>
                                      </p:cBhvr>
                                      <p:to>
                                        <p:strVal val="visible"/>
                                      </p:to>
                                    </p:set>
                                    <p:anim calcmode="lin" valueType="num">
                                      <p:cBhvr>
                                        <p:cTn id="628" dur="30" fill="hold"/>
                                        <p:tgtEl>
                                          <p:spTgt spid="925"/>
                                        </p:tgtEl>
                                        <p:attrNameLst>
                                          <p:attrName>ppt_w</p:attrName>
                                        </p:attrNameLst>
                                      </p:cBhvr>
                                      <p:tavLst>
                                        <p:tav tm="0">
                                          <p:val>
                                            <p:fltVal val="0"/>
                                          </p:val>
                                        </p:tav>
                                        <p:tav tm="100000">
                                          <p:val>
                                            <p:strVal val="#ppt_w"/>
                                          </p:val>
                                        </p:tav>
                                      </p:tavLst>
                                    </p:anim>
                                    <p:anim calcmode="lin" valueType="num">
                                      <p:cBhvr>
                                        <p:cTn id="629" dur="30" fill="hold"/>
                                        <p:tgtEl>
                                          <p:spTgt spid="925"/>
                                        </p:tgtEl>
                                        <p:attrNameLst>
                                          <p:attrName>ppt_h</p:attrName>
                                        </p:attrNameLst>
                                      </p:cBhvr>
                                      <p:tavLst>
                                        <p:tav tm="0">
                                          <p:val>
                                            <p:fltVal val="0"/>
                                          </p:val>
                                        </p:tav>
                                        <p:tav tm="100000">
                                          <p:val>
                                            <p:strVal val="#ppt_h"/>
                                          </p:val>
                                        </p:tav>
                                      </p:tavLst>
                                    </p:anim>
                                    <p:animEffect transition="in" filter="fade">
                                      <p:cBhvr>
                                        <p:cTn id="630" dur="30"/>
                                        <p:tgtEl>
                                          <p:spTgt spid="925"/>
                                        </p:tgtEl>
                                      </p:cBhvr>
                                    </p:animEffect>
                                  </p:childTnLst>
                                </p:cTn>
                              </p:par>
                            </p:childTnLst>
                          </p:cTn>
                        </p:par>
                        <p:par>
                          <p:cTn id="631" fill="hold">
                            <p:stCondLst>
                              <p:cond delay="2180"/>
                            </p:stCondLst>
                            <p:childTnLst>
                              <p:par>
                                <p:cTn id="632" presetID="53" presetClass="entr" presetSubtype="16" fill="hold" nodeType="afterEffect">
                                  <p:stCondLst>
                                    <p:cond delay="0"/>
                                  </p:stCondLst>
                                  <p:childTnLst>
                                    <p:set>
                                      <p:cBhvr>
                                        <p:cTn id="633" dur="1" fill="hold">
                                          <p:stCondLst>
                                            <p:cond delay="0"/>
                                          </p:stCondLst>
                                        </p:cTn>
                                        <p:tgtEl>
                                          <p:spTgt spid="933"/>
                                        </p:tgtEl>
                                        <p:attrNameLst>
                                          <p:attrName>style.visibility</p:attrName>
                                        </p:attrNameLst>
                                      </p:cBhvr>
                                      <p:to>
                                        <p:strVal val="visible"/>
                                      </p:to>
                                    </p:set>
                                    <p:anim calcmode="lin" valueType="num">
                                      <p:cBhvr>
                                        <p:cTn id="634" dur="30" fill="hold"/>
                                        <p:tgtEl>
                                          <p:spTgt spid="933"/>
                                        </p:tgtEl>
                                        <p:attrNameLst>
                                          <p:attrName>ppt_w</p:attrName>
                                        </p:attrNameLst>
                                      </p:cBhvr>
                                      <p:tavLst>
                                        <p:tav tm="0">
                                          <p:val>
                                            <p:fltVal val="0"/>
                                          </p:val>
                                        </p:tav>
                                        <p:tav tm="100000">
                                          <p:val>
                                            <p:strVal val="#ppt_w"/>
                                          </p:val>
                                        </p:tav>
                                      </p:tavLst>
                                    </p:anim>
                                    <p:anim calcmode="lin" valueType="num">
                                      <p:cBhvr>
                                        <p:cTn id="635" dur="30" fill="hold"/>
                                        <p:tgtEl>
                                          <p:spTgt spid="933"/>
                                        </p:tgtEl>
                                        <p:attrNameLst>
                                          <p:attrName>ppt_h</p:attrName>
                                        </p:attrNameLst>
                                      </p:cBhvr>
                                      <p:tavLst>
                                        <p:tav tm="0">
                                          <p:val>
                                            <p:fltVal val="0"/>
                                          </p:val>
                                        </p:tav>
                                        <p:tav tm="100000">
                                          <p:val>
                                            <p:strVal val="#ppt_h"/>
                                          </p:val>
                                        </p:tav>
                                      </p:tavLst>
                                    </p:anim>
                                    <p:animEffect transition="in" filter="fade">
                                      <p:cBhvr>
                                        <p:cTn id="636" dur="30"/>
                                        <p:tgtEl>
                                          <p:spTgt spid="933"/>
                                        </p:tgtEl>
                                      </p:cBhvr>
                                    </p:animEffect>
                                  </p:childTnLst>
                                </p:cTn>
                              </p:par>
                            </p:childTnLst>
                          </p:cTn>
                        </p:par>
                        <p:par>
                          <p:cTn id="637" fill="hold">
                            <p:stCondLst>
                              <p:cond delay="2210"/>
                            </p:stCondLst>
                            <p:childTnLst>
                              <p:par>
                                <p:cTn id="638" presetID="53" presetClass="entr" presetSubtype="16" fill="hold" nodeType="afterEffect">
                                  <p:stCondLst>
                                    <p:cond delay="0"/>
                                  </p:stCondLst>
                                  <p:childTnLst>
                                    <p:set>
                                      <p:cBhvr>
                                        <p:cTn id="639" dur="1" fill="hold">
                                          <p:stCondLst>
                                            <p:cond delay="0"/>
                                          </p:stCondLst>
                                        </p:cTn>
                                        <p:tgtEl>
                                          <p:spTgt spid="941"/>
                                        </p:tgtEl>
                                        <p:attrNameLst>
                                          <p:attrName>style.visibility</p:attrName>
                                        </p:attrNameLst>
                                      </p:cBhvr>
                                      <p:to>
                                        <p:strVal val="visible"/>
                                      </p:to>
                                    </p:set>
                                    <p:anim calcmode="lin" valueType="num">
                                      <p:cBhvr>
                                        <p:cTn id="640" dur="30" fill="hold"/>
                                        <p:tgtEl>
                                          <p:spTgt spid="941"/>
                                        </p:tgtEl>
                                        <p:attrNameLst>
                                          <p:attrName>ppt_w</p:attrName>
                                        </p:attrNameLst>
                                      </p:cBhvr>
                                      <p:tavLst>
                                        <p:tav tm="0">
                                          <p:val>
                                            <p:fltVal val="0"/>
                                          </p:val>
                                        </p:tav>
                                        <p:tav tm="100000">
                                          <p:val>
                                            <p:strVal val="#ppt_w"/>
                                          </p:val>
                                        </p:tav>
                                      </p:tavLst>
                                    </p:anim>
                                    <p:anim calcmode="lin" valueType="num">
                                      <p:cBhvr>
                                        <p:cTn id="641" dur="30" fill="hold"/>
                                        <p:tgtEl>
                                          <p:spTgt spid="941"/>
                                        </p:tgtEl>
                                        <p:attrNameLst>
                                          <p:attrName>ppt_h</p:attrName>
                                        </p:attrNameLst>
                                      </p:cBhvr>
                                      <p:tavLst>
                                        <p:tav tm="0">
                                          <p:val>
                                            <p:fltVal val="0"/>
                                          </p:val>
                                        </p:tav>
                                        <p:tav tm="100000">
                                          <p:val>
                                            <p:strVal val="#ppt_h"/>
                                          </p:val>
                                        </p:tav>
                                      </p:tavLst>
                                    </p:anim>
                                    <p:animEffect transition="in" filter="fade">
                                      <p:cBhvr>
                                        <p:cTn id="642" dur="30"/>
                                        <p:tgtEl>
                                          <p:spTgt spid="941"/>
                                        </p:tgtEl>
                                      </p:cBhvr>
                                    </p:animEffect>
                                  </p:childTnLst>
                                </p:cTn>
                              </p:par>
                            </p:childTnLst>
                          </p:cTn>
                        </p:par>
                        <p:par>
                          <p:cTn id="643" fill="hold">
                            <p:stCondLst>
                              <p:cond delay="2240"/>
                            </p:stCondLst>
                            <p:childTnLst>
                              <p:par>
                                <p:cTn id="644" presetID="53" presetClass="entr" presetSubtype="16" fill="hold" nodeType="afterEffect">
                                  <p:stCondLst>
                                    <p:cond delay="0"/>
                                  </p:stCondLst>
                                  <p:childTnLst>
                                    <p:set>
                                      <p:cBhvr>
                                        <p:cTn id="645" dur="1" fill="hold">
                                          <p:stCondLst>
                                            <p:cond delay="0"/>
                                          </p:stCondLst>
                                        </p:cTn>
                                        <p:tgtEl>
                                          <p:spTgt spid="949"/>
                                        </p:tgtEl>
                                        <p:attrNameLst>
                                          <p:attrName>style.visibility</p:attrName>
                                        </p:attrNameLst>
                                      </p:cBhvr>
                                      <p:to>
                                        <p:strVal val="visible"/>
                                      </p:to>
                                    </p:set>
                                    <p:anim calcmode="lin" valueType="num">
                                      <p:cBhvr>
                                        <p:cTn id="646" dur="30" fill="hold"/>
                                        <p:tgtEl>
                                          <p:spTgt spid="949"/>
                                        </p:tgtEl>
                                        <p:attrNameLst>
                                          <p:attrName>ppt_w</p:attrName>
                                        </p:attrNameLst>
                                      </p:cBhvr>
                                      <p:tavLst>
                                        <p:tav tm="0">
                                          <p:val>
                                            <p:fltVal val="0"/>
                                          </p:val>
                                        </p:tav>
                                        <p:tav tm="100000">
                                          <p:val>
                                            <p:strVal val="#ppt_w"/>
                                          </p:val>
                                        </p:tav>
                                      </p:tavLst>
                                    </p:anim>
                                    <p:anim calcmode="lin" valueType="num">
                                      <p:cBhvr>
                                        <p:cTn id="647" dur="30" fill="hold"/>
                                        <p:tgtEl>
                                          <p:spTgt spid="949"/>
                                        </p:tgtEl>
                                        <p:attrNameLst>
                                          <p:attrName>ppt_h</p:attrName>
                                        </p:attrNameLst>
                                      </p:cBhvr>
                                      <p:tavLst>
                                        <p:tav tm="0">
                                          <p:val>
                                            <p:fltVal val="0"/>
                                          </p:val>
                                        </p:tav>
                                        <p:tav tm="100000">
                                          <p:val>
                                            <p:strVal val="#ppt_h"/>
                                          </p:val>
                                        </p:tav>
                                      </p:tavLst>
                                    </p:anim>
                                    <p:animEffect transition="in" filter="fade">
                                      <p:cBhvr>
                                        <p:cTn id="648" dur="30"/>
                                        <p:tgtEl>
                                          <p:spTgt spid="949"/>
                                        </p:tgtEl>
                                      </p:cBhvr>
                                    </p:animEffect>
                                  </p:childTnLst>
                                </p:cTn>
                              </p:par>
                            </p:childTnLst>
                          </p:cTn>
                        </p:par>
                        <p:par>
                          <p:cTn id="649" fill="hold">
                            <p:stCondLst>
                              <p:cond delay="2270"/>
                            </p:stCondLst>
                            <p:childTnLst>
                              <p:par>
                                <p:cTn id="650" presetID="53" presetClass="entr" presetSubtype="16" fill="hold" nodeType="afterEffect">
                                  <p:stCondLst>
                                    <p:cond delay="0"/>
                                  </p:stCondLst>
                                  <p:childTnLst>
                                    <p:set>
                                      <p:cBhvr>
                                        <p:cTn id="651" dur="1" fill="hold">
                                          <p:stCondLst>
                                            <p:cond delay="0"/>
                                          </p:stCondLst>
                                        </p:cTn>
                                        <p:tgtEl>
                                          <p:spTgt spid="957"/>
                                        </p:tgtEl>
                                        <p:attrNameLst>
                                          <p:attrName>style.visibility</p:attrName>
                                        </p:attrNameLst>
                                      </p:cBhvr>
                                      <p:to>
                                        <p:strVal val="visible"/>
                                      </p:to>
                                    </p:set>
                                    <p:anim calcmode="lin" valueType="num">
                                      <p:cBhvr>
                                        <p:cTn id="652" dur="30" fill="hold"/>
                                        <p:tgtEl>
                                          <p:spTgt spid="957"/>
                                        </p:tgtEl>
                                        <p:attrNameLst>
                                          <p:attrName>ppt_w</p:attrName>
                                        </p:attrNameLst>
                                      </p:cBhvr>
                                      <p:tavLst>
                                        <p:tav tm="0">
                                          <p:val>
                                            <p:fltVal val="0"/>
                                          </p:val>
                                        </p:tav>
                                        <p:tav tm="100000">
                                          <p:val>
                                            <p:strVal val="#ppt_w"/>
                                          </p:val>
                                        </p:tav>
                                      </p:tavLst>
                                    </p:anim>
                                    <p:anim calcmode="lin" valueType="num">
                                      <p:cBhvr>
                                        <p:cTn id="653" dur="30" fill="hold"/>
                                        <p:tgtEl>
                                          <p:spTgt spid="957"/>
                                        </p:tgtEl>
                                        <p:attrNameLst>
                                          <p:attrName>ppt_h</p:attrName>
                                        </p:attrNameLst>
                                      </p:cBhvr>
                                      <p:tavLst>
                                        <p:tav tm="0">
                                          <p:val>
                                            <p:fltVal val="0"/>
                                          </p:val>
                                        </p:tav>
                                        <p:tav tm="100000">
                                          <p:val>
                                            <p:strVal val="#ppt_h"/>
                                          </p:val>
                                        </p:tav>
                                      </p:tavLst>
                                    </p:anim>
                                    <p:animEffect transition="in" filter="fade">
                                      <p:cBhvr>
                                        <p:cTn id="654" dur="30"/>
                                        <p:tgtEl>
                                          <p:spTgt spid="957"/>
                                        </p:tgtEl>
                                      </p:cBhvr>
                                    </p:animEffect>
                                  </p:childTnLst>
                                </p:cTn>
                              </p:par>
                            </p:childTnLst>
                          </p:cTn>
                        </p:par>
                        <p:par>
                          <p:cTn id="655" fill="hold">
                            <p:stCondLst>
                              <p:cond delay="2300"/>
                            </p:stCondLst>
                            <p:childTnLst>
                              <p:par>
                                <p:cTn id="656" presetID="53" presetClass="entr" presetSubtype="16" fill="hold" nodeType="afterEffect">
                                  <p:stCondLst>
                                    <p:cond delay="0"/>
                                  </p:stCondLst>
                                  <p:childTnLst>
                                    <p:set>
                                      <p:cBhvr>
                                        <p:cTn id="657" dur="1" fill="hold">
                                          <p:stCondLst>
                                            <p:cond delay="0"/>
                                          </p:stCondLst>
                                        </p:cTn>
                                        <p:tgtEl>
                                          <p:spTgt spid="965"/>
                                        </p:tgtEl>
                                        <p:attrNameLst>
                                          <p:attrName>style.visibility</p:attrName>
                                        </p:attrNameLst>
                                      </p:cBhvr>
                                      <p:to>
                                        <p:strVal val="visible"/>
                                      </p:to>
                                    </p:set>
                                    <p:anim calcmode="lin" valueType="num">
                                      <p:cBhvr>
                                        <p:cTn id="658" dur="30" fill="hold"/>
                                        <p:tgtEl>
                                          <p:spTgt spid="965"/>
                                        </p:tgtEl>
                                        <p:attrNameLst>
                                          <p:attrName>ppt_w</p:attrName>
                                        </p:attrNameLst>
                                      </p:cBhvr>
                                      <p:tavLst>
                                        <p:tav tm="0">
                                          <p:val>
                                            <p:fltVal val="0"/>
                                          </p:val>
                                        </p:tav>
                                        <p:tav tm="100000">
                                          <p:val>
                                            <p:strVal val="#ppt_w"/>
                                          </p:val>
                                        </p:tav>
                                      </p:tavLst>
                                    </p:anim>
                                    <p:anim calcmode="lin" valueType="num">
                                      <p:cBhvr>
                                        <p:cTn id="659" dur="30" fill="hold"/>
                                        <p:tgtEl>
                                          <p:spTgt spid="965"/>
                                        </p:tgtEl>
                                        <p:attrNameLst>
                                          <p:attrName>ppt_h</p:attrName>
                                        </p:attrNameLst>
                                      </p:cBhvr>
                                      <p:tavLst>
                                        <p:tav tm="0">
                                          <p:val>
                                            <p:fltVal val="0"/>
                                          </p:val>
                                        </p:tav>
                                        <p:tav tm="100000">
                                          <p:val>
                                            <p:strVal val="#ppt_h"/>
                                          </p:val>
                                        </p:tav>
                                      </p:tavLst>
                                    </p:anim>
                                    <p:animEffect transition="in" filter="fade">
                                      <p:cBhvr>
                                        <p:cTn id="660" dur="30"/>
                                        <p:tgtEl>
                                          <p:spTgt spid="965"/>
                                        </p:tgtEl>
                                      </p:cBhvr>
                                    </p:animEffect>
                                  </p:childTnLst>
                                </p:cTn>
                              </p:par>
                            </p:childTnLst>
                          </p:cTn>
                        </p:par>
                        <p:par>
                          <p:cTn id="661" fill="hold">
                            <p:stCondLst>
                              <p:cond delay="2330"/>
                            </p:stCondLst>
                            <p:childTnLst>
                              <p:par>
                                <p:cTn id="662" presetID="53" presetClass="entr" presetSubtype="16" fill="hold" nodeType="afterEffect">
                                  <p:stCondLst>
                                    <p:cond delay="0"/>
                                  </p:stCondLst>
                                  <p:childTnLst>
                                    <p:set>
                                      <p:cBhvr>
                                        <p:cTn id="663" dur="1" fill="hold">
                                          <p:stCondLst>
                                            <p:cond delay="0"/>
                                          </p:stCondLst>
                                        </p:cTn>
                                        <p:tgtEl>
                                          <p:spTgt spid="973"/>
                                        </p:tgtEl>
                                        <p:attrNameLst>
                                          <p:attrName>style.visibility</p:attrName>
                                        </p:attrNameLst>
                                      </p:cBhvr>
                                      <p:to>
                                        <p:strVal val="visible"/>
                                      </p:to>
                                    </p:set>
                                    <p:anim calcmode="lin" valueType="num">
                                      <p:cBhvr>
                                        <p:cTn id="664" dur="30" fill="hold"/>
                                        <p:tgtEl>
                                          <p:spTgt spid="973"/>
                                        </p:tgtEl>
                                        <p:attrNameLst>
                                          <p:attrName>ppt_w</p:attrName>
                                        </p:attrNameLst>
                                      </p:cBhvr>
                                      <p:tavLst>
                                        <p:tav tm="0">
                                          <p:val>
                                            <p:fltVal val="0"/>
                                          </p:val>
                                        </p:tav>
                                        <p:tav tm="100000">
                                          <p:val>
                                            <p:strVal val="#ppt_w"/>
                                          </p:val>
                                        </p:tav>
                                      </p:tavLst>
                                    </p:anim>
                                    <p:anim calcmode="lin" valueType="num">
                                      <p:cBhvr>
                                        <p:cTn id="665" dur="30" fill="hold"/>
                                        <p:tgtEl>
                                          <p:spTgt spid="973"/>
                                        </p:tgtEl>
                                        <p:attrNameLst>
                                          <p:attrName>ppt_h</p:attrName>
                                        </p:attrNameLst>
                                      </p:cBhvr>
                                      <p:tavLst>
                                        <p:tav tm="0">
                                          <p:val>
                                            <p:fltVal val="0"/>
                                          </p:val>
                                        </p:tav>
                                        <p:tav tm="100000">
                                          <p:val>
                                            <p:strVal val="#ppt_h"/>
                                          </p:val>
                                        </p:tav>
                                      </p:tavLst>
                                    </p:anim>
                                    <p:animEffect transition="in" filter="fade">
                                      <p:cBhvr>
                                        <p:cTn id="666" dur="30"/>
                                        <p:tgtEl>
                                          <p:spTgt spid="973"/>
                                        </p:tgtEl>
                                      </p:cBhvr>
                                    </p:animEffect>
                                  </p:childTnLst>
                                </p:cTn>
                              </p:par>
                            </p:childTnLst>
                          </p:cTn>
                        </p:par>
                        <p:par>
                          <p:cTn id="667" fill="hold">
                            <p:stCondLst>
                              <p:cond delay="2360"/>
                            </p:stCondLst>
                            <p:childTnLst>
                              <p:par>
                                <p:cTn id="668" presetID="53" presetClass="entr" presetSubtype="16" fill="hold" nodeType="afterEffect">
                                  <p:stCondLst>
                                    <p:cond delay="0"/>
                                  </p:stCondLst>
                                  <p:childTnLst>
                                    <p:set>
                                      <p:cBhvr>
                                        <p:cTn id="669" dur="1" fill="hold">
                                          <p:stCondLst>
                                            <p:cond delay="0"/>
                                          </p:stCondLst>
                                        </p:cTn>
                                        <p:tgtEl>
                                          <p:spTgt spid="981"/>
                                        </p:tgtEl>
                                        <p:attrNameLst>
                                          <p:attrName>style.visibility</p:attrName>
                                        </p:attrNameLst>
                                      </p:cBhvr>
                                      <p:to>
                                        <p:strVal val="visible"/>
                                      </p:to>
                                    </p:set>
                                    <p:anim calcmode="lin" valueType="num">
                                      <p:cBhvr>
                                        <p:cTn id="670" dur="30" fill="hold"/>
                                        <p:tgtEl>
                                          <p:spTgt spid="981"/>
                                        </p:tgtEl>
                                        <p:attrNameLst>
                                          <p:attrName>ppt_w</p:attrName>
                                        </p:attrNameLst>
                                      </p:cBhvr>
                                      <p:tavLst>
                                        <p:tav tm="0">
                                          <p:val>
                                            <p:fltVal val="0"/>
                                          </p:val>
                                        </p:tav>
                                        <p:tav tm="100000">
                                          <p:val>
                                            <p:strVal val="#ppt_w"/>
                                          </p:val>
                                        </p:tav>
                                      </p:tavLst>
                                    </p:anim>
                                    <p:anim calcmode="lin" valueType="num">
                                      <p:cBhvr>
                                        <p:cTn id="671" dur="30" fill="hold"/>
                                        <p:tgtEl>
                                          <p:spTgt spid="981"/>
                                        </p:tgtEl>
                                        <p:attrNameLst>
                                          <p:attrName>ppt_h</p:attrName>
                                        </p:attrNameLst>
                                      </p:cBhvr>
                                      <p:tavLst>
                                        <p:tav tm="0">
                                          <p:val>
                                            <p:fltVal val="0"/>
                                          </p:val>
                                        </p:tav>
                                        <p:tav tm="100000">
                                          <p:val>
                                            <p:strVal val="#ppt_h"/>
                                          </p:val>
                                        </p:tav>
                                      </p:tavLst>
                                    </p:anim>
                                    <p:animEffect transition="in" filter="fade">
                                      <p:cBhvr>
                                        <p:cTn id="672" dur="30"/>
                                        <p:tgtEl>
                                          <p:spTgt spid="981"/>
                                        </p:tgtEl>
                                      </p:cBhvr>
                                    </p:animEffect>
                                  </p:childTnLst>
                                </p:cTn>
                              </p:par>
                            </p:childTnLst>
                          </p:cTn>
                        </p:par>
                        <p:par>
                          <p:cTn id="673" fill="hold">
                            <p:stCondLst>
                              <p:cond delay="2390"/>
                            </p:stCondLst>
                            <p:childTnLst>
                              <p:par>
                                <p:cTn id="674" presetID="53" presetClass="entr" presetSubtype="16" fill="hold" nodeType="afterEffect">
                                  <p:stCondLst>
                                    <p:cond delay="0"/>
                                  </p:stCondLst>
                                  <p:childTnLst>
                                    <p:set>
                                      <p:cBhvr>
                                        <p:cTn id="675" dur="1" fill="hold">
                                          <p:stCondLst>
                                            <p:cond delay="0"/>
                                          </p:stCondLst>
                                        </p:cTn>
                                        <p:tgtEl>
                                          <p:spTgt spid="989"/>
                                        </p:tgtEl>
                                        <p:attrNameLst>
                                          <p:attrName>style.visibility</p:attrName>
                                        </p:attrNameLst>
                                      </p:cBhvr>
                                      <p:to>
                                        <p:strVal val="visible"/>
                                      </p:to>
                                    </p:set>
                                    <p:anim calcmode="lin" valueType="num">
                                      <p:cBhvr>
                                        <p:cTn id="676" dur="30" fill="hold"/>
                                        <p:tgtEl>
                                          <p:spTgt spid="989"/>
                                        </p:tgtEl>
                                        <p:attrNameLst>
                                          <p:attrName>ppt_w</p:attrName>
                                        </p:attrNameLst>
                                      </p:cBhvr>
                                      <p:tavLst>
                                        <p:tav tm="0">
                                          <p:val>
                                            <p:fltVal val="0"/>
                                          </p:val>
                                        </p:tav>
                                        <p:tav tm="100000">
                                          <p:val>
                                            <p:strVal val="#ppt_w"/>
                                          </p:val>
                                        </p:tav>
                                      </p:tavLst>
                                    </p:anim>
                                    <p:anim calcmode="lin" valueType="num">
                                      <p:cBhvr>
                                        <p:cTn id="677" dur="30" fill="hold"/>
                                        <p:tgtEl>
                                          <p:spTgt spid="989"/>
                                        </p:tgtEl>
                                        <p:attrNameLst>
                                          <p:attrName>ppt_h</p:attrName>
                                        </p:attrNameLst>
                                      </p:cBhvr>
                                      <p:tavLst>
                                        <p:tav tm="0">
                                          <p:val>
                                            <p:fltVal val="0"/>
                                          </p:val>
                                        </p:tav>
                                        <p:tav tm="100000">
                                          <p:val>
                                            <p:strVal val="#ppt_h"/>
                                          </p:val>
                                        </p:tav>
                                      </p:tavLst>
                                    </p:anim>
                                    <p:animEffect transition="in" filter="fade">
                                      <p:cBhvr>
                                        <p:cTn id="678" dur="30"/>
                                        <p:tgtEl>
                                          <p:spTgt spid="989"/>
                                        </p:tgtEl>
                                      </p:cBhvr>
                                    </p:animEffect>
                                  </p:childTnLst>
                                </p:cTn>
                              </p:par>
                            </p:childTnLst>
                          </p:cTn>
                        </p:par>
                        <p:par>
                          <p:cTn id="679" fill="hold">
                            <p:stCondLst>
                              <p:cond delay="2420"/>
                            </p:stCondLst>
                            <p:childTnLst>
                              <p:par>
                                <p:cTn id="680" presetID="53" presetClass="entr" presetSubtype="16" fill="hold" nodeType="afterEffect">
                                  <p:stCondLst>
                                    <p:cond delay="0"/>
                                  </p:stCondLst>
                                  <p:childTnLst>
                                    <p:set>
                                      <p:cBhvr>
                                        <p:cTn id="681" dur="1" fill="hold">
                                          <p:stCondLst>
                                            <p:cond delay="0"/>
                                          </p:stCondLst>
                                        </p:cTn>
                                        <p:tgtEl>
                                          <p:spTgt spid="997"/>
                                        </p:tgtEl>
                                        <p:attrNameLst>
                                          <p:attrName>style.visibility</p:attrName>
                                        </p:attrNameLst>
                                      </p:cBhvr>
                                      <p:to>
                                        <p:strVal val="visible"/>
                                      </p:to>
                                    </p:set>
                                    <p:anim calcmode="lin" valueType="num">
                                      <p:cBhvr>
                                        <p:cTn id="682" dur="30" fill="hold"/>
                                        <p:tgtEl>
                                          <p:spTgt spid="997"/>
                                        </p:tgtEl>
                                        <p:attrNameLst>
                                          <p:attrName>ppt_w</p:attrName>
                                        </p:attrNameLst>
                                      </p:cBhvr>
                                      <p:tavLst>
                                        <p:tav tm="0">
                                          <p:val>
                                            <p:fltVal val="0"/>
                                          </p:val>
                                        </p:tav>
                                        <p:tav tm="100000">
                                          <p:val>
                                            <p:strVal val="#ppt_w"/>
                                          </p:val>
                                        </p:tav>
                                      </p:tavLst>
                                    </p:anim>
                                    <p:anim calcmode="lin" valueType="num">
                                      <p:cBhvr>
                                        <p:cTn id="683" dur="30" fill="hold"/>
                                        <p:tgtEl>
                                          <p:spTgt spid="997"/>
                                        </p:tgtEl>
                                        <p:attrNameLst>
                                          <p:attrName>ppt_h</p:attrName>
                                        </p:attrNameLst>
                                      </p:cBhvr>
                                      <p:tavLst>
                                        <p:tav tm="0">
                                          <p:val>
                                            <p:fltVal val="0"/>
                                          </p:val>
                                        </p:tav>
                                        <p:tav tm="100000">
                                          <p:val>
                                            <p:strVal val="#ppt_h"/>
                                          </p:val>
                                        </p:tav>
                                      </p:tavLst>
                                    </p:anim>
                                    <p:animEffect transition="in" filter="fade">
                                      <p:cBhvr>
                                        <p:cTn id="684" dur="30"/>
                                        <p:tgtEl>
                                          <p:spTgt spid="997"/>
                                        </p:tgtEl>
                                      </p:cBhvr>
                                    </p:animEffect>
                                  </p:childTnLst>
                                </p:cTn>
                              </p:par>
                            </p:childTnLst>
                          </p:cTn>
                        </p:par>
                        <p:par>
                          <p:cTn id="685" fill="hold">
                            <p:stCondLst>
                              <p:cond delay="2450"/>
                            </p:stCondLst>
                            <p:childTnLst>
                              <p:par>
                                <p:cTn id="686" presetID="53" presetClass="entr" presetSubtype="16" fill="hold" nodeType="afterEffect">
                                  <p:stCondLst>
                                    <p:cond delay="0"/>
                                  </p:stCondLst>
                                  <p:childTnLst>
                                    <p:set>
                                      <p:cBhvr>
                                        <p:cTn id="687" dur="1" fill="hold">
                                          <p:stCondLst>
                                            <p:cond delay="0"/>
                                          </p:stCondLst>
                                        </p:cTn>
                                        <p:tgtEl>
                                          <p:spTgt spid="1005"/>
                                        </p:tgtEl>
                                        <p:attrNameLst>
                                          <p:attrName>style.visibility</p:attrName>
                                        </p:attrNameLst>
                                      </p:cBhvr>
                                      <p:to>
                                        <p:strVal val="visible"/>
                                      </p:to>
                                    </p:set>
                                    <p:anim calcmode="lin" valueType="num">
                                      <p:cBhvr>
                                        <p:cTn id="688" dur="30" fill="hold"/>
                                        <p:tgtEl>
                                          <p:spTgt spid="1005"/>
                                        </p:tgtEl>
                                        <p:attrNameLst>
                                          <p:attrName>ppt_w</p:attrName>
                                        </p:attrNameLst>
                                      </p:cBhvr>
                                      <p:tavLst>
                                        <p:tav tm="0">
                                          <p:val>
                                            <p:fltVal val="0"/>
                                          </p:val>
                                        </p:tav>
                                        <p:tav tm="100000">
                                          <p:val>
                                            <p:strVal val="#ppt_w"/>
                                          </p:val>
                                        </p:tav>
                                      </p:tavLst>
                                    </p:anim>
                                    <p:anim calcmode="lin" valueType="num">
                                      <p:cBhvr>
                                        <p:cTn id="689" dur="30" fill="hold"/>
                                        <p:tgtEl>
                                          <p:spTgt spid="1005"/>
                                        </p:tgtEl>
                                        <p:attrNameLst>
                                          <p:attrName>ppt_h</p:attrName>
                                        </p:attrNameLst>
                                      </p:cBhvr>
                                      <p:tavLst>
                                        <p:tav tm="0">
                                          <p:val>
                                            <p:fltVal val="0"/>
                                          </p:val>
                                        </p:tav>
                                        <p:tav tm="100000">
                                          <p:val>
                                            <p:strVal val="#ppt_h"/>
                                          </p:val>
                                        </p:tav>
                                      </p:tavLst>
                                    </p:anim>
                                    <p:animEffect transition="in" filter="fade">
                                      <p:cBhvr>
                                        <p:cTn id="690" dur="30"/>
                                        <p:tgtEl>
                                          <p:spTgt spid="1005"/>
                                        </p:tgtEl>
                                      </p:cBhvr>
                                    </p:animEffect>
                                  </p:childTnLst>
                                </p:cTn>
                              </p:par>
                            </p:childTnLst>
                          </p:cTn>
                        </p:par>
                        <p:par>
                          <p:cTn id="691" fill="hold">
                            <p:stCondLst>
                              <p:cond delay="2480"/>
                            </p:stCondLst>
                            <p:childTnLst>
                              <p:par>
                                <p:cTn id="692" presetID="53" presetClass="entr" presetSubtype="16" fill="hold" nodeType="afterEffect">
                                  <p:stCondLst>
                                    <p:cond delay="0"/>
                                  </p:stCondLst>
                                  <p:childTnLst>
                                    <p:set>
                                      <p:cBhvr>
                                        <p:cTn id="693" dur="1" fill="hold">
                                          <p:stCondLst>
                                            <p:cond delay="0"/>
                                          </p:stCondLst>
                                        </p:cTn>
                                        <p:tgtEl>
                                          <p:spTgt spid="1013"/>
                                        </p:tgtEl>
                                        <p:attrNameLst>
                                          <p:attrName>style.visibility</p:attrName>
                                        </p:attrNameLst>
                                      </p:cBhvr>
                                      <p:to>
                                        <p:strVal val="visible"/>
                                      </p:to>
                                    </p:set>
                                    <p:anim calcmode="lin" valueType="num">
                                      <p:cBhvr>
                                        <p:cTn id="694" dur="30" fill="hold"/>
                                        <p:tgtEl>
                                          <p:spTgt spid="1013"/>
                                        </p:tgtEl>
                                        <p:attrNameLst>
                                          <p:attrName>ppt_w</p:attrName>
                                        </p:attrNameLst>
                                      </p:cBhvr>
                                      <p:tavLst>
                                        <p:tav tm="0">
                                          <p:val>
                                            <p:fltVal val="0"/>
                                          </p:val>
                                        </p:tav>
                                        <p:tav tm="100000">
                                          <p:val>
                                            <p:strVal val="#ppt_w"/>
                                          </p:val>
                                        </p:tav>
                                      </p:tavLst>
                                    </p:anim>
                                    <p:anim calcmode="lin" valueType="num">
                                      <p:cBhvr>
                                        <p:cTn id="695" dur="30" fill="hold"/>
                                        <p:tgtEl>
                                          <p:spTgt spid="1013"/>
                                        </p:tgtEl>
                                        <p:attrNameLst>
                                          <p:attrName>ppt_h</p:attrName>
                                        </p:attrNameLst>
                                      </p:cBhvr>
                                      <p:tavLst>
                                        <p:tav tm="0">
                                          <p:val>
                                            <p:fltVal val="0"/>
                                          </p:val>
                                        </p:tav>
                                        <p:tav tm="100000">
                                          <p:val>
                                            <p:strVal val="#ppt_h"/>
                                          </p:val>
                                        </p:tav>
                                      </p:tavLst>
                                    </p:anim>
                                    <p:animEffect transition="in" filter="fade">
                                      <p:cBhvr>
                                        <p:cTn id="696" dur="30"/>
                                        <p:tgtEl>
                                          <p:spTgt spid="1013"/>
                                        </p:tgtEl>
                                      </p:cBhvr>
                                    </p:animEffect>
                                  </p:childTnLst>
                                </p:cTn>
                              </p:par>
                            </p:childTnLst>
                          </p:cTn>
                        </p:par>
                        <p:par>
                          <p:cTn id="697" fill="hold">
                            <p:stCondLst>
                              <p:cond delay="2510"/>
                            </p:stCondLst>
                            <p:childTnLst>
                              <p:par>
                                <p:cTn id="698" presetID="53" presetClass="entr" presetSubtype="16" fill="hold" nodeType="afterEffect">
                                  <p:stCondLst>
                                    <p:cond delay="0"/>
                                  </p:stCondLst>
                                  <p:childTnLst>
                                    <p:set>
                                      <p:cBhvr>
                                        <p:cTn id="699" dur="1" fill="hold">
                                          <p:stCondLst>
                                            <p:cond delay="0"/>
                                          </p:stCondLst>
                                        </p:cTn>
                                        <p:tgtEl>
                                          <p:spTgt spid="1021"/>
                                        </p:tgtEl>
                                        <p:attrNameLst>
                                          <p:attrName>style.visibility</p:attrName>
                                        </p:attrNameLst>
                                      </p:cBhvr>
                                      <p:to>
                                        <p:strVal val="visible"/>
                                      </p:to>
                                    </p:set>
                                    <p:anim calcmode="lin" valueType="num">
                                      <p:cBhvr>
                                        <p:cTn id="700" dur="30" fill="hold"/>
                                        <p:tgtEl>
                                          <p:spTgt spid="1021"/>
                                        </p:tgtEl>
                                        <p:attrNameLst>
                                          <p:attrName>ppt_w</p:attrName>
                                        </p:attrNameLst>
                                      </p:cBhvr>
                                      <p:tavLst>
                                        <p:tav tm="0">
                                          <p:val>
                                            <p:fltVal val="0"/>
                                          </p:val>
                                        </p:tav>
                                        <p:tav tm="100000">
                                          <p:val>
                                            <p:strVal val="#ppt_w"/>
                                          </p:val>
                                        </p:tav>
                                      </p:tavLst>
                                    </p:anim>
                                    <p:anim calcmode="lin" valueType="num">
                                      <p:cBhvr>
                                        <p:cTn id="701" dur="30" fill="hold"/>
                                        <p:tgtEl>
                                          <p:spTgt spid="1021"/>
                                        </p:tgtEl>
                                        <p:attrNameLst>
                                          <p:attrName>ppt_h</p:attrName>
                                        </p:attrNameLst>
                                      </p:cBhvr>
                                      <p:tavLst>
                                        <p:tav tm="0">
                                          <p:val>
                                            <p:fltVal val="0"/>
                                          </p:val>
                                        </p:tav>
                                        <p:tav tm="100000">
                                          <p:val>
                                            <p:strVal val="#ppt_h"/>
                                          </p:val>
                                        </p:tav>
                                      </p:tavLst>
                                    </p:anim>
                                    <p:animEffect transition="in" filter="fade">
                                      <p:cBhvr>
                                        <p:cTn id="702" dur="30"/>
                                        <p:tgtEl>
                                          <p:spTgt spid="1021"/>
                                        </p:tgtEl>
                                      </p:cBhvr>
                                    </p:animEffect>
                                  </p:childTnLst>
                                </p:cTn>
                              </p:par>
                            </p:childTnLst>
                          </p:cTn>
                        </p:par>
                        <p:par>
                          <p:cTn id="703" fill="hold">
                            <p:stCondLst>
                              <p:cond delay="2540"/>
                            </p:stCondLst>
                            <p:childTnLst>
                              <p:par>
                                <p:cTn id="704" presetID="53" presetClass="entr" presetSubtype="16" fill="hold" nodeType="afterEffect">
                                  <p:stCondLst>
                                    <p:cond delay="0"/>
                                  </p:stCondLst>
                                  <p:childTnLst>
                                    <p:set>
                                      <p:cBhvr>
                                        <p:cTn id="705" dur="1" fill="hold">
                                          <p:stCondLst>
                                            <p:cond delay="0"/>
                                          </p:stCondLst>
                                        </p:cTn>
                                        <p:tgtEl>
                                          <p:spTgt spid="1037"/>
                                        </p:tgtEl>
                                        <p:attrNameLst>
                                          <p:attrName>style.visibility</p:attrName>
                                        </p:attrNameLst>
                                      </p:cBhvr>
                                      <p:to>
                                        <p:strVal val="visible"/>
                                      </p:to>
                                    </p:set>
                                    <p:anim calcmode="lin" valueType="num">
                                      <p:cBhvr>
                                        <p:cTn id="706" dur="30" fill="hold"/>
                                        <p:tgtEl>
                                          <p:spTgt spid="1037"/>
                                        </p:tgtEl>
                                        <p:attrNameLst>
                                          <p:attrName>ppt_w</p:attrName>
                                        </p:attrNameLst>
                                      </p:cBhvr>
                                      <p:tavLst>
                                        <p:tav tm="0">
                                          <p:val>
                                            <p:fltVal val="0"/>
                                          </p:val>
                                        </p:tav>
                                        <p:tav tm="100000">
                                          <p:val>
                                            <p:strVal val="#ppt_w"/>
                                          </p:val>
                                        </p:tav>
                                      </p:tavLst>
                                    </p:anim>
                                    <p:anim calcmode="lin" valueType="num">
                                      <p:cBhvr>
                                        <p:cTn id="707" dur="30" fill="hold"/>
                                        <p:tgtEl>
                                          <p:spTgt spid="1037"/>
                                        </p:tgtEl>
                                        <p:attrNameLst>
                                          <p:attrName>ppt_h</p:attrName>
                                        </p:attrNameLst>
                                      </p:cBhvr>
                                      <p:tavLst>
                                        <p:tav tm="0">
                                          <p:val>
                                            <p:fltVal val="0"/>
                                          </p:val>
                                        </p:tav>
                                        <p:tav tm="100000">
                                          <p:val>
                                            <p:strVal val="#ppt_h"/>
                                          </p:val>
                                        </p:tav>
                                      </p:tavLst>
                                    </p:anim>
                                    <p:animEffect transition="in" filter="fade">
                                      <p:cBhvr>
                                        <p:cTn id="708" dur="30"/>
                                        <p:tgtEl>
                                          <p:spTgt spid="1037"/>
                                        </p:tgtEl>
                                      </p:cBhvr>
                                    </p:animEffect>
                                  </p:childTnLst>
                                </p:cTn>
                              </p:par>
                            </p:childTnLst>
                          </p:cTn>
                        </p:par>
                        <p:par>
                          <p:cTn id="709" fill="hold">
                            <p:stCondLst>
                              <p:cond delay="2570"/>
                            </p:stCondLst>
                            <p:childTnLst>
                              <p:par>
                                <p:cTn id="710" presetID="53" presetClass="entr" presetSubtype="16" fill="hold" nodeType="afterEffect">
                                  <p:stCondLst>
                                    <p:cond delay="0"/>
                                  </p:stCondLst>
                                  <p:childTnLst>
                                    <p:set>
                                      <p:cBhvr>
                                        <p:cTn id="711" dur="1" fill="hold">
                                          <p:stCondLst>
                                            <p:cond delay="0"/>
                                          </p:stCondLst>
                                        </p:cTn>
                                        <p:tgtEl>
                                          <p:spTgt spid="1045"/>
                                        </p:tgtEl>
                                        <p:attrNameLst>
                                          <p:attrName>style.visibility</p:attrName>
                                        </p:attrNameLst>
                                      </p:cBhvr>
                                      <p:to>
                                        <p:strVal val="visible"/>
                                      </p:to>
                                    </p:set>
                                    <p:anim calcmode="lin" valueType="num">
                                      <p:cBhvr>
                                        <p:cTn id="712" dur="30" fill="hold"/>
                                        <p:tgtEl>
                                          <p:spTgt spid="1045"/>
                                        </p:tgtEl>
                                        <p:attrNameLst>
                                          <p:attrName>ppt_w</p:attrName>
                                        </p:attrNameLst>
                                      </p:cBhvr>
                                      <p:tavLst>
                                        <p:tav tm="0">
                                          <p:val>
                                            <p:fltVal val="0"/>
                                          </p:val>
                                        </p:tav>
                                        <p:tav tm="100000">
                                          <p:val>
                                            <p:strVal val="#ppt_w"/>
                                          </p:val>
                                        </p:tav>
                                      </p:tavLst>
                                    </p:anim>
                                    <p:anim calcmode="lin" valueType="num">
                                      <p:cBhvr>
                                        <p:cTn id="713" dur="30" fill="hold"/>
                                        <p:tgtEl>
                                          <p:spTgt spid="1045"/>
                                        </p:tgtEl>
                                        <p:attrNameLst>
                                          <p:attrName>ppt_h</p:attrName>
                                        </p:attrNameLst>
                                      </p:cBhvr>
                                      <p:tavLst>
                                        <p:tav tm="0">
                                          <p:val>
                                            <p:fltVal val="0"/>
                                          </p:val>
                                        </p:tav>
                                        <p:tav tm="100000">
                                          <p:val>
                                            <p:strVal val="#ppt_h"/>
                                          </p:val>
                                        </p:tav>
                                      </p:tavLst>
                                    </p:anim>
                                    <p:animEffect transition="in" filter="fade">
                                      <p:cBhvr>
                                        <p:cTn id="714" dur="30"/>
                                        <p:tgtEl>
                                          <p:spTgt spid="1045"/>
                                        </p:tgtEl>
                                      </p:cBhvr>
                                    </p:animEffect>
                                  </p:childTnLst>
                                </p:cTn>
                              </p:par>
                            </p:childTnLst>
                          </p:cTn>
                        </p:par>
                        <p:par>
                          <p:cTn id="715" fill="hold">
                            <p:stCondLst>
                              <p:cond delay="2600"/>
                            </p:stCondLst>
                            <p:childTnLst>
                              <p:par>
                                <p:cTn id="716" presetID="53" presetClass="entr" presetSubtype="16" fill="hold" nodeType="afterEffect">
                                  <p:stCondLst>
                                    <p:cond delay="0"/>
                                  </p:stCondLst>
                                  <p:childTnLst>
                                    <p:set>
                                      <p:cBhvr>
                                        <p:cTn id="717" dur="1" fill="hold">
                                          <p:stCondLst>
                                            <p:cond delay="0"/>
                                          </p:stCondLst>
                                        </p:cTn>
                                        <p:tgtEl>
                                          <p:spTgt spid="1057"/>
                                        </p:tgtEl>
                                        <p:attrNameLst>
                                          <p:attrName>style.visibility</p:attrName>
                                        </p:attrNameLst>
                                      </p:cBhvr>
                                      <p:to>
                                        <p:strVal val="visible"/>
                                      </p:to>
                                    </p:set>
                                    <p:anim calcmode="lin" valueType="num">
                                      <p:cBhvr>
                                        <p:cTn id="718" dur="30" fill="hold"/>
                                        <p:tgtEl>
                                          <p:spTgt spid="1057"/>
                                        </p:tgtEl>
                                        <p:attrNameLst>
                                          <p:attrName>ppt_w</p:attrName>
                                        </p:attrNameLst>
                                      </p:cBhvr>
                                      <p:tavLst>
                                        <p:tav tm="0">
                                          <p:val>
                                            <p:fltVal val="0"/>
                                          </p:val>
                                        </p:tav>
                                        <p:tav tm="100000">
                                          <p:val>
                                            <p:strVal val="#ppt_w"/>
                                          </p:val>
                                        </p:tav>
                                      </p:tavLst>
                                    </p:anim>
                                    <p:anim calcmode="lin" valueType="num">
                                      <p:cBhvr>
                                        <p:cTn id="719" dur="30" fill="hold"/>
                                        <p:tgtEl>
                                          <p:spTgt spid="1057"/>
                                        </p:tgtEl>
                                        <p:attrNameLst>
                                          <p:attrName>ppt_h</p:attrName>
                                        </p:attrNameLst>
                                      </p:cBhvr>
                                      <p:tavLst>
                                        <p:tav tm="0">
                                          <p:val>
                                            <p:fltVal val="0"/>
                                          </p:val>
                                        </p:tav>
                                        <p:tav tm="100000">
                                          <p:val>
                                            <p:strVal val="#ppt_h"/>
                                          </p:val>
                                        </p:tav>
                                      </p:tavLst>
                                    </p:anim>
                                    <p:animEffect transition="in" filter="fade">
                                      <p:cBhvr>
                                        <p:cTn id="720" dur="30"/>
                                        <p:tgtEl>
                                          <p:spTgt spid="1057"/>
                                        </p:tgtEl>
                                      </p:cBhvr>
                                    </p:animEffect>
                                  </p:childTnLst>
                                </p:cTn>
                              </p:par>
                            </p:childTnLst>
                          </p:cTn>
                        </p:par>
                        <p:par>
                          <p:cTn id="721" fill="hold">
                            <p:stCondLst>
                              <p:cond delay="2630"/>
                            </p:stCondLst>
                            <p:childTnLst>
                              <p:par>
                                <p:cTn id="722" presetID="53" presetClass="entr" presetSubtype="16" fill="hold" nodeType="afterEffect">
                                  <p:stCondLst>
                                    <p:cond delay="0"/>
                                  </p:stCondLst>
                                  <p:childTnLst>
                                    <p:set>
                                      <p:cBhvr>
                                        <p:cTn id="723" dur="1" fill="hold">
                                          <p:stCondLst>
                                            <p:cond delay="0"/>
                                          </p:stCondLst>
                                        </p:cTn>
                                        <p:tgtEl>
                                          <p:spTgt spid="1065"/>
                                        </p:tgtEl>
                                        <p:attrNameLst>
                                          <p:attrName>style.visibility</p:attrName>
                                        </p:attrNameLst>
                                      </p:cBhvr>
                                      <p:to>
                                        <p:strVal val="visible"/>
                                      </p:to>
                                    </p:set>
                                    <p:anim calcmode="lin" valueType="num">
                                      <p:cBhvr>
                                        <p:cTn id="724" dur="30" fill="hold"/>
                                        <p:tgtEl>
                                          <p:spTgt spid="1065"/>
                                        </p:tgtEl>
                                        <p:attrNameLst>
                                          <p:attrName>ppt_w</p:attrName>
                                        </p:attrNameLst>
                                      </p:cBhvr>
                                      <p:tavLst>
                                        <p:tav tm="0">
                                          <p:val>
                                            <p:fltVal val="0"/>
                                          </p:val>
                                        </p:tav>
                                        <p:tav tm="100000">
                                          <p:val>
                                            <p:strVal val="#ppt_w"/>
                                          </p:val>
                                        </p:tav>
                                      </p:tavLst>
                                    </p:anim>
                                    <p:anim calcmode="lin" valueType="num">
                                      <p:cBhvr>
                                        <p:cTn id="725" dur="30" fill="hold"/>
                                        <p:tgtEl>
                                          <p:spTgt spid="1065"/>
                                        </p:tgtEl>
                                        <p:attrNameLst>
                                          <p:attrName>ppt_h</p:attrName>
                                        </p:attrNameLst>
                                      </p:cBhvr>
                                      <p:tavLst>
                                        <p:tav tm="0">
                                          <p:val>
                                            <p:fltVal val="0"/>
                                          </p:val>
                                        </p:tav>
                                        <p:tav tm="100000">
                                          <p:val>
                                            <p:strVal val="#ppt_h"/>
                                          </p:val>
                                        </p:tav>
                                      </p:tavLst>
                                    </p:anim>
                                    <p:animEffect transition="in" filter="fade">
                                      <p:cBhvr>
                                        <p:cTn id="726" dur="30"/>
                                        <p:tgtEl>
                                          <p:spTgt spid="1065"/>
                                        </p:tgtEl>
                                      </p:cBhvr>
                                    </p:animEffect>
                                  </p:childTnLst>
                                </p:cTn>
                              </p:par>
                            </p:childTnLst>
                          </p:cTn>
                        </p:par>
                        <p:par>
                          <p:cTn id="727" fill="hold">
                            <p:stCondLst>
                              <p:cond delay="2660"/>
                            </p:stCondLst>
                            <p:childTnLst>
                              <p:par>
                                <p:cTn id="728" presetID="53" presetClass="entr" presetSubtype="16" fill="hold" nodeType="afterEffect">
                                  <p:stCondLst>
                                    <p:cond delay="0"/>
                                  </p:stCondLst>
                                  <p:childTnLst>
                                    <p:set>
                                      <p:cBhvr>
                                        <p:cTn id="729" dur="1" fill="hold">
                                          <p:stCondLst>
                                            <p:cond delay="0"/>
                                          </p:stCondLst>
                                        </p:cTn>
                                        <p:tgtEl>
                                          <p:spTgt spid="1073"/>
                                        </p:tgtEl>
                                        <p:attrNameLst>
                                          <p:attrName>style.visibility</p:attrName>
                                        </p:attrNameLst>
                                      </p:cBhvr>
                                      <p:to>
                                        <p:strVal val="visible"/>
                                      </p:to>
                                    </p:set>
                                    <p:anim calcmode="lin" valueType="num">
                                      <p:cBhvr>
                                        <p:cTn id="730" dur="30" fill="hold"/>
                                        <p:tgtEl>
                                          <p:spTgt spid="1073"/>
                                        </p:tgtEl>
                                        <p:attrNameLst>
                                          <p:attrName>ppt_w</p:attrName>
                                        </p:attrNameLst>
                                      </p:cBhvr>
                                      <p:tavLst>
                                        <p:tav tm="0">
                                          <p:val>
                                            <p:fltVal val="0"/>
                                          </p:val>
                                        </p:tav>
                                        <p:tav tm="100000">
                                          <p:val>
                                            <p:strVal val="#ppt_w"/>
                                          </p:val>
                                        </p:tav>
                                      </p:tavLst>
                                    </p:anim>
                                    <p:anim calcmode="lin" valueType="num">
                                      <p:cBhvr>
                                        <p:cTn id="731" dur="30" fill="hold"/>
                                        <p:tgtEl>
                                          <p:spTgt spid="1073"/>
                                        </p:tgtEl>
                                        <p:attrNameLst>
                                          <p:attrName>ppt_h</p:attrName>
                                        </p:attrNameLst>
                                      </p:cBhvr>
                                      <p:tavLst>
                                        <p:tav tm="0">
                                          <p:val>
                                            <p:fltVal val="0"/>
                                          </p:val>
                                        </p:tav>
                                        <p:tav tm="100000">
                                          <p:val>
                                            <p:strVal val="#ppt_h"/>
                                          </p:val>
                                        </p:tav>
                                      </p:tavLst>
                                    </p:anim>
                                    <p:animEffect transition="in" filter="fade">
                                      <p:cBhvr>
                                        <p:cTn id="732" dur="30"/>
                                        <p:tgtEl>
                                          <p:spTgt spid="1073"/>
                                        </p:tgtEl>
                                      </p:cBhvr>
                                    </p:animEffect>
                                  </p:childTnLst>
                                </p:cTn>
                              </p:par>
                            </p:childTnLst>
                          </p:cTn>
                        </p:par>
                        <p:par>
                          <p:cTn id="733" fill="hold">
                            <p:stCondLst>
                              <p:cond delay="2690"/>
                            </p:stCondLst>
                            <p:childTnLst>
                              <p:par>
                                <p:cTn id="734" presetID="53" presetClass="entr" presetSubtype="16" fill="hold" nodeType="afterEffect">
                                  <p:stCondLst>
                                    <p:cond delay="0"/>
                                  </p:stCondLst>
                                  <p:childTnLst>
                                    <p:set>
                                      <p:cBhvr>
                                        <p:cTn id="735" dur="1" fill="hold">
                                          <p:stCondLst>
                                            <p:cond delay="0"/>
                                          </p:stCondLst>
                                        </p:cTn>
                                        <p:tgtEl>
                                          <p:spTgt spid="1081"/>
                                        </p:tgtEl>
                                        <p:attrNameLst>
                                          <p:attrName>style.visibility</p:attrName>
                                        </p:attrNameLst>
                                      </p:cBhvr>
                                      <p:to>
                                        <p:strVal val="visible"/>
                                      </p:to>
                                    </p:set>
                                    <p:anim calcmode="lin" valueType="num">
                                      <p:cBhvr>
                                        <p:cTn id="736" dur="30" fill="hold"/>
                                        <p:tgtEl>
                                          <p:spTgt spid="1081"/>
                                        </p:tgtEl>
                                        <p:attrNameLst>
                                          <p:attrName>ppt_w</p:attrName>
                                        </p:attrNameLst>
                                      </p:cBhvr>
                                      <p:tavLst>
                                        <p:tav tm="0">
                                          <p:val>
                                            <p:fltVal val="0"/>
                                          </p:val>
                                        </p:tav>
                                        <p:tav tm="100000">
                                          <p:val>
                                            <p:strVal val="#ppt_w"/>
                                          </p:val>
                                        </p:tav>
                                      </p:tavLst>
                                    </p:anim>
                                    <p:anim calcmode="lin" valueType="num">
                                      <p:cBhvr>
                                        <p:cTn id="737" dur="30" fill="hold"/>
                                        <p:tgtEl>
                                          <p:spTgt spid="1081"/>
                                        </p:tgtEl>
                                        <p:attrNameLst>
                                          <p:attrName>ppt_h</p:attrName>
                                        </p:attrNameLst>
                                      </p:cBhvr>
                                      <p:tavLst>
                                        <p:tav tm="0">
                                          <p:val>
                                            <p:fltVal val="0"/>
                                          </p:val>
                                        </p:tav>
                                        <p:tav tm="100000">
                                          <p:val>
                                            <p:strVal val="#ppt_h"/>
                                          </p:val>
                                        </p:tav>
                                      </p:tavLst>
                                    </p:anim>
                                    <p:animEffect transition="in" filter="fade">
                                      <p:cBhvr>
                                        <p:cTn id="738" dur="30"/>
                                        <p:tgtEl>
                                          <p:spTgt spid="1081"/>
                                        </p:tgtEl>
                                      </p:cBhvr>
                                    </p:animEffect>
                                  </p:childTnLst>
                                </p:cTn>
                              </p:par>
                            </p:childTnLst>
                          </p:cTn>
                        </p:par>
                        <p:par>
                          <p:cTn id="739" fill="hold">
                            <p:stCondLst>
                              <p:cond delay="2720"/>
                            </p:stCondLst>
                            <p:childTnLst>
                              <p:par>
                                <p:cTn id="740" presetID="53" presetClass="entr" presetSubtype="16" fill="hold" nodeType="afterEffect">
                                  <p:stCondLst>
                                    <p:cond delay="0"/>
                                  </p:stCondLst>
                                  <p:childTnLst>
                                    <p:set>
                                      <p:cBhvr>
                                        <p:cTn id="741" dur="1" fill="hold">
                                          <p:stCondLst>
                                            <p:cond delay="0"/>
                                          </p:stCondLst>
                                        </p:cTn>
                                        <p:tgtEl>
                                          <p:spTgt spid="1089"/>
                                        </p:tgtEl>
                                        <p:attrNameLst>
                                          <p:attrName>style.visibility</p:attrName>
                                        </p:attrNameLst>
                                      </p:cBhvr>
                                      <p:to>
                                        <p:strVal val="visible"/>
                                      </p:to>
                                    </p:set>
                                    <p:anim calcmode="lin" valueType="num">
                                      <p:cBhvr>
                                        <p:cTn id="742" dur="30" fill="hold"/>
                                        <p:tgtEl>
                                          <p:spTgt spid="1089"/>
                                        </p:tgtEl>
                                        <p:attrNameLst>
                                          <p:attrName>ppt_w</p:attrName>
                                        </p:attrNameLst>
                                      </p:cBhvr>
                                      <p:tavLst>
                                        <p:tav tm="0">
                                          <p:val>
                                            <p:fltVal val="0"/>
                                          </p:val>
                                        </p:tav>
                                        <p:tav tm="100000">
                                          <p:val>
                                            <p:strVal val="#ppt_w"/>
                                          </p:val>
                                        </p:tav>
                                      </p:tavLst>
                                    </p:anim>
                                    <p:anim calcmode="lin" valueType="num">
                                      <p:cBhvr>
                                        <p:cTn id="743" dur="30" fill="hold"/>
                                        <p:tgtEl>
                                          <p:spTgt spid="1089"/>
                                        </p:tgtEl>
                                        <p:attrNameLst>
                                          <p:attrName>ppt_h</p:attrName>
                                        </p:attrNameLst>
                                      </p:cBhvr>
                                      <p:tavLst>
                                        <p:tav tm="0">
                                          <p:val>
                                            <p:fltVal val="0"/>
                                          </p:val>
                                        </p:tav>
                                        <p:tav tm="100000">
                                          <p:val>
                                            <p:strVal val="#ppt_h"/>
                                          </p:val>
                                        </p:tav>
                                      </p:tavLst>
                                    </p:anim>
                                    <p:animEffect transition="in" filter="fade">
                                      <p:cBhvr>
                                        <p:cTn id="744" dur="30"/>
                                        <p:tgtEl>
                                          <p:spTgt spid="1089"/>
                                        </p:tgtEl>
                                      </p:cBhvr>
                                    </p:animEffect>
                                  </p:childTnLst>
                                </p:cTn>
                              </p:par>
                            </p:childTnLst>
                          </p:cTn>
                        </p:par>
                        <p:par>
                          <p:cTn id="745" fill="hold">
                            <p:stCondLst>
                              <p:cond delay="2750"/>
                            </p:stCondLst>
                            <p:childTnLst>
                              <p:par>
                                <p:cTn id="746" presetID="53" presetClass="entr" presetSubtype="16" fill="hold" nodeType="afterEffect">
                                  <p:stCondLst>
                                    <p:cond delay="0"/>
                                  </p:stCondLst>
                                  <p:childTnLst>
                                    <p:set>
                                      <p:cBhvr>
                                        <p:cTn id="747" dur="1" fill="hold">
                                          <p:stCondLst>
                                            <p:cond delay="0"/>
                                          </p:stCondLst>
                                        </p:cTn>
                                        <p:tgtEl>
                                          <p:spTgt spid="1097"/>
                                        </p:tgtEl>
                                        <p:attrNameLst>
                                          <p:attrName>style.visibility</p:attrName>
                                        </p:attrNameLst>
                                      </p:cBhvr>
                                      <p:to>
                                        <p:strVal val="visible"/>
                                      </p:to>
                                    </p:set>
                                    <p:anim calcmode="lin" valueType="num">
                                      <p:cBhvr>
                                        <p:cTn id="748" dur="30" fill="hold"/>
                                        <p:tgtEl>
                                          <p:spTgt spid="1097"/>
                                        </p:tgtEl>
                                        <p:attrNameLst>
                                          <p:attrName>ppt_w</p:attrName>
                                        </p:attrNameLst>
                                      </p:cBhvr>
                                      <p:tavLst>
                                        <p:tav tm="0">
                                          <p:val>
                                            <p:fltVal val="0"/>
                                          </p:val>
                                        </p:tav>
                                        <p:tav tm="100000">
                                          <p:val>
                                            <p:strVal val="#ppt_w"/>
                                          </p:val>
                                        </p:tav>
                                      </p:tavLst>
                                    </p:anim>
                                    <p:anim calcmode="lin" valueType="num">
                                      <p:cBhvr>
                                        <p:cTn id="749" dur="30" fill="hold"/>
                                        <p:tgtEl>
                                          <p:spTgt spid="1097"/>
                                        </p:tgtEl>
                                        <p:attrNameLst>
                                          <p:attrName>ppt_h</p:attrName>
                                        </p:attrNameLst>
                                      </p:cBhvr>
                                      <p:tavLst>
                                        <p:tav tm="0">
                                          <p:val>
                                            <p:fltVal val="0"/>
                                          </p:val>
                                        </p:tav>
                                        <p:tav tm="100000">
                                          <p:val>
                                            <p:strVal val="#ppt_h"/>
                                          </p:val>
                                        </p:tav>
                                      </p:tavLst>
                                    </p:anim>
                                    <p:animEffect transition="in" filter="fade">
                                      <p:cBhvr>
                                        <p:cTn id="750" dur="30"/>
                                        <p:tgtEl>
                                          <p:spTgt spid="1097"/>
                                        </p:tgtEl>
                                      </p:cBhvr>
                                    </p:animEffect>
                                  </p:childTnLst>
                                </p:cTn>
                              </p:par>
                            </p:childTnLst>
                          </p:cTn>
                        </p:par>
                        <p:par>
                          <p:cTn id="751" fill="hold">
                            <p:stCondLst>
                              <p:cond delay="2780"/>
                            </p:stCondLst>
                            <p:childTnLst>
                              <p:par>
                                <p:cTn id="752" presetID="53" presetClass="entr" presetSubtype="16" fill="hold" nodeType="afterEffect">
                                  <p:stCondLst>
                                    <p:cond delay="0"/>
                                  </p:stCondLst>
                                  <p:childTnLst>
                                    <p:set>
                                      <p:cBhvr>
                                        <p:cTn id="753" dur="1" fill="hold">
                                          <p:stCondLst>
                                            <p:cond delay="0"/>
                                          </p:stCondLst>
                                        </p:cTn>
                                        <p:tgtEl>
                                          <p:spTgt spid="1105"/>
                                        </p:tgtEl>
                                        <p:attrNameLst>
                                          <p:attrName>style.visibility</p:attrName>
                                        </p:attrNameLst>
                                      </p:cBhvr>
                                      <p:to>
                                        <p:strVal val="visible"/>
                                      </p:to>
                                    </p:set>
                                    <p:anim calcmode="lin" valueType="num">
                                      <p:cBhvr>
                                        <p:cTn id="754" dur="30" fill="hold"/>
                                        <p:tgtEl>
                                          <p:spTgt spid="1105"/>
                                        </p:tgtEl>
                                        <p:attrNameLst>
                                          <p:attrName>ppt_w</p:attrName>
                                        </p:attrNameLst>
                                      </p:cBhvr>
                                      <p:tavLst>
                                        <p:tav tm="0">
                                          <p:val>
                                            <p:fltVal val="0"/>
                                          </p:val>
                                        </p:tav>
                                        <p:tav tm="100000">
                                          <p:val>
                                            <p:strVal val="#ppt_w"/>
                                          </p:val>
                                        </p:tav>
                                      </p:tavLst>
                                    </p:anim>
                                    <p:anim calcmode="lin" valueType="num">
                                      <p:cBhvr>
                                        <p:cTn id="755" dur="30" fill="hold"/>
                                        <p:tgtEl>
                                          <p:spTgt spid="1105"/>
                                        </p:tgtEl>
                                        <p:attrNameLst>
                                          <p:attrName>ppt_h</p:attrName>
                                        </p:attrNameLst>
                                      </p:cBhvr>
                                      <p:tavLst>
                                        <p:tav tm="0">
                                          <p:val>
                                            <p:fltVal val="0"/>
                                          </p:val>
                                        </p:tav>
                                        <p:tav tm="100000">
                                          <p:val>
                                            <p:strVal val="#ppt_h"/>
                                          </p:val>
                                        </p:tav>
                                      </p:tavLst>
                                    </p:anim>
                                    <p:animEffect transition="in" filter="fade">
                                      <p:cBhvr>
                                        <p:cTn id="756" dur="30"/>
                                        <p:tgtEl>
                                          <p:spTgt spid="1105"/>
                                        </p:tgtEl>
                                      </p:cBhvr>
                                    </p:animEffect>
                                  </p:childTnLst>
                                </p:cTn>
                              </p:par>
                            </p:childTnLst>
                          </p:cTn>
                        </p:par>
                        <p:par>
                          <p:cTn id="757" fill="hold">
                            <p:stCondLst>
                              <p:cond delay="2810"/>
                            </p:stCondLst>
                            <p:childTnLst>
                              <p:par>
                                <p:cTn id="758" presetID="53" presetClass="entr" presetSubtype="16" fill="hold" nodeType="afterEffect">
                                  <p:stCondLst>
                                    <p:cond delay="0"/>
                                  </p:stCondLst>
                                  <p:childTnLst>
                                    <p:set>
                                      <p:cBhvr>
                                        <p:cTn id="759" dur="1" fill="hold">
                                          <p:stCondLst>
                                            <p:cond delay="0"/>
                                          </p:stCondLst>
                                        </p:cTn>
                                        <p:tgtEl>
                                          <p:spTgt spid="1113"/>
                                        </p:tgtEl>
                                        <p:attrNameLst>
                                          <p:attrName>style.visibility</p:attrName>
                                        </p:attrNameLst>
                                      </p:cBhvr>
                                      <p:to>
                                        <p:strVal val="visible"/>
                                      </p:to>
                                    </p:set>
                                    <p:anim calcmode="lin" valueType="num">
                                      <p:cBhvr>
                                        <p:cTn id="760" dur="30" fill="hold"/>
                                        <p:tgtEl>
                                          <p:spTgt spid="1113"/>
                                        </p:tgtEl>
                                        <p:attrNameLst>
                                          <p:attrName>ppt_w</p:attrName>
                                        </p:attrNameLst>
                                      </p:cBhvr>
                                      <p:tavLst>
                                        <p:tav tm="0">
                                          <p:val>
                                            <p:fltVal val="0"/>
                                          </p:val>
                                        </p:tav>
                                        <p:tav tm="100000">
                                          <p:val>
                                            <p:strVal val="#ppt_w"/>
                                          </p:val>
                                        </p:tav>
                                      </p:tavLst>
                                    </p:anim>
                                    <p:anim calcmode="lin" valueType="num">
                                      <p:cBhvr>
                                        <p:cTn id="761" dur="30" fill="hold"/>
                                        <p:tgtEl>
                                          <p:spTgt spid="1113"/>
                                        </p:tgtEl>
                                        <p:attrNameLst>
                                          <p:attrName>ppt_h</p:attrName>
                                        </p:attrNameLst>
                                      </p:cBhvr>
                                      <p:tavLst>
                                        <p:tav tm="0">
                                          <p:val>
                                            <p:fltVal val="0"/>
                                          </p:val>
                                        </p:tav>
                                        <p:tav tm="100000">
                                          <p:val>
                                            <p:strVal val="#ppt_h"/>
                                          </p:val>
                                        </p:tav>
                                      </p:tavLst>
                                    </p:anim>
                                    <p:animEffect transition="in" filter="fade">
                                      <p:cBhvr>
                                        <p:cTn id="762" dur="30"/>
                                        <p:tgtEl>
                                          <p:spTgt spid="1113"/>
                                        </p:tgtEl>
                                      </p:cBhvr>
                                    </p:animEffect>
                                  </p:childTnLst>
                                </p:cTn>
                              </p:par>
                            </p:childTnLst>
                          </p:cTn>
                        </p:par>
                        <p:par>
                          <p:cTn id="763" fill="hold">
                            <p:stCondLst>
                              <p:cond delay="2840"/>
                            </p:stCondLst>
                            <p:childTnLst>
                              <p:par>
                                <p:cTn id="764" presetID="53" presetClass="entr" presetSubtype="16" fill="hold" nodeType="afterEffect">
                                  <p:stCondLst>
                                    <p:cond delay="0"/>
                                  </p:stCondLst>
                                  <p:childTnLst>
                                    <p:set>
                                      <p:cBhvr>
                                        <p:cTn id="765" dur="1" fill="hold">
                                          <p:stCondLst>
                                            <p:cond delay="0"/>
                                          </p:stCondLst>
                                        </p:cTn>
                                        <p:tgtEl>
                                          <p:spTgt spid="1121"/>
                                        </p:tgtEl>
                                        <p:attrNameLst>
                                          <p:attrName>style.visibility</p:attrName>
                                        </p:attrNameLst>
                                      </p:cBhvr>
                                      <p:to>
                                        <p:strVal val="visible"/>
                                      </p:to>
                                    </p:set>
                                    <p:anim calcmode="lin" valueType="num">
                                      <p:cBhvr>
                                        <p:cTn id="766" dur="30" fill="hold"/>
                                        <p:tgtEl>
                                          <p:spTgt spid="1121"/>
                                        </p:tgtEl>
                                        <p:attrNameLst>
                                          <p:attrName>ppt_w</p:attrName>
                                        </p:attrNameLst>
                                      </p:cBhvr>
                                      <p:tavLst>
                                        <p:tav tm="0">
                                          <p:val>
                                            <p:fltVal val="0"/>
                                          </p:val>
                                        </p:tav>
                                        <p:tav tm="100000">
                                          <p:val>
                                            <p:strVal val="#ppt_w"/>
                                          </p:val>
                                        </p:tav>
                                      </p:tavLst>
                                    </p:anim>
                                    <p:anim calcmode="lin" valueType="num">
                                      <p:cBhvr>
                                        <p:cTn id="767" dur="30" fill="hold"/>
                                        <p:tgtEl>
                                          <p:spTgt spid="1121"/>
                                        </p:tgtEl>
                                        <p:attrNameLst>
                                          <p:attrName>ppt_h</p:attrName>
                                        </p:attrNameLst>
                                      </p:cBhvr>
                                      <p:tavLst>
                                        <p:tav tm="0">
                                          <p:val>
                                            <p:fltVal val="0"/>
                                          </p:val>
                                        </p:tav>
                                        <p:tav tm="100000">
                                          <p:val>
                                            <p:strVal val="#ppt_h"/>
                                          </p:val>
                                        </p:tav>
                                      </p:tavLst>
                                    </p:anim>
                                    <p:animEffect transition="in" filter="fade">
                                      <p:cBhvr>
                                        <p:cTn id="768" dur="30"/>
                                        <p:tgtEl>
                                          <p:spTgt spid="1121"/>
                                        </p:tgtEl>
                                      </p:cBhvr>
                                    </p:animEffect>
                                  </p:childTnLst>
                                </p:cTn>
                              </p:par>
                            </p:childTnLst>
                          </p:cTn>
                        </p:par>
                        <p:par>
                          <p:cTn id="769" fill="hold">
                            <p:stCondLst>
                              <p:cond delay="2870"/>
                            </p:stCondLst>
                            <p:childTnLst>
                              <p:par>
                                <p:cTn id="770" presetID="53" presetClass="entr" presetSubtype="16" fill="hold" nodeType="afterEffect">
                                  <p:stCondLst>
                                    <p:cond delay="0"/>
                                  </p:stCondLst>
                                  <p:childTnLst>
                                    <p:set>
                                      <p:cBhvr>
                                        <p:cTn id="771" dur="1" fill="hold">
                                          <p:stCondLst>
                                            <p:cond delay="0"/>
                                          </p:stCondLst>
                                        </p:cTn>
                                        <p:tgtEl>
                                          <p:spTgt spid="1129"/>
                                        </p:tgtEl>
                                        <p:attrNameLst>
                                          <p:attrName>style.visibility</p:attrName>
                                        </p:attrNameLst>
                                      </p:cBhvr>
                                      <p:to>
                                        <p:strVal val="visible"/>
                                      </p:to>
                                    </p:set>
                                    <p:anim calcmode="lin" valueType="num">
                                      <p:cBhvr>
                                        <p:cTn id="772" dur="30" fill="hold"/>
                                        <p:tgtEl>
                                          <p:spTgt spid="1129"/>
                                        </p:tgtEl>
                                        <p:attrNameLst>
                                          <p:attrName>ppt_w</p:attrName>
                                        </p:attrNameLst>
                                      </p:cBhvr>
                                      <p:tavLst>
                                        <p:tav tm="0">
                                          <p:val>
                                            <p:fltVal val="0"/>
                                          </p:val>
                                        </p:tav>
                                        <p:tav tm="100000">
                                          <p:val>
                                            <p:strVal val="#ppt_w"/>
                                          </p:val>
                                        </p:tav>
                                      </p:tavLst>
                                    </p:anim>
                                    <p:anim calcmode="lin" valueType="num">
                                      <p:cBhvr>
                                        <p:cTn id="773" dur="30" fill="hold"/>
                                        <p:tgtEl>
                                          <p:spTgt spid="1129"/>
                                        </p:tgtEl>
                                        <p:attrNameLst>
                                          <p:attrName>ppt_h</p:attrName>
                                        </p:attrNameLst>
                                      </p:cBhvr>
                                      <p:tavLst>
                                        <p:tav tm="0">
                                          <p:val>
                                            <p:fltVal val="0"/>
                                          </p:val>
                                        </p:tav>
                                        <p:tav tm="100000">
                                          <p:val>
                                            <p:strVal val="#ppt_h"/>
                                          </p:val>
                                        </p:tav>
                                      </p:tavLst>
                                    </p:anim>
                                    <p:animEffect transition="in" filter="fade">
                                      <p:cBhvr>
                                        <p:cTn id="774" dur="30"/>
                                        <p:tgtEl>
                                          <p:spTgt spid="1129"/>
                                        </p:tgtEl>
                                      </p:cBhvr>
                                    </p:animEffect>
                                  </p:childTnLst>
                                </p:cTn>
                              </p:par>
                            </p:childTnLst>
                          </p:cTn>
                        </p:par>
                        <p:par>
                          <p:cTn id="775" fill="hold">
                            <p:stCondLst>
                              <p:cond delay="2900"/>
                            </p:stCondLst>
                            <p:childTnLst>
                              <p:par>
                                <p:cTn id="776" presetID="53" presetClass="entr" presetSubtype="16" fill="hold" nodeType="afterEffect">
                                  <p:stCondLst>
                                    <p:cond delay="0"/>
                                  </p:stCondLst>
                                  <p:childTnLst>
                                    <p:set>
                                      <p:cBhvr>
                                        <p:cTn id="777" dur="1" fill="hold">
                                          <p:stCondLst>
                                            <p:cond delay="0"/>
                                          </p:stCondLst>
                                        </p:cTn>
                                        <p:tgtEl>
                                          <p:spTgt spid="1137"/>
                                        </p:tgtEl>
                                        <p:attrNameLst>
                                          <p:attrName>style.visibility</p:attrName>
                                        </p:attrNameLst>
                                      </p:cBhvr>
                                      <p:to>
                                        <p:strVal val="visible"/>
                                      </p:to>
                                    </p:set>
                                    <p:anim calcmode="lin" valueType="num">
                                      <p:cBhvr>
                                        <p:cTn id="778" dur="30" fill="hold"/>
                                        <p:tgtEl>
                                          <p:spTgt spid="1137"/>
                                        </p:tgtEl>
                                        <p:attrNameLst>
                                          <p:attrName>ppt_w</p:attrName>
                                        </p:attrNameLst>
                                      </p:cBhvr>
                                      <p:tavLst>
                                        <p:tav tm="0">
                                          <p:val>
                                            <p:fltVal val="0"/>
                                          </p:val>
                                        </p:tav>
                                        <p:tav tm="100000">
                                          <p:val>
                                            <p:strVal val="#ppt_w"/>
                                          </p:val>
                                        </p:tav>
                                      </p:tavLst>
                                    </p:anim>
                                    <p:anim calcmode="lin" valueType="num">
                                      <p:cBhvr>
                                        <p:cTn id="779" dur="30" fill="hold"/>
                                        <p:tgtEl>
                                          <p:spTgt spid="1137"/>
                                        </p:tgtEl>
                                        <p:attrNameLst>
                                          <p:attrName>ppt_h</p:attrName>
                                        </p:attrNameLst>
                                      </p:cBhvr>
                                      <p:tavLst>
                                        <p:tav tm="0">
                                          <p:val>
                                            <p:fltVal val="0"/>
                                          </p:val>
                                        </p:tav>
                                        <p:tav tm="100000">
                                          <p:val>
                                            <p:strVal val="#ppt_h"/>
                                          </p:val>
                                        </p:tav>
                                      </p:tavLst>
                                    </p:anim>
                                    <p:animEffect transition="in" filter="fade">
                                      <p:cBhvr>
                                        <p:cTn id="780" dur="30"/>
                                        <p:tgtEl>
                                          <p:spTgt spid="1137"/>
                                        </p:tgtEl>
                                      </p:cBhvr>
                                    </p:animEffect>
                                  </p:childTnLst>
                                </p:cTn>
                              </p:par>
                            </p:childTnLst>
                          </p:cTn>
                        </p:par>
                        <p:par>
                          <p:cTn id="781" fill="hold">
                            <p:stCondLst>
                              <p:cond delay="2930"/>
                            </p:stCondLst>
                            <p:childTnLst>
                              <p:par>
                                <p:cTn id="782" presetID="53" presetClass="entr" presetSubtype="16" fill="hold" nodeType="afterEffect">
                                  <p:stCondLst>
                                    <p:cond delay="0"/>
                                  </p:stCondLst>
                                  <p:childTnLst>
                                    <p:set>
                                      <p:cBhvr>
                                        <p:cTn id="783" dur="1" fill="hold">
                                          <p:stCondLst>
                                            <p:cond delay="0"/>
                                          </p:stCondLst>
                                        </p:cTn>
                                        <p:tgtEl>
                                          <p:spTgt spid="1145"/>
                                        </p:tgtEl>
                                        <p:attrNameLst>
                                          <p:attrName>style.visibility</p:attrName>
                                        </p:attrNameLst>
                                      </p:cBhvr>
                                      <p:to>
                                        <p:strVal val="visible"/>
                                      </p:to>
                                    </p:set>
                                    <p:anim calcmode="lin" valueType="num">
                                      <p:cBhvr>
                                        <p:cTn id="784" dur="30" fill="hold"/>
                                        <p:tgtEl>
                                          <p:spTgt spid="1145"/>
                                        </p:tgtEl>
                                        <p:attrNameLst>
                                          <p:attrName>ppt_w</p:attrName>
                                        </p:attrNameLst>
                                      </p:cBhvr>
                                      <p:tavLst>
                                        <p:tav tm="0">
                                          <p:val>
                                            <p:fltVal val="0"/>
                                          </p:val>
                                        </p:tav>
                                        <p:tav tm="100000">
                                          <p:val>
                                            <p:strVal val="#ppt_w"/>
                                          </p:val>
                                        </p:tav>
                                      </p:tavLst>
                                    </p:anim>
                                    <p:anim calcmode="lin" valueType="num">
                                      <p:cBhvr>
                                        <p:cTn id="785" dur="30" fill="hold"/>
                                        <p:tgtEl>
                                          <p:spTgt spid="1145"/>
                                        </p:tgtEl>
                                        <p:attrNameLst>
                                          <p:attrName>ppt_h</p:attrName>
                                        </p:attrNameLst>
                                      </p:cBhvr>
                                      <p:tavLst>
                                        <p:tav tm="0">
                                          <p:val>
                                            <p:fltVal val="0"/>
                                          </p:val>
                                        </p:tav>
                                        <p:tav tm="100000">
                                          <p:val>
                                            <p:strVal val="#ppt_h"/>
                                          </p:val>
                                        </p:tav>
                                      </p:tavLst>
                                    </p:anim>
                                    <p:animEffect transition="in" filter="fade">
                                      <p:cBhvr>
                                        <p:cTn id="786" dur="30"/>
                                        <p:tgtEl>
                                          <p:spTgt spid="1145"/>
                                        </p:tgtEl>
                                      </p:cBhvr>
                                    </p:animEffect>
                                  </p:childTnLst>
                                </p:cTn>
                              </p:par>
                            </p:childTnLst>
                          </p:cTn>
                        </p:par>
                        <p:par>
                          <p:cTn id="787" fill="hold">
                            <p:stCondLst>
                              <p:cond delay="2960"/>
                            </p:stCondLst>
                            <p:childTnLst>
                              <p:par>
                                <p:cTn id="788" presetID="53" presetClass="entr" presetSubtype="16" fill="hold" nodeType="afterEffect">
                                  <p:stCondLst>
                                    <p:cond delay="0"/>
                                  </p:stCondLst>
                                  <p:childTnLst>
                                    <p:set>
                                      <p:cBhvr>
                                        <p:cTn id="789" dur="1" fill="hold">
                                          <p:stCondLst>
                                            <p:cond delay="0"/>
                                          </p:stCondLst>
                                        </p:cTn>
                                        <p:tgtEl>
                                          <p:spTgt spid="1153"/>
                                        </p:tgtEl>
                                        <p:attrNameLst>
                                          <p:attrName>style.visibility</p:attrName>
                                        </p:attrNameLst>
                                      </p:cBhvr>
                                      <p:to>
                                        <p:strVal val="visible"/>
                                      </p:to>
                                    </p:set>
                                    <p:anim calcmode="lin" valueType="num">
                                      <p:cBhvr>
                                        <p:cTn id="790" dur="30" fill="hold"/>
                                        <p:tgtEl>
                                          <p:spTgt spid="1153"/>
                                        </p:tgtEl>
                                        <p:attrNameLst>
                                          <p:attrName>ppt_w</p:attrName>
                                        </p:attrNameLst>
                                      </p:cBhvr>
                                      <p:tavLst>
                                        <p:tav tm="0">
                                          <p:val>
                                            <p:fltVal val="0"/>
                                          </p:val>
                                        </p:tav>
                                        <p:tav tm="100000">
                                          <p:val>
                                            <p:strVal val="#ppt_w"/>
                                          </p:val>
                                        </p:tav>
                                      </p:tavLst>
                                    </p:anim>
                                    <p:anim calcmode="lin" valueType="num">
                                      <p:cBhvr>
                                        <p:cTn id="791" dur="30" fill="hold"/>
                                        <p:tgtEl>
                                          <p:spTgt spid="1153"/>
                                        </p:tgtEl>
                                        <p:attrNameLst>
                                          <p:attrName>ppt_h</p:attrName>
                                        </p:attrNameLst>
                                      </p:cBhvr>
                                      <p:tavLst>
                                        <p:tav tm="0">
                                          <p:val>
                                            <p:fltVal val="0"/>
                                          </p:val>
                                        </p:tav>
                                        <p:tav tm="100000">
                                          <p:val>
                                            <p:strVal val="#ppt_h"/>
                                          </p:val>
                                        </p:tav>
                                      </p:tavLst>
                                    </p:anim>
                                    <p:animEffect transition="in" filter="fade">
                                      <p:cBhvr>
                                        <p:cTn id="792" dur="30"/>
                                        <p:tgtEl>
                                          <p:spTgt spid="1153"/>
                                        </p:tgtEl>
                                      </p:cBhvr>
                                    </p:animEffect>
                                  </p:childTnLst>
                                </p:cTn>
                              </p:par>
                            </p:childTnLst>
                          </p:cTn>
                        </p:par>
                        <p:par>
                          <p:cTn id="793" fill="hold">
                            <p:stCondLst>
                              <p:cond delay="2990"/>
                            </p:stCondLst>
                            <p:childTnLst>
                              <p:par>
                                <p:cTn id="794" presetID="53" presetClass="entr" presetSubtype="16" fill="hold" nodeType="afterEffect">
                                  <p:stCondLst>
                                    <p:cond delay="0"/>
                                  </p:stCondLst>
                                  <p:childTnLst>
                                    <p:set>
                                      <p:cBhvr>
                                        <p:cTn id="795" dur="1" fill="hold">
                                          <p:stCondLst>
                                            <p:cond delay="0"/>
                                          </p:stCondLst>
                                        </p:cTn>
                                        <p:tgtEl>
                                          <p:spTgt spid="1161"/>
                                        </p:tgtEl>
                                        <p:attrNameLst>
                                          <p:attrName>style.visibility</p:attrName>
                                        </p:attrNameLst>
                                      </p:cBhvr>
                                      <p:to>
                                        <p:strVal val="visible"/>
                                      </p:to>
                                    </p:set>
                                    <p:anim calcmode="lin" valueType="num">
                                      <p:cBhvr>
                                        <p:cTn id="796" dur="30" fill="hold"/>
                                        <p:tgtEl>
                                          <p:spTgt spid="1161"/>
                                        </p:tgtEl>
                                        <p:attrNameLst>
                                          <p:attrName>ppt_w</p:attrName>
                                        </p:attrNameLst>
                                      </p:cBhvr>
                                      <p:tavLst>
                                        <p:tav tm="0">
                                          <p:val>
                                            <p:fltVal val="0"/>
                                          </p:val>
                                        </p:tav>
                                        <p:tav tm="100000">
                                          <p:val>
                                            <p:strVal val="#ppt_w"/>
                                          </p:val>
                                        </p:tav>
                                      </p:tavLst>
                                    </p:anim>
                                    <p:anim calcmode="lin" valueType="num">
                                      <p:cBhvr>
                                        <p:cTn id="797" dur="30" fill="hold"/>
                                        <p:tgtEl>
                                          <p:spTgt spid="1161"/>
                                        </p:tgtEl>
                                        <p:attrNameLst>
                                          <p:attrName>ppt_h</p:attrName>
                                        </p:attrNameLst>
                                      </p:cBhvr>
                                      <p:tavLst>
                                        <p:tav tm="0">
                                          <p:val>
                                            <p:fltVal val="0"/>
                                          </p:val>
                                        </p:tav>
                                        <p:tav tm="100000">
                                          <p:val>
                                            <p:strVal val="#ppt_h"/>
                                          </p:val>
                                        </p:tav>
                                      </p:tavLst>
                                    </p:anim>
                                    <p:animEffect transition="in" filter="fade">
                                      <p:cBhvr>
                                        <p:cTn id="798" dur="30"/>
                                        <p:tgtEl>
                                          <p:spTgt spid="1161"/>
                                        </p:tgtEl>
                                      </p:cBhvr>
                                    </p:animEffect>
                                  </p:childTnLst>
                                </p:cTn>
                              </p:par>
                            </p:childTnLst>
                          </p:cTn>
                        </p:par>
                        <p:par>
                          <p:cTn id="799" fill="hold">
                            <p:stCondLst>
                              <p:cond delay="3020"/>
                            </p:stCondLst>
                            <p:childTnLst>
                              <p:par>
                                <p:cTn id="800" presetID="53" presetClass="entr" presetSubtype="16" fill="hold" nodeType="afterEffect">
                                  <p:stCondLst>
                                    <p:cond delay="0"/>
                                  </p:stCondLst>
                                  <p:childTnLst>
                                    <p:set>
                                      <p:cBhvr>
                                        <p:cTn id="801" dur="1" fill="hold">
                                          <p:stCondLst>
                                            <p:cond delay="0"/>
                                          </p:stCondLst>
                                        </p:cTn>
                                        <p:tgtEl>
                                          <p:spTgt spid="1169"/>
                                        </p:tgtEl>
                                        <p:attrNameLst>
                                          <p:attrName>style.visibility</p:attrName>
                                        </p:attrNameLst>
                                      </p:cBhvr>
                                      <p:to>
                                        <p:strVal val="visible"/>
                                      </p:to>
                                    </p:set>
                                    <p:anim calcmode="lin" valueType="num">
                                      <p:cBhvr>
                                        <p:cTn id="802" dur="30" fill="hold"/>
                                        <p:tgtEl>
                                          <p:spTgt spid="1169"/>
                                        </p:tgtEl>
                                        <p:attrNameLst>
                                          <p:attrName>ppt_w</p:attrName>
                                        </p:attrNameLst>
                                      </p:cBhvr>
                                      <p:tavLst>
                                        <p:tav tm="0">
                                          <p:val>
                                            <p:fltVal val="0"/>
                                          </p:val>
                                        </p:tav>
                                        <p:tav tm="100000">
                                          <p:val>
                                            <p:strVal val="#ppt_w"/>
                                          </p:val>
                                        </p:tav>
                                      </p:tavLst>
                                    </p:anim>
                                    <p:anim calcmode="lin" valueType="num">
                                      <p:cBhvr>
                                        <p:cTn id="803" dur="30" fill="hold"/>
                                        <p:tgtEl>
                                          <p:spTgt spid="1169"/>
                                        </p:tgtEl>
                                        <p:attrNameLst>
                                          <p:attrName>ppt_h</p:attrName>
                                        </p:attrNameLst>
                                      </p:cBhvr>
                                      <p:tavLst>
                                        <p:tav tm="0">
                                          <p:val>
                                            <p:fltVal val="0"/>
                                          </p:val>
                                        </p:tav>
                                        <p:tav tm="100000">
                                          <p:val>
                                            <p:strVal val="#ppt_h"/>
                                          </p:val>
                                        </p:tav>
                                      </p:tavLst>
                                    </p:anim>
                                    <p:animEffect transition="in" filter="fade">
                                      <p:cBhvr>
                                        <p:cTn id="804" dur="30"/>
                                        <p:tgtEl>
                                          <p:spTgt spid="1169"/>
                                        </p:tgtEl>
                                      </p:cBhvr>
                                    </p:animEffect>
                                  </p:childTnLst>
                                </p:cTn>
                              </p:par>
                            </p:childTnLst>
                          </p:cTn>
                        </p:par>
                        <p:par>
                          <p:cTn id="805" fill="hold">
                            <p:stCondLst>
                              <p:cond delay="3050"/>
                            </p:stCondLst>
                            <p:childTnLst>
                              <p:par>
                                <p:cTn id="806" presetID="53" presetClass="entr" presetSubtype="16" fill="hold" nodeType="afterEffect">
                                  <p:stCondLst>
                                    <p:cond delay="0"/>
                                  </p:stCondLst>
                                  <p:childTnLst>
                                    <p:set>
                                      <p:cBhvr>
                                        <p:cTn id="807" dur="1" fill="hold">
                                          <p:stCondLst>
                                            <p:cond delay="0"/>
                                          </p:stCondLst>
                                        </p:cTn>
                                        <p:tgtEl>
                                          <p:spTgt spid="1177"/>
                                        </p:tgtEl>
                                        <p:attrNameLst>
                                          <p:attrName>style.visibility</p:attrName>
                                        </p:attrNameLst>
                                      </p:cBhvr>
                                      <p:to>
                                        <p:strVal val="visible"/>
                                      </p:to>
                                    </p:set>
                                    <p:anim calcmode="lin" valueType="num">
                                      <p:cBhvr>
                                        <p:cTn id="808" dur="30" fill="hold"/>
                                        <p:tgtEl>
                                          <p:spTgt spid="1177"/>
                                        </p:tgtEl>
                                        <p:attrNameLst>
                                          <p:attrName>ppt_w</p:attrName>
                                        </p:attrNameLst>
                                      </p:cBhvr>
                                      <p:tavLst>
                                        <p:tav tm="0">
                                          <p:val>
                                            <p:fltVal val="0"/>
                                          </p:val>
                                        </p:tav>
                                        <p:tav tm="100000">
                                          <p:val>
                                            <p:strVal val="#ppt_w"/>
                                          </p:val>
                                        </p:tav>
                                      </p:tavLst>
                                    </p:anim>
                                    <p:anim calcmode="lin" valueType="num">
                                      <p:cBhvr>
                                        <p:cTn id="809" dur="30" fill="hold"/>
                                        <p:tgtEl>
                                          <p:spTgt spid="1177"/>
                                        </p:tgtEl>
                                        <p:attrNameLst>
                                          <p:attrName>ppt_h</p:attrName>
                                        </p:attrNameLst>
                                      </p:cBhvr>
                                      <p:tavLst>
                                        <p:tav tm="0">
                                          <p:val>
                                            <p:fltVal val="0"/>
                                          </p:val>
                                        </p:tav>
                                        <p:tav tm="100000">
                                          <p:val>
                                            <p:strVal val="#ppt_h"/>
                                          </p:val>
                                        </p:tav>
                                      </p:tavLst>
                                    </p:anim>
                                    <p:animEffect transition="in" filter="fade">
                                      <p:cBhvr>
                                        <p:cTn id="810" dur="30"/>
                                        <p:tgtEl>
                                          <p:spTgt spid="1177"/>
                                        </p:tgtEl>
                                      </p:cBhvr>
                                    </p:animEffect>
                                  </p:childTnLst>
                                </p:cTn>
                              </p:par>
                            </p:childTnLst>
                          </p:cTn>
                        </p:par>
                        <p:par>
                          <p:cTn id="811" fill="hold">
                            <p:stCondLst>
                              <p:cond delay="3080"/>
                            </p:stCondLst>
                            <p:childTnLst>
                              <p:par>
                                <p:cTn id="812" presetID="53" presetClass="entr" presetSubtype="16" fill="hold" nodeType="afterEffect">
                                  <p:stCondLst>
                                    <p:cond delay="0"/>
                                  </p:stCondLst>
                                  <p:childTnLst>
                                    <p:set>
                                      <p:cBhvr>
                                        <p:cTn id="813" dur="1" fill="hold">
                                          <p:stCondLst>
                                            <p:cond delay="0"/>
                                          </p:stCondLst>
                                        </p:cTn>
                                        <p:tgtEl>
                                          <p:spTgt spid="1185"/>
                                        </p:tgtEl>
                                        <p:attrNameLst>
                                          <p:attrName>style.visibility</p:attrName>
                                        </p:attrNameLst>
                                      </p:cBhvr>
                                      <p:to>
                                        <p:strVal val="visible"/>
                                      </p:to>
                                    </p:set>
                                    <p:anim calcmode="lin" valueType="num">
                                      <p:cBhvr>
                                        <p:cTn id="814" dur="30" fill="hold"/>
                                        <p:tgtEl>
                                          <p:spTgt spid="1185"/>
                                        </p:tgtEl>
                                        <p:attrNameLst>
                                          <p:attrName>ppt_w</p:attrName>
                                        </p:attrNameLst>
                                      </p:cBhvr>
                                      <p:tavLst>
                                        <p:tav tm="0">
                                          <p:val>
                                            <p:fltVal val="0"/>
                                          </p:val>
                                        </p:tav>
                                        <p:tav tm="100000">
                                          <p:val>
                                            <p:strVal val="#ppt_w"/>
                                          </p:val>
                                        </p:tav>
                                      </p:tavLst>
                                    </p:anim>
                                    <p:anim calcmode="lin" valueType="num">
                                      <p:cBhvr>
                                        <p:cTn id="815" dur="30" fill="hold"/>
                                        <p:tgtEl>
                                          <p:spTgt spid="1185"/>
                                        </p:tgtEl>
                                        <p:attrNameLst>
                                          <p:attrName>ppt_h</p:attrName>
                                        </p:attrNameLst>
                                      </p:cBhvr>
                                      <p:tavLst>
                                        <p:tav tm="0">
                                          <p:val>
                                            <p:fltVal val="0"/>
                                          </p:val>
                                        </p:tav>
                                        <p:tav tm="100000">
                                          <p:val>
                                            <p:strVal val="#ppt_h"/>
                                          </p:val>
                                        </p:tav>
                                      </p:tavLst>
                                    </p:anim>
                                    <p:animEffect transition="in" filter="fade">
                                      <p:cBhvr>
                                        <p:cTn id="816" dur="30"/>
                                        <p:tgtEl>
                                          <p:spTgt spid="1185"/>
                                        </p:tgtEl>
                                      </p:cBhvr>
                                    </p:animEffect>
                                  </p:childTnLst>
                                </p:cTn>
                              </p:par>
                            </p:childTnLst>
                          </p:cTn>
                        </p:par>
                        <p:par>
                          <p:cTn id="817" fill="hold">
                            <p:stCondLst>
                              <p:cond delay="3110"/>
                            </p:stCondLst>
                            <p:childTnLst>
                              <p:par>
                                <p:cTn id="818" presetID="53" presetClass="entr" presetSubtype="16" fill="hold" nodeType="afterEffect">
                                  <p:stCondLst>
                                    <p:cond delay="0"/>
                                  </p:stCondLst>
                                  <p:childTnLst>
                                    <p:set>
                                      <p:cBhvr>
                                        <p:cTn id="819" dur="1" fill="hold">
                                          <p:stCondLst>
                                            <p:cond delay="0"/>
                                          </p:stCondLst>
                                        </p:cTn>
                                        <p:tgtEl>
                                          <p:spTgt spid="1193"/>
                                        </p:tgtEl>
                                        <p:attrNameLst>
                                          <p:attrName>style.visibility</p:attrName>
                                        </p:attrNameLst>
                                      </p:cBhvr>
                                      <p:to>
                                        <p:strVal val="visible"/>
                                      </p:to>
                                    </p:set>
                                    <p:anim calcmode="lin" valueType="num">
                                      <p:cBhvr>
                                        <p:cTn id="820" dur="30" fill="hold"/>
                                        <p:tgtEl>
                                          <p:spTgt spid="1193"/>
                                        </p:tgtEl>
                                        <p:attrNameLst>
                                          <p:attrName>ppt_w</p:attrName>
                                        </p:attrNameLst>
                                      </p:cBhvr>
                                      <p:tavLst>
                                        <p:tav tm="0">
                                          <p:val>
                                            <p:fltVal val="0"/>
                                          </p:val>
                                        </p:tav>
                                        <p:tav tm="100000">
                                          <p:val>
                                            <p:strVal val="#ppt_w"/>
                                          </p:val>
                                        </p:tav>
                                      </p:tavLst>
                                    </p:anim>
                                    <p:anim calcmode="lin" valueType="num">
                                      <p:cBhvr>
                                        <p:cTn id="821" dur="30" fill="hold"/>
                                        <p:tgtEl>
                                          <p:spTgt spid="1193"/>
                                        </p:tgtEl>
                                        <p:attrNameLst>
                                          <p:attrName>ppt_h</p:attrName>
                                        </p:attrNameLst>
                                      </p:cBhvr>
                                      <p:tavLst>
                                        <p:tav tm="0">
                                          <p:val>
                                            <p:fltVal val="0"/>
                                          </p:val>
                                        </p:tav>
                                        <p:tav tm="100000">
                                          <p:val>
                                            <p:strVal val="#ppt_h"/>
                                          </p:val>
                                        </p:tav>
                                      </p:tavLst>
                                    </p:anim>
                                    <p:animEffect transition="in" filter="fade">
                                      <p:cBhvr>
                                        <p:cTn id="822" dur="30"/>
                                        <p:tgtEl>
                                          <p:spTgt spid="1193"/>
                                        </p:tgtEl>
                                      </p:cBhvr>
                                    </p:animEffect>
                                  </p:childTnLst>
                                </p:cTn>
                              </p:par>
                            </p:childTnLst>
                          </p:cTn>
                        </p:par>
                        <p:par>
                          <p:cTn id="823" fill="hold">
                            <p:stCondLst>
                              <p:cond delay="3140"/>
                            </p:stCondLst>
                            <p:childTnLst>
                              <p:par>
                                <p:cTn id="824" presetID="53" presetClass="entr" presetSubtype="16" fill="hold" nodeType="afterEffect">
                                  <p:stCondLst>
                                    <p:cond delay="0"/>
                                  </p:stCondLst>
                                  <p:childTnLst>
                                    <p:set>
                                      <p:cBhvr>
                                        <p:cTn id="825" dur="1" fill="hold">
                                          <p:stCondLst>
                                            <p:cond delay="0"/>
                                          </p:stCondLst>
                                        </p:cTn>
                                        <p:tgtEl>
                                          <p:spTgt spid="1201"/>
                                        </p:tgtEl>
                                        <p:attrNameLst>
                                          <p:attrName>style.visibility</p:attrName>
                                        </p:attrNameLst>
                                      </p:cBhvr>
                                      <p:to>
                                        <p:strVal val="visible"/>
                                      </p:to>
                                    </p:set>
                                    <p:anim calcmode="lin" valueType="num">
                                      <p:cBhvr>
                                        <p:cTn id="826" dur="30" fill="hold"/>
                                        <p:tgtEl>
                                          <p:spTgt spid="1201"/>
                                        </p:tgtEl>
                                        <p:attrNameLst>
                                          <p:attrName>ppt_w</p:attrName>
                                        </p:attrNameLst>
                                      </p:cBhvr>
                                      <p:tavLst>
                                        <p:tav tm="0">
                                          <p:val>
                                            <p:fltVal val="0"/>
                                          </p:val>
                                        </p:tav>
                                        <p:tav tm="100000">
                                          <p:val>
                                            <p:strVal val="#ppt_w"/>
                                          </p:val>
                                        </p:tav>
                                      </p:tavLst>
                                    </p:anim>
                                    <p:anim calcmode="lin" valueType="num">
                                      <p:cBhvr>
                                        <p:cTn id="827" dur="30" fill="hold"/>
                                        <p:tgtEl>
                                          <p:spTgt spid="1201"/>
                                        </p:tgtEl>
                                        <p:attrNameLst>
                                          <p:attrName>ppt_h</p:attrName>
                                        </p:attrNameLst>
                                      </p:cBhvr>
                                      <p:tavLst>
                                        <p:tav tm="0">
                                          <p:val>
                                            <p:fltVal val="0"/>
                                          </p:val>
                                        </p:tav>
                                        <p:tav tm="100000">
                                          <p:val>
                                            <p:strVal val="#ppt_h"/>
                                          </p:val>
                                        </p:tav>
                                      </p:tavLst>
                                    </p:anim>
                                    <p:animEffect transition="in" filter="fade">
                                      <p:cBhvr>
                                        <p:cTn id="828" dur="30"/>
                                        <p:tgtEl>
                                          <p:spTgt spid="1201"/>
                                        </p:tgtEl>
                                      </p:cBhvr>
                                    </p:animEffect>
                                  </p:childTnLst>
                                </p:cTn>
                              </p:par>
                            </p:childTnLst>
                          </p:cTn>
                        </p:par>
                        <p:par>
                          <p:cTn id="829" fill="hold">
                            <p:stCondLst>
                              <p:cond delay="3170"/>
                            </p:stCondLst>
                            <p:childTnLst>
                              <p:par>
                                <p:cTn id="830" presetID="53" presetClass="entr" presetSubtype="16" fill="hold" nodeType="afterEffect">
                                  <p:stCondLst>
                                    <p:cond delay="0"/>
                                  </p:stCondLst>
                                  <p:childTnLst>
                                    <p:set>
                                      <p:cBhvr>
                                        <p:cTn id="831" dur="1" fill="hold">
                                          <p:stCondLst>
                                            <p:cond delay="0"/>
                                          </p:stCondLst>
                                        </p:cTn>
                                        <p:tgtEl>
                                          <p:spTgt spid="1209"/>
                                        </p:tgtEl>
                                        <p:attrNameLst>
                                          <p:attrName>style.visibility</p:attrName>
                                        </p:attrNameLst>
                                      </p:cBhvr>
                                      <p:to>
                                        <p:strVal val="visible"/>
                                      </p:to>
                                    </p:set>
                                    <p:anim calcmode="lin" valueType="num">
                                      <p:cBhvr>
                                        <p:cTn id="832" dur="30" fill="hold"/>
                                        <p:tgtEl>
                                          <p:spTgt spid="1209"/>
                                        </p:tgtEl>
                                        <p:attrNameLst>
                                          <p:attrName>ppt_w</p:attrName>
                                        </p:attrNameLst>
                                      </p:cBhvr>
                                      <p:tavLst>
                                        <p:tav tm="0">
                                          <p:val>
                                            <p:fltVal val="0"/>
                                          </p:val>
                                        </p:tav>
                                        <p:tav tm="100000">
                                          <p:val>
                                            <p:strVal val="#ppt_w"/>
                                          </p:val>
                                        </p:tav>
                                      </p:tavLst>
                                    </p:anim>
                                    <p:anim calcmode="lin" valueType="num">
                                      <p:cBhvr>
                                        <p:cTn id="833" dur="30" fill="hold"/>
                                        <p:tgtEl>
                                          <p:spTgt spid="1209"/>
                                        </p:tgtEl>
                                        <p:attrNameLst>
                                          <p:attrName>ppt_h</p:attrName>
                                        </p:attrNameLst>
                                      </p:cBhvr>
                                      <p:tavLst>
                                        <p:tav tm="0">
                                          <p:val>
                                            <p:fltVal val="0"/>
                                          </p:val>
                                        </p:tav>
                                        <p:tav tm="100000">
                                          <p:val>
                                            <p:strVal val="#ppt_h"/>
                                          </p:val>
                                        </p:tav>
                                      </p:tavLst>
                                    </p:anim>
                                    <p:animEffect transition="in" filter="fade">
                                      <p:cBhvr>
                                        <p:cTn id="834" dur="30"/>
                                        <p:tgtEl>
                                          <p:spTgt spid="1209"/>
                                        </p:tgtEl>
                                      </p:cBhvr>
                                    </p:animEffect>
                                  </p:childTnLst>
                                </p:cTn>
                              </p:par>
                            </p:childTnLst>
                          </p:cTn>
                        </p:par>
                        <p:par>
                          <p:cTn id="835" fill="hold">
                            <p:stCondLst>
                              <p:cond delay="3200"/>
                            </p:stCondLst>
                            <p:childTnLst>
                              <p:par>
                                <p:cTn id="836" presetID="53" presetClass="entr" presetSubtype="16" fill="hold" nodeType="afterEffect">
                                  <p:stCondLst>
                                    <p:cond delay="0"/>
                                  </p:stCondLst>
                                  <p:childTnLst>
                                    <p:set>
                                      <p:cBhvr>
                                        <p:cTn id="837" dur="1" fill="hold">
                                          <p:stCondLst>
                                            <p:cond delay="0"/>
                                          </p:stCondLst>
                                        </p:cTn>
                                        <p:tgtEl>
                                          <p:spTgt spid="1217"/>
                                        </p:tgtEl>
                                        <p:attrNameLst>
                                          <p:attrName>style.visibility</p:attrName>
                                        </p:attrNameLst>
                                      </p:cBhvr>
                                      <p:to>
                                        <p:strVal val="visible"/>
                                      </p:to>
                                    </p:set>
                                    <p:anim calcmode="lin" valueType="num">
                                      <p:cBhvr>
                                        <p:cTn id="838" dur="30" fill="hold"/>
                                        <p:tgtEl>
                                          <p:spTgt spid="1217"/>
                                        </p:tgtEl>
                                        <p:attrNameLst>
                                          <p:attrName>ppt_w</p:attrName>
                                        </p:attrNameLst>
                                      </p:cBhvr>
                                      <p:tavLst>
                                        <p:tav tm="0">
                                          <p:val>
                                            <p:fltVal val="0"/>
                                          </p:val>
                                        </p:tav>
                                        <p:tav tm="100000">
                                          <p:val>
                                            <p:strVal val="#ppt_w"/>
                                          </p:val>
                                        </p:tav>
                                      </p:tavLst>
                                    </p:anim>
                                    <p:anim calcmode="lin" valueType="num">
                                      <p:cBhvr>
                                        <p:cTn id="839" dur="30" fill="hold"/>
                                        <p:tgtEl>
                                          <p:spTgt spid="1217"/>
                                        </p:tgtEl>
                                        <p:attrNameLst>
                                          <p:attrName>ppt_h</p:attrName>
                                        </p:attrNameLst>
                                      </p:cBhvr>
                                      <p:tavLst>
                                        <p:tav tm="0">
                                          <p:val>
                                            <p:fltVal val="0"/>
                                          </p:val>
                                        </p:tav>
                                        <p:tav tm="100000">
                                          <p:val>
                                            <p:strVal val="#ppt_h"/>
                                          </p:val>
                                        </p:tav>
                                      </p:tavLst>
                                    </p:anim>
                                    <p:animEffect transition="in" filter="fade">
                                      <p:cBhvr>
                                        <p:cTn id="840" dur="30"/>
                                        <p:tgtEl>
                                          <p:spTgt spid="1217"/>
                                        </p:tgtEl>
                                      </p:cBhvr>
                                    </p:animEffect>
                                  </p:childTnLst>
                                </p:cTn>
                              </p:par>
                            </p:childTnLst>
                          </p:cTn>
                        </p:par>
                        <p:par>
                          <p:cTn id="841" fill="hold">
                            <p:stCondLst>
                              <p:cond delay="3230"/>
                            </p:stCondLst>
                            <p:childTnLst>
                              <p:par>
                                <p:cTn id="842" presetID="53" presetClass="entr" presetSubtype="16" fill="hold" nodeType="afterEffect">
                                  <p:stCondLst>
                                    <p:cond delay="0"/>
                                  </p:stCondLst>
                                  <p:childTnLst>
                                    <p:set>
                                      <p:cBhvr>
                                        <p:cTn id="843" dur="1" fill="hold">
                                          <p:stCondLst>
                                            <p:cond delay="0"/>
                                          </p:stCondLst>
                                        </p:cTn>
                                        <p:tgtEl>
                                          <p:spTgt spid="1225"/>
                                        </p:tgtEl>
                                        <p:attrNameLst>
                                          <p:attrName>style.visibility</p:attrName>
                                        </p:attrNameLst>
                                      </p:cBhvr>
                                      <p:to>
                                        <p:strVal val="visible"/>
                                      </p:to>
                                    </p:set>
                                    <p:anim calcmode="lin" valueType="num">
                                      <p:cBhvr>
                                        <p:cTn id="844" dur="30" fill="hold"/>
                                        <p:tgtEl>
                                          <p:spTgt spid="1225"/>
                                        </p:tgtEl>
                                        <p:attrNameLst>
                                          <p:attrName>ppt_w</p:attrName>
                                        </p:attrNameLst>
                                      </p:cBhvr>
                                      <p:tavLst>
                                        <p:tav tm="0">
                                          <p:val>
                                            <p:fltVal val="0"/>
                                          </p:val>
                                        </p:tav>
                                        <p:tav tm="100000">
                                          <p:val>
                                            <p:strVal val="#ppt_w"/>
                                          </p:val>
                                        </p:tav>
                                      </p:tavLst>
                                    </p:anim>
                                    <p:anim calcmode="lin" valueType="num">
                                      <p:cBhvr>
                                        <p:cTn id="845" dur="30" fill="hold"/>
                                        <p:tgtEl>
                                          <p:spTgt spid="1225"/>
                                        </p:tgtEl>
                                        <p:attrNameLst>
                                          <p:attrName>ppt_h</p:attrName>
                                        </p:attrNameLst>
                                      </p:cBhvr>
                                      <p:tavLst>
                                        <p:tav tm="0">
                                          <p:val>
                                            <p:fltVal val="0"/>
                                          </p:val>
                                        </p:tav>
                                        <p:tav tm="100000">
                                          <p:val>
                                            <p:strVal val="#ppt_h"/>
                                          </p:val>
                                        </p:tav>
                                      </p:tavLst>
                                    </p:anim>
                                    <p:animEffect transition="in" filter="fade">
                                      <p:cBhvr>
                                        <p:cTn id="846" dur="30"/>
                                        <p:tgtEl>
                                          <p:spTgt spid="1225"/>
                                        </p:tgtEl>
                                      </p:cBhvr>
                                    </p:animEffect>
                                  </p:childTnLst>
                                </p:cTn>
                              </p:par>
                            </p:childTnLst>
                          </p:cTn>
                        </p:par>
                        <p:par>
                          <p:cTn id="847" fill="hold">
                            <p:stCondLst>
                              <p:cond delay="3260"/>
                            </p:stCondLst>
                            <p:childTnLst>
                              <p:par>
                                <p:cTn id="848" presetID="53" presetClass="entr" presetSubtype="16" fill="hold" nodeType="afterEffect">
                                  <p:stCondLst>
                                    <p:cond delay="0"/>
                                  </p:stCondLst>
                                  <p:childTnLst>
                                    <p:set>
                                      <p:cBhvr>
                                        <p:cTn id="849" dur="1" fill="hold">
                                          <p:stCondLst>
                                            <p:cond delay="0"/>
                                          </p:stCondLst>
                                        </p:cTn>
                                        <p:tgtEl>
                                          <p:spTgt spid="1233"/>
                                        </p:tgtEl>
                                        <p:attrNameLst>
                                          <p:attrName>style.visibility</p:attrName>
                                        </p:attrNameLst>
                                      </p:cBhvr>
                                      <p:to>
                                        <p:strVal val="visible"/>
                                      </p:to>
                                    </p:set>
                                    <p:anim calcmode="lin" valueType="num">
                                      <p:cBhvr>
                                        <p:cTn id="850" dur="30" fill="hold"/>
                                        <p:tgtEl>
                                          <p:spTgt spid="1233"/>
                                        </p:tgtEl>
                                        <p:attrNameLst>
                                          <p:attrName>ppt_w</p:attrName>
                                        </p:attrNameLst>
                                      </p:cBhvr>
                                      <p:tavLst>
                                        <p:tav tm="0">
                                          <p:val>
                                            <p:fltVal val="0"/>
                                          </p:val>
                                        </p:tav>
                                        <p:tav tm="100000">
                                          <p:val>
                                            <p:strVal val="#ppt_w"/>
                                          </p:val>
                                        </p:tav>
                                      </p:tavLst>
                                    </p:anim>
                                    <p:anim calcmode="lin" valueType="num">
                                      <p:cBhvr>
                                        <p:cTn id="851" dur="30" fill="hold"/>
                                        <p:tgtEl>
                                          <p:spTgt spid="1233"/>
                                        </p:tgtEl>
                                        <p:attrNameLst>
                                          <p:attrName>ppt_h</p:attrName>
                                        </p:attrNameLst>
                                      </p:cBhvr>
                                      <p:tavLst>
                                        <p:tav tm="0">
                                          <p:val>
                                            <p:fltVal val="0"/>
                                          </p:val>
                                        </p:tav>
                                        <p:tav tm="100000">
                                          <p:val>
                                            <p:strVal val="#ppt_h"/>
                                          </p:val>
                                        </p:tav>
                                      </p:tavLst>
                                    </p:anim>
                                    <p:animEffect transition="in" filter="fade">
                                      <p:cBhvr>
                                        <p:cTn id="852" dur="30"/>
                                        <p:tgtEl>
                                          <p:spTgt spid="1233"/>
                                        </p:tgtEl>
                                      </p:cBhvr>
                                    </p:animEffect>
                                  </p:childTnLst>
                                </p:cTn>
                              </p:par>
                            </p:childTnLst>
                          </p:cTn>
                        </p:par>
                        <p:par>
                          <p:cTn id="853" fill="hold">
                            <p:stCondLst>
                              <p:cond delay="3290"/>
                            </p:stCondLst>
                            <p:childTnLst>
                              <p:par>
                                <p:cTn id="854" presetID="53" presetClass="entr" presetSubtype="16" fill="hold" nodeType="afterEffect">
                                  <p:stCondLst>
                                    <p:cond delay="0"/>
                                  </p:stCondLst>
                                  <p:childTnLst>
                                    <p:set>
                                      <p:cBhvr>
                                        <p:cTn id="855" dur="1" fill="hold">
                                          <p:stCondLst>
                                            <p:cond delay="0"/>
                                          </p:stCondLst>
                                        </p:cTn>
                                        <p:tgtEl>
                                          <p:spTgt spid="1241"/>
                                        </p:tgtEl>
                                        <p:attrNameLst>
                                          <p:attrName>style.visibility</p:attrName>
                                        </p:attrNameLst>
                                      </p:cBhvr>
                                      <p:to>
                                        <p:strVal val="visible"/>
                                      </p:to>
                                    </p:set>
                                    <p:anim calcmode="lin" valueType="num">
                                      <p:cBhvr>
                                        <p:cTn id="856" dur="30" fill="hold"/>
                                        <p:tgtEl>
                                          <p:spTgt spid="1241"/>
                                        </p:tgtEl>
                                        <p:attrNameLst>
                                          <p:attrName>ppt_w</p:attrName>
                                        </p:attrNameLst>
                                      </p:cBhvr>
                                      <p:tavLst>
                                        <p:tav tm="0">
                                          <p:val>
                                            <p:fltVal val="0"/>
                                          </p:val>
                                        </p:tav>
                                        <p:tav tm="100000">
                                          <p:val>
                                            <p:strVal val="#ppt_w"/>
                                          </p:val>
                                        </p:tav>
                                      </p:tavLst>
                                    </p:anim>
                                    <p:anim calcmode="lin" valueType="num">
                                      <p:cBhvr>
                                        <p:cTn id="857" dur="30" fill="hold"/>
                                        <p:tgtEl>
                                          <p:spTgt spid="1241"/>
                                        </p:tgtEl>
                                        <p:attrNameLst>
                                          <p:attrName>ppt_h</p:attrName>
                                        </p:attrNameLst>
                                      </p:cBhvr>
                                      <p:tavLst>
                                        <p:tav tm="0">
                                          <p:val>
                                            <p:fltVal val="0"/>
                                          </p:val>
                                        </p:tav>
                                        <p:tav tm="100000">
                                          <p:val>
                                            <p:strVal val="#ppt_h"/>
                                          </p:val>
                                        </p:tav>
                                      </p:tavLst>
                                    </p:anim>
                                    <p:animEffect transition="in" filter="fade">
                                      <p:cBhvr>
                                        <p:cTn id="858" dur="30"/>
                                        <p:tgtEl>
                                          <p:spTgt spid="1241"/>
                                        </p:tgtEl>
                                      </p:cBhvr>
                                    </p:animEffect>
                                  </p:childTnLst>
                                </p:cTn>
                              </p:par>
                            </p:childTnLst>
                          </p:cTn>
                        </p:par>
                        <p:par>
                          <p:cTn id="859" fill="hold">
                            <p:stCondLst>
                              <p:cond delay="3320"/>
                            </p:stCondLst>
                            <p:childTnLst>
                              <p:par>
                                <p:cTn id="860" presetID="53" presetClass="entr" presetSubtype="16" fill="hold" nodeType="afterEffect">
                                  <p:stCondLst>
                                    <p:cond delay="0"/>
                                  </p:stCondLst>
                                  <p:childTnLst>
                                    <p:set>
                                      <p:cBhvr>
                                        <p:cTn id="861" dur="1" fill="hold">
                                          <p:stCondLst>
                                            <p:cond delay="0"/>
                                          </p:stCondLst>
                                        </p:cTn>
                                        <p:tgtEl>
                                          <p:spTgt spid="1249"/>
                                        </p:tgtEl>
                                        <p:attrNameLst>
                                          <p:attrName>style.visibility</p:attrName>
                                        </p:attrNameLst>
                                      </p:cBhvr>
                                      <p:to>
                                        <p:strVal val="visible"/>
                                      </p:to>
                                    </p:set>
                                    <p:anim calcmode="lin" valueType="num">
                                      <p:cBhvr>
                                        <p:cTn id="862" dur="30" fill="hold"/>
                                        <p:tgtEl>
                                          <p:spTgt spid="1249"/>
                                        </p:tgtEl>
                                        <p:attrNameLst>
                                          <p:attrName>ppt_w</p:attrName>
                                        </p:attrNameLst>
                                      </p:cBhvr>
                                      <p:tavLst>
                                        <p:tav tm="0">
                                          <p:val>
                                            <p:fltVal val="0"/>
                                          </p:val>
                                        </p:tav>
                                        <p:tav tm="100000">
                                          <p:val>
                                            <p:strVal val="#ppt_w"/>
                                          </p:val>
                                        </p:tav>
                                      </p:tavLst>
                                    </p:anim>
                                    <p:anim calcmode="lin" valueType="num">
                                      <p:cBhvr>
                                        <p:cTn id="863" dur="30" fill="hold"/>
                                        <p:tgtEl>
                                          <p:spTgt spid="1249"/>
                                        </p:tgtEl>
                                        <p:attrNameLst>
                                          <p:attrName>ppt_h</p:attrName>
                                        </p:attrNameLst>
                                      </p:cBhvr>
                                      <p:tavLst>
                                        <p:tav tm="0">
                                          <p:val>
                                            <p:fltVal val="0"/>
                                          </p:val>
                                        </p:tav>
                                        <p:tav tm="100000">
                                          <p:val>
                                            <p:strVal val="#ppt_h"/>
                                          </p:val>
                                        </p:tav>
                                      </p:tavLst>
                                    </p:anim>
                                    <p:animEffect transition="in" filter="fade">
                                      <p:cBhvr>
                                        <p:cTn id="864" dur="30"/>
                                        <p:tgtEl>
                                          <p:spTgt spid="1249"/>
                                        </p:tgtEl>
                                      </p:cBhvr>
                                    </p:animEffect>
                                  </p:childTnLst>
                                </p:cTn>
                              </p:par>
                            </p:childTnLst>
                          </p:cTn>
                        </p:par>
                        <p:par>
                          <p:cTn id="865" fill="hold">
                            <p:stCondLst>
                              <p:cond delay="3350"/>
                            </p:stCondLst>
                            <p:childTnLst>
                              <p:par>
                                <p:cTn id="866" presetID="53" presetClass="entr" presetSubtype="16" fill="hold" nodeType="afterEffect">
                                  <p:stCondLst>
                                    <p:cond delay="0"/>
                                  </p:stCondLst>
                                  <p:childTnLst>
                                    <p:set>
                                      <p:cBhvr>
                                        <p:cTn id="867" dur="1" fill="hold">
                                          <p:stCondLst>
                                            <p:cond delay="0"/>
                                          </p:stCondLst>
                                        </p:cTn>
                                        <p:tgtEl>
                                          <p:spTgt spid="1257"/>
                                        </p:tgtEl>
                                        <p:attrNameLst>
                                          <p:attrName>style.visibility</p:attrName>
                                        </p:attrNameLst>
                                      </p:cBhvr>
                                      <p:to>
                                        <p:strVal val="visible"/>
                                      </p:to>
                                    </p:set>
                                    <p:anim calcmode="lin" valueType="num">
                                      <p:cBhvr>
                                        <p:cTn id="868" dur="30" fill="hold"/>
                                        <p:tgtEl>
                                          <p:spTgt spid="1257"/>
                                        </p:tgtEl>
                                        <p:attrNameLst>
                                          <p:attrName>ppt_w</p:attrName>
                                        </p:attrNameLst>
                                      </p:cBhvr>
                                      <p:tavLst>
                                        <p:tav tm="0">
                                          <p:val>
                                            <p:fltVal val="0"/>
                                          </p:val>
                                        </p:tav>
                                        <p:tav tm="100000">
                                          <p:val>
                                            <p:strVal val="#ppt_w"/>
                                          </p:val>
                                        </p:tav>
                                      </p:tavLst>
                                    </p:anim>
                                    <p:anim calcmode="lin" valueType="num">
                                      <p:cBhvr>
                                        <p:cTn id="869" dur="30" fill="hold"/>
                                        <p:tgtEl>
                                          <p:spTgt spid="1257"/>
                                        </p:tgtEl>
                                        <p:attrNameLst>
                                          <p:attrName>ppt_h</p:attrName>
                                        </p:attrNameLst>
                                      </p:cBhvr>
                                      <p:tavLst>
                                        <p:tav tm="0">
                                          <p:val>
                                            <p:fltVal val="0"/>
                                          </p:val>
                                        </p:tav>
                                        <p:tav tm="100000">
                                          <p:val>
                                            <p:strVal val="#ppt_h"/>
                                          </p:val>
                                        </p:tav>
                                      </p:tavLst>
                                    </p:anim>
                                    <p:animEffect transition="in" filter="fade">
                                      <p:cBhvr>
                                        <p:cTn id="870" dur="30"/>
                                        <p:tgtEl>
                                          <p:spTgt spid="1257"/>
                                        </p:tgtEl>
                                      </p:cBhvr>
                                    </p:animEffect>
                                  </p:childTnLst>
                                </p:cTn>
                              </p:par>
                            </p:childTnLst>
                          </p:cTn>
                        </p:par>
                        <p:par>
                          <p:cTn id="871" fill="hold">
                            <p:stCondLst>
                              <p:cond delay="3380"/>
                            </p:stCondLst>
                            <p:childTnLst>
                              <p:par>
                                <p:cTn id="872" presetID="53" presetClass="entr" presetSubtype="16" fill="hold" nodeType="afterEffect">
                                  <p:stCondLst>
                                    <p:cond delay="0"/>
                                  </p:stCondLst>
                                  <p:childTnLst>
                                    <p:set>
                                      <p:cBhvr>
                                        <p:cTn id="873" dur="1" fill="hold">
                                          <p:stCondLst>
                                            <p:cond delay="0"/>
                                          </p:stCondLst>
                                        </p:cTn>
                                        <p:tgtEl>
                                          <p:spTgt spid="1265"/>
                                        </p:tgtEl>
                                        <p:attrNameLst>
                                          <p:attrName>style.visibility</p:attrName>
                                        </p:attrNameLst>
                                      </p:cBhvr>
                                      <p:to>
                                        <p:strVal val="visible"/>
                                      </p:to>
                                    </p:set>
                                    <p:anim calcmode="lin" valueType="num">
                                      <p:cBhvr>
                                        <p:cTn id="874" dur="30" fill="hold"/>
                                        <p:tgtEl>
                                          <p:spTgt spid="1265"/>
                                        </p:tgtEl>
                                        <p:attrNameLst>
                                          <p:attrName>ppt_w</p:attrName>
                                        </p:attrNameLst>
                                      </p:cBhvr>
                                      <p:tavLst>
                                        <p:tav tm="0">
                                          <p:val>
                                            <p:fltVal val="0"/>
                                          </p:val>
                                        </p:tav>
                                        <p:tav tm="100000">
                                          <p:val>
                                            <p:strVal val="#ppt_w"/>
                                          </p:val>
                                        </p:tav>
                                      </p:tavLst>
                                    </p:anim>
                                    <p:anim calcmode="lin" valueType="num">
                                      <p:cBhvr>
                                        <p:cTn id="875" dur="30" fill="hold"/>
                                        <p:tgtEl>
                                          <p:spTgt spid="1265"/>
                                        </p:tgtEl>
                                        <p:attrNameLst>
                                          <p:attrName>ppt_h</p:attrName>
                                        </p:attrNameLst>
                                      </p:cBhvr>
                                      <p:tavLst>
                                        <p:tav tm="0">
                                          <p:val>
                                            <p:fltVal val="0"/>
                                          </p:val>
                                        </p:tav>
                                        <p:tav tm="100000">
                                          <p:val>
                                            <p:strVal val="#ppt_h"/>
                                          </p:val>
                                        </p:tav>
                                      </p:tavLst>
                                    </p:anim>
                                    <p:animEffect transition="in" filter="fade">
                                      <p:cBhvr>
                                        <p:cTn id="876" dur="30"/>
                                        <p:tgtEl>
                                          <p:spTgt spid="1265"/>
                                        </p:tgtEl>
                                      </p:cBhvr>
                                    </p:animEffect>
                                  </p:childTnLst>
                                </p:cTn>
                              </p:par>
                            </p:childTnLst>
                          </p:cTn>
                        </p:par>
                        <p:par>
                          <p:cTn id="877" fill="hold">
                            <p:stCondLst>
                              <p:cond delay="3410"/>
                            </p:stCondLst>
                            <p:childTnLst>
                              <p:par>
                                <p:cTn id="878" presetID="53" presetClass="entr" presetSubtype="16" fill="hold" nodeType="afterEffect">
                                  <p:stCondLst>
                                    <p:cond delay="0"/>
                                  </p:stCondLst>
                                  <p:childTnLst>
                                    <p:set>
                                      <p:cBhvr>
                                        <p:cTn id="879" dur="1" fill="hold">
                                          <p:stCondLst>
                                            <p:cond delay="0"/>
                                          </p:stCondLst>
                                        </p:cTn>
                                        <p:tgtEl>
                                          <p:spTgt spid="1273"/>
                                        </p:tgtEl>
                                        <p:attrNameLst>
                                          <p:attrName>style.visibility</p:attrName>
                                        </p:attrNameLst>
                                      </p:cBhvr>
                                      <p:to>
                                        <p:strVal val="visible"/>
                                      </p:to>
                                    </p:set>
                                    <p:anim calcmode="lin" valueType="num">
                                      <p:cBhvr>
                                        <p:cTn id="880" dur="30" fill="hold"/>
                                        <p:tgtEl>
                                          <p:spTgt spid="1273"/>
                                        </p:tgtEl>
                                        <p:attrNameLst>
                                          <p:attrName>ppt_w</p:attrName>
                                        </p:attrNameLst>
                                      </p:cBhvr>
                                      <p:tavLst>
                                        <p:tav tm="0">
                                          <p:val>
                                            <p:fltVal val="0"/>
                                          </p:val>
                                        </p:tav>
                                        <p:tav tm="100000">
                                          <p:val>
                                            <p:strVal val="#ppt_w"/>
                                          </p:val>
                                        </p:tav>
                                      </p:tavLst>
                                    </p:anim>
                                    <p:anim calcmode="lin" valueType="num">
                                      <p:cBhvr>
                                        <p:cTn id="881" dur="30" fill="hold"/>
                                        <p:tgtEl>
                                          <p:spTgt spid="1273"/>
                                        </p:tgtEl>
                                        <p:attrNameLst>
                                          <p:attrName>ppt_h</p:attrName>
                                        </p:attrNameLst>
                                      </p:cBhvr>
                                      <p:tavLst>
                                        <p:tav tm="0">
                                          <p:val>
                                            <p:fltVal val="0"/>
                                          </p:val>
                                        </p:tav>
                                        <p:tav tm="100000">
                                          <p:val>
                                            <p:strVal val="#ppt_h"/>
                                          </p:val>
                                        </p:tav>
                                      </p:tavLst>
                                    </p:anim>
                                    <p:animEffect transition="in" filter="fade">
                                      <p:cBhvr>
                                        <p:cTn id="882" dur="30"/>
                                        <p:tgtEl>
                                          <p:spTgt spid="1273"/>
                                        </p:tgtEl>
                                      </p:cBhvr>
                                    </p:animEffect>
                                  </p:childTnLst>
                                </p:cTn>
                              </p:par>
                            </p:childTnLst>
                          </p:cTn>
                        </p:par>
                      </p:childTnLst>
                    </p:cTn>
                  </p:par>
                  <p:par>
                    <p:cTn id="883" fill="hold">
                      <p:stCondLst>
                        <p:cond delay="indefinite"/>
                      </p:stCondLst>
                      <p:childTnLst>
                        <p:par>
                          <p:cTn id="884" fill="hold">
                            <p:stCondLst>
                              <p:cond delay="0"/>
                            </p:stCondLst>
                            <p:childTnLst>
                              <p:par>
                                <p:cTn id="885" presetID="22" presetClass="entr" presetSubtype="4" fill="hold" nodeType="clickEffect">
                                  <p:stCondLst>
                                    <p:cond delay="0"/>
                                  </p:stCondLst>
                                  <p:childTnLst>
                                    <p:set>
                                      <p:cBhvr>
                                        <p:cTn id="886" dur="1" fill="hold">
                                          <p:stCondLst>
                                            <p:cond delay="0"/>
                                          </p:stCondLst>
                                        </p:cTn>
                                        <p:tgtEl>
                                          <p:spTgt spid="1051"/>
                                        </p:tgtEl>
                                        <p:attrNameLst>
                                          <p:attrName>style.visibility</p:attrName>
                                        </p:attrNameLst>
                                      </p:cBhvr>
                                      <p:to>
                                        <p:strVal val="visible"/>
                                      </p:to>
                                    </p:set>
                                    <p:animEffect transition="in" filter="wipe(down)">
                                      <p:cBhvr>
                                        <p:cTn id="887" dur="500"/>
                                        <p:tgtEl>
                                          <p:spTgt spid="1051"/>
                                        </p:tgtEl>
                                      </p:cBhvr>
                                    </p:animEffect>
                                  </p:childTnLst>
                                </p:cTn>
                              </p:par>
                            </p:childTnLst>
                          </p:cTn>
                        </p:par>
                        <p:par>
                          <p:cTn id="888" fill="hold">
                            <p:stCondLst>
                              <p:cond delay="500"/>
                            </p:stCondLst>
                            <p:childTnLst>
                              <p:par>
                                <p:cTn id="889" presetID="53" presetClass="entr" presetSubtype="16" fill="hold" nodeType="afterEffect">
                                  <p:stCondLst>
                                    <p:cond delay="0"/>
                                  </p:stCondLst>
                                  <p:childTnLst>
                                    <p:set>
                                      <p:cBhvr>
                                        <p:cTn id="890" dur="1" fill="hold">
                                          <p:stCondLst>
                                            <p:cond delay="0"/>
                                          </p:stCondLst>
                                        </p:cTn>
                                        <p:tgtEl>
                                          <p:spTgt spid="392"/>
                                        </p:tgtEl>
                                        <p:attrNameLst>
                                          <p:attrName>style.visibility</p:attrName>
                                        </p:attrNameLst>
                                      </p:cBhvr>
                                      <p:to>
                                        <p:strVal val="visible"/>
                                      </p:to>
                                    </p:set>
                                    <p:anim calcmode="lin" valueType="num">
                                      <p:cBhvr>
                                        <p:cTn id="891" dur="500" fill="hold"/>
                                        <p:tgtEl>
                                          <p:spTgt spid="392"/>
                                        </p:tgtEl>
                                        <p:attrNameLst>
                                          <p:attrName>ppt_w</p:attrName>
                                        </p:attrNameLst>
                                      </p:cBhvr>
                                      <p:tavLst>
                                        <p:tav tm="0">
                                          <p:val>
                                            <p:fltVal val="0"/>
                                          </p:val>
                                        </p:tav>
                                        <p:tav tm="100000">
                                          <p:val>
                                            <p:strVal val="#ppt_w"/>
                                          </p:val>
                                        </p:tav>
                                      </p:tavLst>
                                    </p:anim>
                                    <p:anim calcmode="lin" valueType="num">
                                      <p:cBhvr>
                                        <p:cTn id="892" dur="500" fill="hold"/>
                                        <p:tgtEl>
                                          <p:spTgt spid="392"/>
                                        </p:tgtEl>
                                        <p:attrNameLst>
                                          <p:attrName>ppt_h</p:attrName>
                                        </p:attrNameLst>
                                      </p:cBhvr>
                                      <p:tavLst>
                                        <p:tav tm="0">
                                          <p:val>
                                            <p:fltVal val="0"/>
                                          </p:val>
                                        </p:tav>
                                        <p:tav tm="100000">
                                          <p:val>
                                            <p:strVal val="#ppt_h"/>
                                          </p:val>
                                        </p:tav>
                                      </p:tavLst>
                                    </p:anim>
                                    <p:animEffect transition="in" filter="fade">
                                      <p:cBhvr>
                                        <p:cTn id="893" dur="500"/>
                                        <p:tgtEl>
                                          <p:spTgt spid="392"/>
                                        </p:tgtEl>
                                      </p:cBhvr>
                                    </p:animEffect>
                                  </p:childTnLst>
                                </p:cTn>
                              </p:par>
                              <p:par>
                                <p:cTn id="894" presetID="10" presetClass="entr" presetSubtype="0" fill="hold" nodeType="withEffect">
                                  <p:stCondLst>
                                    <p:cond delay="0"/>
                                  </p:stCondLst>
                                  <p:childTnLst>
                                    <p:set>
                                      <p:cBhvr>
                                        <p:cTn id="895" dur="1" fill="hold">
                                          <p:stCondLst>
                                            <p:cond delay="0"/>
                                          </p:stCondLst>
                                        </p:cTn>
                                        <p:tgtEl>
                                          <p:spTgt spid="166"/>
                                        </p:tgtEl>
                                        <p:attrNameLst>
                                          <p:attrName>style.visibility</p:attrName>
                                        </p:attrNameLst>
                                      </p:cBhvr>
                                      <p:to>
                                        <p:strVal val="visible"/>
                                      </p:to>
                                    </p:set>
                                    <p:animEffect transition="in" filter="fade">
                                      <p:cBhvr>
                                        <p:cTn id="896" dur="500"/>
                                        <p:tgtEl>
                                          <p:spTgt spid="166"/>
                                        </p:tgtEl>
                                      </p:cBhvr>
                                    </p:animEffect>
                                  </p:childTnLst>
                                </p:cTn>
                              </p:par>
                              <p:par>
                                <p:cTn id="897" presetID="53" presetClass="entr" presetSubtype="16" fill="hold" nodeType="withEffect">
                                  <p:stCondLst>
                                    <p:cond delay="0"/>
                                  </p:stCondLst>
                                  <p:childTnLst>
                                    <p:set>
                                      <p:cBhvr>
                                        <p:cTn id="898" dur="1" fill="hold">
                                          <p:stCondLst>
                                            <p:cond delay="0"/>
                                          </p:stCondLst>
                                        </p:cTn>
                                        <p:tgtEl>
                                          <p:spTgt spid="1046"/>
                                        </p:tgtEl>
                                        <p:attrNameLst>
                                          <p:attrName>style.visibility</p:attrName>
                                        </p:attrNameLst>
                                      </p:cBhvr>
                                      <p:to>
                                        <p:strVal val="visible"/>
                                      </p:to>
                                    </p:set>
                                    <p:anim calcmode="lin" valueType="num">
                                      <p:cBhvr>
                                        <p:cTn id="899" dur="500" fill="hold"/>
                                        <p:tgtEl>
                                          <p:spTgt spid="1046"/>
                                        </p:tgtEl>
                                        <p:attrNameLst>
                                          <p:attrName>ppt_w</p:attrName>
                                        </p:attrNameLst>
                                      </p:cBhvr>
                                      <p:tavLst>
                                        <p:tav tm="0">
                                          <p:val>
                                            <p:fltVal val="0"/>
                                          </p:val>
                                        </p:tav>
                                        <p:tav tm="100000">
                                          <p:val>
                                            <p:strVal val="#ppt_w"/>
                                          </p:val>
                                        </p:tav>
                                      </p:tavLst>
                                    </p:anim>
                                    <p:anim calcmode="lin" valueType="num">
                                      <p:cBhvr>
                                        <p:cTn id="900" dur="500" fill="hold"/>
                                        <p:tgtEl>
                                          <p:spTgt spid="1046"/>
                                        </p:tgtEl>
                                        <p:attrNameLst>
                                          <p:attrName>ppt_h</p:attrName>
                                        </p:attrNameLst>
                                      </p:cBhvr>
                                      <p:tavLst>
                                        <p:tav tm="0">
                                          <p:val>
                                            <p:fltVal val="0"/>
                                          </p:val>
                                        </p:tav>
                                        <p:tav tm="100000">
                                          <p:val>
                                            <p:strVal val="#ppt_h"/>
                                          </p:val>
                                        </p:tav>
                                      </p:tavLst>
                                    </p:anim>
                                    <p:animEffect transition="in" filter="fade">
                                      <p:cBhvr>
                                        <p:cTn id="901" dur="500"/>
                                        <p:tgtEl>
                                          <p:spTgt spid="1046"/>
                                        </p:tgtEl>
                                      </p:cBhvr>
                                    </p:animEffect>
                                  </p:childTnLst>
                                </p:cTn>
                              </p:par>
                            </p:childTnLst>
                          </p:cTn>
                        </p:par>
                        <p:par>
                          <p:cTn id="902" fill="hold">
                            <p:stCondLst>
                              <p:cond delay="1000"/>
                            </p:stCondLst>
                            <p:childTnLst>
                              <p:par>
                                <p:cTn id="903" presetID="22" presetClass="entr" presetSubtype="8" fill="hold" nodeType="afterEffect">
                                  <p:stCondLst>
                                    <p:cond delay="0"/>
                                  </p:stCondLst>
                                  <p:childTnLst>
                                    <p:set>
                                      <p:cBhvr>
                                        <p:cTn id="904" dur="1" fill="hold">
                                          <p:stCondLst>
                                            <p:cond delay="0"/>
                                          </p:stCondLst>
                                        </p:cTn>
                                        <p:tgtEl>
                                          <p:spTgt spid="1053"/>
                                        </p:tgtEl>
                                        <p:attrNameLst>
                                          <p:attrName>style.visibility</p:attrName>
                                        </p:attrNameLst>
                                      </p:cBhvr>
                                      <p:to>
                                        <p:strVal val="visible"/>
                                      </p:to>
                                    </p:set>
                                    <p:animEffect transition="in" filter="wipe(left)">
                                      <p:cBhvr>
                                        <p:cTn id="905" dur="500"/>
                                        <p:tgtEl>
                                          <p:spTgt spid="1053"/>
                                        </p:tgtEl>
                                      </p:cBhvr>
                                    </p:animEffect>
                                  </p:childTnLst>
                                </p:cTn>
                              </p:par>
                              <p:par>
                                <p:cTn id="906" presetID="22" presetClass="entr" presetSubtype="2" fill="hold" nodeType="withEffect">
                                  <p:stCondLst>
                                    <p:cond delay="0"/>
                                  </p:stCondLst>
                                  <p:childTnLst>
                                    <p:set>
                                      <p:cBhvr>
                                        <p:cTn id="907" dur="1" fill="hold">
                                          <p:stCondLst>
                                            <p:cond delay="0"/>
                                          </p:stCondLst>
                                        </p:cTn>
                                        <p:tgtEl>
                                          <p:spTgt spid="403"/>
                                        </p:tgtEl>
                                        <p:attrNameLst>
                                          <p:attrName>style.visibility</p:attrName>
                                        </p:attrNameLst>
                                      </p:cBhvr>
                                      <p:to>
                                        <p:strVal val="visible"/>
                                      </p:to>
                                    </p:set>
                                    <p:animEffect transition="in" filter="wipe(right)">
                                      <p:cBhvr>
                                        <p:cTn id="908" dur="500"/>
                                        <p:tgtEl>
                                          <p:spTgt spid="4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95" grpId="0" animBg="1"/>
      <p:bldP spid="308" grpId="0"/>
      <p:bldP spid="308" grpId="1"/>
      <p:bldP spid="375" grpId="0" animBg="1"/>
      <p:bldP spid="375" grpId="1" animBg="1"/>
      <p:bldP spid="169" grpId="0" animBg="1"/>
      <p:bldP spid="169" grpId="1" animBg="1"/>
      <p:bldP spid="169" grpId="2" animBg="1"/>
      <p:bldP spid="167" grpId="0" animBg="1"/>
      <p:bldP spid="167" grpId="1" animBg="1"/>
      <p:bldP spid="167" grpId="2" animBg="1"/>
    </p:bldLst>
  </p:timing>
</p:sld>
</file>

<file path=ppt/slides/slide1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solidFill>
                  <a:srgbClr val="0070C0"/>
                </a:solidFill>
              </a:rPr>
              <a:t>Filtering categorical dimensions</a:t>
            </a:r>
            <a:endParaRPr lang="en-US" sz="4800" dirty="0"/>
          </a:p>
        </p:txBody>
      </p:sp>
      <p:sp>
        <p:nvSpPr>
          <p:cNvPr id="3" name="Content Placeholder 2"/>
          <p:cNvSpPr>
            <a:spLocks noGrp="1"/>
          </p:cNvSpPr>
          <p:nvPr>
            <p:ph idx="1"/>
          </p:nvPr>
        </p:nvSpPr>
        <p:spPr/>
        <p:txBody>
          <a:bodyPr>
            <a:noAutofit/>
          </a:bodyPr>
          <a:lstStyle/>
          <a:p>
            <a:r>
              <a:rPr lang="en-US" sz="3120" dirty="0"/>
              <a:t>Options (a) and (b) will </a:t>
            </a:r>
            <a:r>
              <a:rPr lang="en-US" sz="3120" dirty="0">
                <a:solidFill>
                  <a:schemeClr val="accent6">
                    <a:lumMod val="75000"/>
                  </a:schemeClr>
                </a:solidFill>
              </a:rPr>
              <a:t>perform poorly</a:t>
            </a:r>
            <a:r>
              <a:rPr lang="en-US" sz="3120" dirty="0"/>
              <a:t>. </a:t>
            </a:r>
          </a:p>
          <a:p>
            <a:r>
              <a:rPr lang="en-US" sz="2400" i="1" dirty="0">
                <a:solidFill>
                  <a:schemeClr val="bg1">
                    <a:lumMod val="50000"/>
                  </a:schemeClr>
                </a:solidFill>
              </a:rPr>
              <a:t>They can even be slower than the unfiltered data set.</a:t>
            </a:r>
          </a:p>
          <a:p>
            <a:endParaRPr lang="en-US" sz="3120" dirty="0"/>
          </a:p>
          <a:p>
            <a:r>
              <a:rPr lang="en-US" sz="3120" dirty="0"/>
              <a:t>Because they are expressed as a </a:t>
            </a:r>
            <a:r>
              <a:rPr lang="en-US" sz="3120" dirty="0">
                <a:solidFill>
                  <a:schemeClr val="accent6">
                    <a:lumMod val="75000"/>
                  </a:schemeClr>
                </a:solidFill>
              </a:rPr>
              <a:t>discrete list of postcode </a:t>
            </a:r>
            <a:r>
              <a:rPr lang="en-US" sz="3120" dirty="0"/>
              <a:t>values that are </a:t>
            </a:r>
            <a:r>
              <a:rPr lang="en-US" sz="3120" dirty="0">
                <a:solidFill>
                  <a:schemeClr val="accent6">
                    <a:lumMod val="75000"/>
                  </a:schemeClr>
                </a:solidFill>
              </a:rPr>
              <a:t>filtered IN or OUT</a:t>
            </a:r>
            <a:r>
              <a:rPr lang="en-US" sz="3120" dirty="0"/>
              <a:t> by the database either </a:t>
            </a:r>
            <a:r>
              <a:rPr lang="en-US" sz="3120" dirty="0">
                <a:solidFill>
                  <a:schemeClr val="accent6">
                    <a:lumMod val="75000"/>
                  </a:schemeClr>
                </a:solidFill>
              </a:rPr>
              <a:t>through</a:t>
            </a:r>
            <a:r>
              <a:rPr lang="en-US" sz="3120" dirty="0"/>
              <a:t> a </a:t>
            </a:r>
            <a:r>
              <a:rPr lang="en-US" sz="3120" dirty="0">
                <a:solidFill>
                  <a:schemeClr val="accent6">
                    <a:lumMod val="75000"/>
                  </a:schemeClr>
                </a:solidFill>
              </a:rPr>
              <a:t>complex WHERE clause</a:t>
            </a:r>
            <a:r>
              <a:rPr lang="en-US" sz="3120" dirty="0"/>
              <a:t> or by </a:t>
            </a:r>
            <a:r>
              <a:rPr lang="en-US" sz="3120" dirty="0">
                <a:solidFill>
                  <a:schemeClr val="accent6">
                    <a:lumMod val="75000"/>
                  </a:schemeClr>
                </a:solidFill>
              </a:rPr>
              <a:t>joining with a temp table</a:t>
            </a:r>
            <a:r>
              <a:rPr lang="en-US" sz="3120" dirty="0"/>
              <a:t> that has been populated with the selection.</a:t>
            </a:r>
          </a:p>
        </p:txBody>
      </p:sp>
    </p:spTree>
    <p:extLst>
      <p:ext uri="{BB962C8B-B14F-4D97-AF65-F5344CB8AC3E}">
        <p14:creationId xmlns:p14="http://schemas.microsoft.com/office/powerpoint/2010/main" val="2978704982"/>
      </p:ext>
    </p:extLst>
  </p:cSld>
  <p:clrMapOvr>
    <a:masterClrMapping/>
  </p:clrMapOvr>
  <p:transition>
    <p:fade/>
  </p:transition>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solidFill>
                  <a:srgbClr val="0070C0"/>
                </a:solidFill>
              </a:rPr>
              <a:t>Filtering categorical dimensions</a:t>
            </a:r>
            <a:endParaRPr lang="en-US" sz="4800" dirty="0"/>
          </a:p>
        </p:txBody>
      </p:sp>
      <p:sp>
        <p:nvSpPr>
          <p:cNvPr id="3" name="Content Placeholder 2"/>
          <p:cNvSpPr>
            <a:spLocks noGrp="1"/>
          </p:cNvSpPr>
          <p:nvPr>
            <p:ph idx="1"/>
          </p:nvPr>
        </p:nvSpPr>
        <p:spPr/>
        <p:txBody>
          <a:bodyPr>
            <a:noAutofit/>
          </a:bodyPr>
          <a:lstStyle/>
          <a:p>
            <a:r>
              <a:rPr lang="en-US" sz="3120" dirty="0"/>
              <a:t>Options (c) is fast.</a:t>
            </a:r>
            <a:endParaRPr lang="en-US" sz="2160" i="1" dirty="0"/>
          </a:p>
          <a:p>
            <a:endParaRPr lang="en-US" sz="3120" dirty="0"/>
          </a:p>
          <a:p>
            <a:r>
              <a:rPr lang="en-US" sz="3120" dirty="0"/>
              <a:t>Because the </a:t>
            </a:r>
            <a:r>
              <a:rPr lang="en-US" sz="3120" dirty="0">
                <a:solidFill>
                  <a:schemeClr val="accent6">
                    <a:lumMod val="75000"/>
                  </a:schemeClr>
                </a:solidFill>
              </a:rPr>
              <a:t>resulting filter </a:t>
            </a:r>
            <a:r>
              <a:rPr lang="en-US" sz="1800" dirty="0">
                <a:latin typeface="Courier New" panose="02070309020205020404" pitchFamily="49" charset="0"/>
                <a:cs typeface="Courier New" panose="02070309020205020404" pitchFamily="49" charset="0"/>
              </a:rPr>
              <a:t>(WHERE Region=”West”) </a:t>
            </a:r>
            <a:r>
              <a:rPr lang="en-US" sz="3120" dirty="0">
                <a:solidFill>
                  <a:schemeClr val="accent6">
                    <a:lumMod val="75000"/>
                  </a:schemeClr>
                </a:solidFill>
              </a:rPr>
              <a:t>is very simple </a:t>
            </a:r>
            <a:r>
              <a:rPr lang="en-US" sz="3120" dirty="0"/>
              <a:t>and can be efficiently processed by the database.</a:t>
            </a:r>
          </a:p>
          <a:p>
            <a:r>
              <a:rPr lang="en-US" sz="3120" dirty="0"/>
              <a:t>However this approach </a:t>
            </a:r>
            <a:r>
              <a:rPr lang="en-US" sz="3120" dirty="0">
                <a:solidFill>
                  <a:schemeClr val="accent6">
                    <a:lumMod val="75000"/>
                  </a:schemeClr>
                </a:solidFill>
              </a:rPr>
              <a:t>becomes less effective as the number of dimension members increase</a:t>
            </a:r>
            <a:r>
              <a:rPr lang="en-US" sz="3120" dirty="0"/>
              <a:t>.</a:t>
            </a:r>
          </a:p>
        </p:txBody>
      </p:sp>
    </p:spTree>
    <p:extLst>
      <p:ext uri="{BB962C8B-B14F-4D97-AF65-F5344CB8AC3E}">
        <p14:creationId xmlns:p14="http://schemas.microsoft.com/office/powerpoint/2010/main" val="99520082"/>
      </p:ext>
    </p:extLst>
  </p:cSld>
  <p:clrMapOvr>
    <a:masterClrMapping/>
  </p:clrMapOvr>
  <p:transition>
    <p:fade/>
  </p:transition>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solidFill>
                  <a:srgbClr val="0070C0"/>
                </a:solidFill>
              </a:rPr>
              <a:t>Filtering categorical dimensions</a:t>
            </a:r>
            <a:endParaRPr lang="en-US" sz="4800" dirty="0"/>
          </a:p>
        </p:txBody>
      </p:sp>
      <p:sp>
        <p:nvSpPr>
          <p:cNvPr id="3" name="Content Placeholder 2"/>
          <p:cNvSpPr>
            <a:spLocks noGrp="1"/>
          </p:cNvSpPr>
          <p:nvPr>
            <p:ph idx="1"/>
          </p:nvPr>
        </p:nvSpPr>
        <p:spPr/>
        <p:txBody>
          <a:bodyPr>
            <a:noAutofit/>
          </a:bodyPr>
          <a:lstStyle/>
          <a:p>
            <a:r>
              <a:rPr lang="en-US" sz="3120" dirty="0"/>
              <a:t>Options (d) is fast too.</a:t>
            </a:r>
          </a:p>
          <a:p>
            <a:endParaRPr lang="en-US" sz="3120" dirty="0"/>
          </a:p>
          <a:p>
            <a:r>
              <a:rPr lang="en-US" sz="3120" dirty="0"/>
              <a:t>Because using the ranged filter also allows the database to </a:t>
            </a:r>
            <a:r>
              <a:rPr lang="en-US" sz="3120" dirty="0">
                <a:solidFill>
                  <a:schemeClr val="accent6">
                    <a:lumMod val="75000"/>
                  </a:schemeClr>
                </a:solidFill>
              </a:rPr>
              <a:t>evaluate a simple filter clause resulting in fast execution</a:t>
            </a:r>
            <a:r>
              <a:rPr lang="en-US" sz="3120" dirty="0"/>
              <a:t>.</a:t>
            </a:r>
          </a:p>
          <a:p>
            <a:endParaRPr lang="en-US" sz="1200" dirty="0"/>
          </a:p>
          <a:p>
            <a:pPr algn="ctr"/>
            <a:r>
              <a:rPr lang="en-US" sz="1800" dirty="0">
                <a:latin typeface="Courier New" panose="02070309020205020404" pitchFamily="49" charset="0"/>
                <a:cs typeface="Courier New" panose="02070309020205020404" pitchFamily="49" charset="0"/>
              </a:rPr>
              <a:t>(WHERE POSTCODE &gt;= 59000 AND POSTCODE &lt; 60000 </a:t>
            </a:r>
          </a:p>
          <a:p>
            <a:pPr algn="ctr"/>
            <a:r>
              <a:rPr lang="en-US" sz="1800" dirty="0">
                <a:latin typeface="Courier New" panose="02070309020205020404" pitchFamily="49" charset="0"/>
                <a:cs typeface="Courier New" panose="02070309020205020404" pitchFamily="49" charset="0"/>
              </a:rPr>
              <a:t>OR POSTCODE &gt;= 80000 AND POSTCODE &lt; 100000 )</a:t>
            </a:r>
            <a:r>
              <a:rPr lang="en-US" sz="3120" dirty="0"/>
              <a:t> </a:t>
            </a:r>
          </a:p>
          <a:p>
            <a:endParaRPr lang="en-US" sz="1200" dirty="0"/>
          </a:p>
          <a:p>
            <a:r>
              <a:rPr lang="en-US" sz="3120" dirty="0"/>
              <a:t>However this approach, unlike a filter on a related dimension, </a:t>
            </a:r>
            <a:r>
              <a:rPr lang="en-US" sz="3120" dirty="0">
                <a:solidFill>
                  <a:schemeClr val="accent6">
                    <a:lumMod val="75000"/>
                  </a:schemeClr>
                </a:solidFill>
              </a:rPr>
              <a:t>doesn’t become more complex as the number of dimension members increase</a:t>
            </a:r>
            <a:r>
              <a:rPr lang="en-US" sz="3120" dirty="0"/>
              <a:t>.</a:t>
            </a:r>
          </a:p>
        </p:txBody>
      </p:sp>
    </p:spTree>
    <p:extLst>
      <p:ext uri="{BB962C8B-B14F-4D97-AF65-F5344CB8AC3E}">
        <p14:creationId xmlns:p14="http://schemas.microsoft.com/office/powerpoint/2010/main" val="983098103"/>
      </p:ext>
    </p:extLst>
  </p:cSld>
  <p:clrMapOvr>
    <a:masterClrMapping/>
  </p:clrMapOvr>
  <p:transition>
    <p:fade/>
  </p:transition>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solidFill>
                  <a:srgbClr val="0070C0"/>
                </a:solidFill>
              </a:rPr>
              <a:t>Filtering categorical dimensions</a:t>
            </a:r>
            <a:endParaRPr lang="en-US" sz="4800" dirty="0"/>
          </a:p>
        </p:txBody>
      </p:sp>
      <p:sp>
        <p:nvSpPr>
          <p:cNvPr id="3" name="Content Placeholder 2"/>
          <p:cNvSpPr>
            <a:spLocks noGrp="1"/>
          </p:cNvSpPr>
          <p:nvPr>
            <p:ph idx="1"/>
          </p:nvPr>
        </p:nvSpPr>
        <p:spPr/>
        <p:txBody>
          <a:bodyPr>
            <a:normAutofit fontScale="85000" lnSpcReduction="20000"/>
          </a:bodyPr>
          <a:lstStyle/>
          <a:p>
            <a:r>
              <a:rPr lang="en-US" sz="3120" dirty="0"/>
              <a:t>Take-away: </a:t>
            </a:r>
          </a:p>
          <a:p>
            <a:endParaRPr lang="en-US" sz="3120" dirty="0"/>
          </a:p>
          <a:p>
            <a:r>
              <a:rPr lang="en-US" sz="3120" dirty="0">
                <a:solidFill>
                  <a:schemeClr val="accent6">
                    <a:lumMod val="75000"/>
                  </a:schemeClr>
                </a:solidFill>
              </a:rPr>
              <a:t>Ranged filters</a:t>
            </a:r>
            <a:r>
              <a:rPr lang="en-US" sz="3120" dirty="0"/>
              <a:t> are </a:t>
            </a:r>
            <a:r>
              <a:rPr lang="en-US" sz="3120" dirty="0">
                <a:solidFill>
                  <a:schemeClr val="accent6">
                    <a:lumMod val="75000"/>
                  </a:schemeClr>
                </a:solidFill>
              </a:rPr>
              <a:t>often faster</a:t>
            </a:r>
            <a:r>
              <a:rPr lang="en-US" sz="3120" dirty="0"/>
              <a:t> to evaluate </a:t>
            </a:r>
            <a:r>
              <a:rPr lang="en-US" sz="3120" dirty="0">
                <a:solidFill>
                  <a:schemeClr val="accent6">
                    <a:lumMod val="75000"/>
                  </a:schemeClr>
                </a:solidFill>
              </a:rPr>
              <a:t>than</a:t>
            </a:r>
            <a:r>
              <a:rPr lang="en-US" sz="3120" dirty="0"/>
              <a:t> </a:t>
            </a:r>
            <a:r>
              <a:rPr lang="en-US" sz="3120" dirty="0">
                <a:solidFill>
                  <a:schemeClr val="accent6">
                    <a:lumMod val="75000"/>
                  </a:schemeClr>
                </a:solidFill>
              </a:rPr>
              <a:t>large</a:t>
            </a:r>
            <a:r>
              <a:rPr lang="en-US" sz="3120" dirty="0"/>
              <a:t> itemized </a:t>
            </a:r>
            <a:r>
              <a:rPr lang="en-US" sz="3120" dirty="0">
                <a:solidFill>
                  <a:schemeClr val="accent6">
                    <a:lumMod val="75000"/>
                  </a:schemeClr>
                </a:solidFill>
              </a:rPr>
              <a:t>lists of discrete values</a:t>
            </a:r>
            <a:r>
              <a:rPr lang="en-US" sz="3120" dirty="0"/>
              <a:t> and they </a:t>
            </a:r>
            <a:r>
              <a:rPr lang="en-US" sz="3120" dirty="0">
                <a:solidFill>
                  <a:schemeClr val="accent6">
                    <a:lumMod val="75000"/>
                  </a:schemeClr>
                </a:solidFill>
              </a:rPr>
              <a:t>should be used</a:t>
            </a:r>
            <a:r>
              <a:rPr lang="en-US" sz="3120" dirty="0"/>
              <a:t> </a:t>
            </a:r>
            <a:r>
              <a:rPr lang="en-US" sz="3120" dirty="0">
                <a:solidFill>
                  <a:schemeClr val="accent6">
                    <a:lumMod val="75000"/>
                  </a:schemeClr>
                </a:solidFill>
              </a:rPr>
              <a:t>in preference</a:t>
            </a:r>
            <a:r>
              <a:rPr lang="en-US" sz="3120" dirty="0"/>
              <a:t> </a:t>
            </a:r>
            <a:r>
              <a:rPr lang="en-US" sz="3120" dirty="0">
                <a:solidFill>
                  <a:schemeClr val="accent6">
                    <a:lumMod val="75000"/>
                  </a:schemeClr>
                </a:solidFill>
              </a:rPr>
              <a:t>to</a:t>
            </a:r>
            <a:r>
              <a:rPr lang="en-US" sz="3120" dirty="0"/>
              <a:t> a </a:t>
            </a:r>
            <a:r>
              <a:rPr lang="en-US" sz="3120" dirty="0">
                <a:solidFill>
                  <a:schemeClr val="accent6">
                    <a:lumMod val="75000"/>
                  </a:schemeClr>
                </a:solidFill>
              </a:rPr>
              <a:t>keep-only or exclude </a:t>
            </a:r>
            <a:r>
              <a:rPr lang="en-US" sz="3120" dirty="0"/>
              <a:t>for large mark sets if </a:t>
            </a:r>
          </a:p>
          <a:p>
            <a:r>
              <a:rPr lang="en-US" sz="3120" dirty="0"/>
              <a:t>possible.</a:t>
            </a:r>
          </a:p>
        </p:txBody>
      </p:sp>
    </p:spTree>
    <p:extLst>
      <p:ext uri="{BB962C8B-B14F-4D97-AF65-F5344CB8AC3E}">
        <p14:creationId xmlns:p14="http://schemas.microsoft.com/office/powerpoint/2010/main" val="592229261"/>
      </p:ext>
    </p:extLst>
  </p:cSld>
  <p:clrMapOvr>
    <a:masterClrMapping/>
  </p:clrMapOvr>
  <p:transition>
    <p:fade/>
  </p:transition>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0070C0"/>
                </a:solidFill>
              </a:rPr>
              <a:t>Filtering dates: discrete, range, relative</a:t>
            </a:r>
            <a:endParaRPr lang="en-US" dirty="0">
              <a:solidFill>
                <a:srgbClr val="0070C0"/>
              </a:solidFill>
            </a:endParaRPr>
          </a:p>
        </p:txBody>
      </p:sp>
      <p:sp>
        <p:nvSpPr>
          <p:cNvPr id="3" name="Content Placeholder 2"/>
          <p:cNvSpPr>
            <a:spLocks noGrp="1"/>
          </p:cNvSpPr>
          <p:nvPr>
            <p:ph idx="1"/>
          </p:nvPr>
        </p:nvSpPr>
        <p:spPr/>
        <p:txBody>
          <a:bodyPr>
            <a:noAutofit/>
          </a:bodyPr>
          <a:lstStyle/>
          <a:p>
            <a:r>
              <a:rPr lang="en-US" sz="3120" dirty="0"/>
              <a:t>Date filters are extremely common and fall into three categories:</a:t>
            </a:r>
          </a:p>
          <a:p>
            <a:endParaRPr lang="en-US" sz="1200" dirty="0"/>
          </a:p>
          <a:p>
            <a:r>
              <a:rPr lang="en-US" sz="3120" dirty="0">
                <a:solidFill>
                  <a:schemeClr val="accent6">
                    <a:lumMod val="75000"/>
                  </a:schemeClr>
                </a:solidFill>
              </a:rPr>
              <a:t>Relative</a:t>
            </a:r>
            <a:r>
              <a:rPr lang="en-US" sz="3120" dirty="0"/>
              <a:t> Date Filters </a:t>
            </a:r>
            <a:r>
              <a:rPr lang="en-US" sz="2400" dirty="0"/>
              <a:t>– </a:t>
            </a:r>
            <a:r>
              <a:rPr lang="en-US" sz="2400" dirty="0">
                <a:solidFill>
                  <a:schemeClr val="bg1">
                    <a:lumMod val="50000"/>
                  </a:schemeClr>
                </a:solidFill>
              </a:rPr>
              <a:t>Show a date range that is relative to a specific day</a:t>
            </a:r>
          </a:p>
          <a:p>
            <a:endParaRPr lang="en-US" sz="1200" dirty="0"/>
          </a:p>
          <a:p>
            <a:r>
              <a:rPr lang="en-US" sz="3120" dirty="0">
                <a:solidFill>
                  <a:schemeClr val="accent6">
                    <a:lumMod val="75000"/>
                  </a:schemeClr>
                </a:solidFill>
              </a:rPr>
              <a:t>Range</a:t>
            </a:r>
            <a:r>
              <a:rPr lang="en-US" sz="3120" dirty="0"/>
              <a:t> of Date Filters</a:t>
            </a:r>
            <a:r>
              <a:rPr lang="en-US" sz="4320" dirty="0"/>
              <a:t> </a:t>
            </a:r>
            <a:r>
              <a:rPr lang="en-US" sz="2400" dirty="0"/>
              <a:t>– </a:t>
            </a:r>
            <a:r>
              <a:rPr lang="en-US" sz="2400" dirty="0">
                <a:solidFill>
                  <a:schemeClr val="bg1">
                    <a:lumMod val="50000"/>
                  </a:schemeClr>
                </a:solidFill>
              </a:rPr>
              <a:t>Show a defined range of discrete dates</a:t>
            </a:r>
          </a:p>
          <a:p>
            <a:endParaRPr lang="en-US" sz="1200" dirty="0"/>
          </a:p>
          <a:p>
            <a:r>
              <a:rPr lang="en-US" sz="3120" dirty="0">
                <a:solidFill>
                  <a:schemeClr val="accent6">
                    <a:lumMod val="75000"/>
                  </a:schemeClr>
                </a:solidFill>
              </a:rPr>
              <a:t>Discrete</a:t>
            </a:r>
            <a:r>
              <a:rPr lang="en-US" sz="3120" dirty="0"/>
              <a:t> Date Filters</a:t>
            </a:r>
            <a:r>
              <a:rPr lang="en-US" sz="4320" dirty="0"/>
              <a:t> </a:t>
            </a:r>
            <a:r>
              <a:rPr lang="en-US" sz="2400" dirty="0"/>
              <a:t>– </a:t>
            </a:r>
            <a:r>
              <a:rPr lang="en-US" sz="2400" dirty="0">
                <a:solidFill>
                  <a:schemeClr val="bg1">
                    <a:lumMod val="50000"/>
                  </a:schemeClr>
                </a:solidFill>
              </a:rPr>
              <a:t>Show individual dates that you’ve selected from a list</a:t>
            </a:r>
          </a:p>
          <a:p>
            <a:endParaRPr lang="en-US" sz="1200" dirty="0"/>
          </a:p>
          <a:p>
            <a:r>
              <a:rPr lang="en-US" sz="3120" dirty="0"/>
              <a:t>The method used can have an impact on the efficiency of the resulting query.</a:t>
            </a:r>
          </a:p>
        </p:txBody>
      </p:sp>
    </p:spTree>
    <p:extLst>
      <p:ext uri="{BB962C8B-B14F-4D97-AF65-F5344CB8AC3E}">
        <p14:creationId xmlns:p14="http://schemas.microsoft.com/office/powerpoint/2010/main" val="1908115198"/>
      </p:ext>
    </p:extLst>
  </p:cSld>
  <p:clrMapOvr>
    <a:masterClrMapping/>
  </p:clrMapOvr>
  <p:transition>
    <p:fade/>
  </p:transition>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70C0"/>
                </a:solidFill>
              </a:rPr>
              <a:t>Filtering dates: Discrete</a:t>
            </a:r>
            <a:endParaRPr lang="en-US" dirty="0">
              <a:solidFill>
                <a:srgbClr val="0070C0"/>
              </a:solidFill>
            </a:endParaRPr>
          </a:p>
        </p:txBody>
      </p:sp>
      <p:sp>
        <p:nvSpPr>
          <p:cNvPr id="3" name="Content Placeholder 2"/>
          <p:cNvSpPr>
            <a:spLocks noGrp="1"/>
          </p:cNvSpPr>
          <p:nvPr>
            <p:ph idx="1"/>
          </p:nvPr>
        </p:nvSpPr>
        <p:spPr/>
        <p:txBody>
          <a:bodyPr>
            <a:noAutofit/>
          </a:bodyPr>
          <a:lstStyle/>
          <a:p>
            <a:r>
              <a:rPr lang="en-US" sz="3120" dirty="0">
                <a:solidFill>
                  <a:schemeClr val="accent6">
                    <a:lumMod val="75000"/>
                  </a:schemeClr>
                </a:solidFill>
              </a:rPr>
              <a:t>Discrete</a:t>
            </a:r>
            <a:r>
              <a:rPr lang="en-US" sz="3120" dirty="0"/>
              <a:t> date filter includes dates or entire date levels.</a:t>
            </a:r>
          </a:p>
          <a:p>
            <a:endParaRPr lang="en-US" sz="1200" dirty="0"/>
          </a:p>
          <a:p>
            <a:r>
              <a:rPr lang="en-US" sz="3120" dirty="0"/>
              <a:t>This </a:t>
            </a:r>
            <a:r>
              <a:rPr lang="en-US" sz="3120" dirty="0">
                <a:solidFill>
                  <a:schemeClr val="accent6">
                    <a:lumMod val="75000"/>
                  </a:schemeClr>
                </a:solidFill>
              </a:rPr>
              <a:t>filter</a:t>
            </a:r>
            <a:r>
              <a:rPr lang="en-US" sz="3120" dirty="0"/>
              <a:t> type </a:t>
            </a:r>
            <a:r>
              <a:rPr lang="en-US" sz="3120" dirty="0">
                <a:solidFill>
                  <a:schemeClr val="accent6">
                    <a:lumMod val="75000"/>
                  </a:schemeClr>
                </a:solidFill>
              </a:rPr>
              <a:t>results</a:t>
            </a:r>
            <a:r>
              <a:rPr lang="en-US" sz="3120" dirty="0"/>
              <a:t> in the date expression being passed to the database as a </a:t>
            </a:r>
            <a:r>
              <a:rPr lang="en-US" sz="3120" dirty="0">
                <a:solidFill>
                  <a:schemeClr val="accent6">
                    <a:lumMod val="75000"/>
                  </a:schemeClr>
                </a:solidFill>
              </a:rPr>
              <a:t>dynamic calculation</a:t>
            </a:r>
            <a:r>
              <a:rPr lang="en-US" sz="3120" dirty="0"/>
              <a:t>:</a:t>
            </a:r>
          </a:p>
          <a:p>
            <a:endParaRPr lang="en-US" sz="2400" dirty="0"/>
          </a:p>
          <a:p>
            <a:r>
              <a:rPr lang="en-US" sz="1800" b="1" dirty="0">
                <a:solidFill>
                  <a:schemeClr val="accent1">
                    <a:lumMod val="75000"/>
                  </a:schemeClr>
                </a:solidFill>
                <a:latin typeface="Courier New" panose="02070309020205020404" pitchFamily="49" charset="0"/>
                <a:cs typeface="Courier New" panose="02070309020205020404" pitchFamily="49" charset="0"/>
              </a:rPr>
              <a:t>SELECT</a:t>
            </a:r>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FactSales</a:t>
            </a:r>
            <a:r>
              <a:rPr lang="en-US" sz="1800" dirty="0">
                <a:latin typeface="Courier New" panose="02070309020205020404" pitchFamily="49" charset="0"/>
                <a:cs typeface="Courier New" panose="02070309020205020404" pitchFamily="49" charset="0"/>
              </a:rPr>
              <a:t>].[Order Date], </a:t>
            </a:r>
            <a:r>
              <a:rPr lang="en-US" sz="1800" b="1" dirty="0">
                <a:solidFill>
                  <a:schemeClr val="accent1">
                    <a:lumMod val="75000"/>
                  </a:schemeClr>
                </a:solidFill>
                <a:latin typeface="Courier New" panose="02070309020205020404" pitchFamily="49" charset="0"/>
                <a:cs typeface="Courier New" panose="02070309020205020404" pitchFamily="49" charset="0"/>
              </a:rPr>
              <a:t>SUM</a:t>
            </a:r>
            <a:r>
              <a:rPr lang="en-US" sz="1800" dirty="0">
                <a:latin typeface="Courier New" panose="02070309020205020404" pitchFamily="49" charset="0"/>
                <a:cs typeface="Courier New" panose="02070309020205020404" pitchFamily="49" charset="0"/>
              </a:rPr>
              <a:t>([</a:t>
            </a:r>
            <a:r>
              <a:rPr lang="en-US" sz="1800" dirty="0" err="1">
                <a:latin typeface="Courier New" panose="02070309020205020404" pitchFamily="49" charset="0"/>
                <a:cs typeface="Courier New" panose="02070309020205020404" pitchFamily="49" charset="0"/>
              </a:rPr>
              <a:t>FactSales</a:t>
            </a:r>
            <a:r>
              <a:rPr lang="en-US" sz="1800" dirty="0">
                <a:latin typeface="Courier New" panose="02070309020205020404" pitchFamily="49" charset="0"/>
                <a:cs typeface="Courier New" panose="02070309020205020404" pitchFamily="49" charset="0"/>
              </a:rPr>
              <a:t>].[</a:t>
            </a:r>
            <a:r>
              <a:rPr lang="en-US" sz="1800" dirty="0" err="1">
                <a:latin typeface="Courier New" panose="02070309020205020404" pitchFamily="49" charset="0"/>
                <a:cs typeface="Courier New" panose="02070309020205020404" pitchFamily="49" charset="0"/>
              </a:rPr>
              <a:t>SalesAmount</a:t>
            </a:r>
            <a:r>
              <a:rPr lang="en-US" sz="1800" dirty="0">
                <a:latin typeface="Courier New" panose="02070309020205020404" pitchFamily="49" charset="0"/>
                <a:cs typeface="Courier New" panose="02070309020205020404" pitchFamily="49" charset="0"/>
              </a:rPr>
              <a:t>]) </a:t>
            </a:r>
          </a:p>
          <a:p>
            <a:r>
              <a:rPr lang="en-US" sz="1800" b="1" dirty="0">
                <a:solidFill>
                  <a:schemeClr val="accent1">
                    <a:lumMod val="75000"/>
                  </a:schemeClr>
                </a:solidFill>
                <a:latin typeface="Courier New" panose="02070309020205020404" pitchFamily="49" charset="0"/>
                <a:cs typeface="Courier New" panose="02070309020205020404" pitchFamily="49" charset="0"/>
              </a:rPr>
              <a:t>FROM</a:t>
            </a:r>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dbo</a:t>
            </a:r>
            <a:r>
              <a:rPr lang="en-US" sz="1800" dirty="0">
                <a:latin typeface="Courier New" panose="02070309020205020404" pitchFamily="49" charset="0"/>
                <a:cs typeface="Courier New" panose="02070309020205020404" pitchFamily="49" charset="0"/>
              </a:rPr>
              <a:t>].[</a:t>
            </a:r>
            <a:r>
              <a:rPr lang="en-US" sz="1800" dirty="0" err="1">
                <a:latin typeface="Courier New" panose="02070309020205020404" pitchFamily="49" charset="0"/>
                <a:cs typeface="Courier New" panose="02070309020205020404" pitchFamily="49" charset="0"/>
              </a:rPr>
              <a:t>FactSales</a:t>
            </a:r>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FactSales</a:t>
            </a:r>
            <a:r>
              <a:rPr lang="en-US" sz="1800" dirty="0">
                <a:latin typeface="Courier New" panose="02070309020205020404" pitchFamily="49" charset="0"/>
                <a:cs typeface="Courier New" panose="02070309020205020404" pitchFamily="49" charset="0"/>
              </a:rPr>
              <a:t>] </a:t>
            </a:r>
          </a:p>
          <a:p>
            <a:r>
              <a:rPr lang="en-US" sz="1800" b="1" dirty="0">
                <a:solidFill>
                  <a:schemeClr val="accent1">
                    <a:lumMod val="75000"/>
                  </a:schemeClr>
                </a:solidFill>
                <a:latin typeface="Courier New" panose="02070309020205020404" pitchFamily="49" charset="0"/>
                <a:cs typeface="Courier New" panose="02070309020205020404" pitchFamily="49" charset="0"/>
              </a:rPr>
              <a:t>WHERE</a:t>
            </a:r>
            <a:r>
              <a:rPr lang="en-US" sz="1800" dirty="0">
                <a:latin typeface="Courier New" panose="02070309020205020404" pitchFamily="49" charset="0"/>
                <a:cs typeface="Courier New" panose="02070309020205020404" pitchFamily="49" charset="0"/>
              </a:rPr>
              <a:t> (</a:t>
            </a:r>
            <a:r>
              <a:rPr lang="en-US" sz="1800" b="1" dirty="0">
                <a:solidFill>
                  <a:schemeClr val="accent1">
                    <a:lumMod val="75000"/>
                  </a:schemeClr>
                </a:solidFill>
                <a:latin typeface="Courier New" panose="02070309020205020404" pitchFamily="49" charset="0"/>
                <a:cs typeface="Courier New" panose="02070309020205020404" pitchFamily="49" charset="0"/>
              </a:rPr>
              <a:t>DATEPART</a:t>
            </a:r>
            <a:r>
              <a:rPr lang="en-US" sz="1800" dirty="0">
                <a:latin typeface="Courier New" panose="02070309020205020404" pitchFamily="49" charset="0"/>
                <a:cs typeface="Courier New" panose="02070309020205020404" pitchFamily="49" charset="0"/>
              </a:rPr>
              <a:t>(year,[</a:t>
            </a:r>
            <a:r>
              <a:rPr lang="en-US" sz="1800" dirty="0" err="1">
                <a:latin typeface="Courier New" panose="02070309020205020404" pitchFamily="49" charset="0"/>
                <a:cs typeface="Courier New" panose="02070309020205020404" pitchFamily="49" charset="0"/>
              </a:rPr>
              <a:t>FactSales</a:t>
            </a:r>
            <a:r>
              <a:rPr lang="en-US" sz="1800" dirty="0">
                <a:latin typeface="Courier New" panose="02070309020205020404" pitchFamily="49" charset="0"/>
                <a:cs typeface="Courier New" panose="02070309020205020404" pitchFamily="49" charset="0"/>
              </a:rPr>
              <a:t>].[Order Date]) = 2010) </a:t>
            </a:r>
          </a:p>
          <a:p>
            <a:r>
              <a:rPr lang="en-US" sz="1800" b="1" dirty="0">
                <a:solidFill>
                  <a:schemeClr val="accent1">
                    <a:lumMod val="75000"/>
                  </a:schemeClr>
                </a:solidFill>
                <a:latin typeface="Courier New" panose="02070309020205020404" pitchFamily="49" charset="0"/>
                <a:cs typeface="Courier New" panose="02070309020205020404" pitchFamily="49" charset="0"/>
              </a:rPr>
              <a:t>GROUP BY </a:t>
            </a:r>
            <a:r>
              <a:rPr lang="en-US" sz="1800" dirty="0">
                <a:latin typeface="Courier New" panose="02070309020205020404" pitchFamily="49" charset="0"/>
                <a:cs typeface="Courier New" panose="02070309020205020404" pitchFamily="49" charset="0"/>
              </a:rPr>
              <a:t>[</a:t>
            </a:r>
            <a:r>
              <a:rPr lang="en-US" sz="1800" dirty="0" err="1">
                <a:latin typeface="Courier New" panose="02070309020205020404" pitchFamily="49" charset="0"/>
                <a:cs typeface="Courier New" panose="02070309020205020404" pitchFamily="49" charset="0"/>
              </a:rPr>
              <a:t>FactSales</a:t>
            </a:r>
            <a:r>
              <a:rPr lang="en-US" sz="1800" dirty="0">
                <a:latin typeface="Courier New" panose="02070309020205020404" pitchFamily="49" charset="0"/>
                <a:cs typeface="Courier New" panose="02070309020205020404" pitchFamily="49" charset="0"/>
              </a:rPr>
              <a:t>].[Order Date]</a:t>
            </a:r>
          </a:p>
          <a:p>
            <a:endParaRPr lang="en-US" sz="2400" dirty="0">
              <a:latin typeface="Courier New" panose="02070309020205020404" pitchFamily="49" charset="0"/>
              <a:cs typeface="Courier New" panose="02070309020205020404" pitchFamily="49" charset="0"/>
            </a:endParaRPr>
          </a:p>
          <a:p>
            <a:r>
              <a:rPr lang="en-US" sz="3120" dirty="0">
                <a:cs typeface="Courier New" panose="02070309020205020404" pitchFamily="49" charset="0"/>
              </a:rPr>
              <a:t>This resulting WHERE clause </a:t>
            </a:r>
            <a:r>
              <a:rPr lang="en-US" sz="3120" dirty="0"/>
              <a:t>can result in poor query execution. </a:t>
            </a:r>
            <a:r>
              <a:rPr lang="en-US" sz="2400" i="1" dirty="0">
                <a:solidFill>
                  <a:schemeClr val="bg1">
                    <a:lumMod val="50000"/>
                  </a:schemeClr>
                </a:solidFill>
              </a:rPr>
              <a:t>Because the table isn’t partitioned on the DATEPART value.</a:t>
            </a:r>
            <a:r>
              <a:rPr lang="en-US" sz="2400" i="1" dirty="0">
                <a:solidFill>
                  <a:schemeClr val="bg1">
                    <a:lumMod val="50000"/>
                  </a:schemeClr>
                </a:solidFill>
                <a:cs typeface="Courier New" panose="02070309020205020404" pitchFamily="49" charset="0"/>
              </a:rPr>
              <a:t> </a:t>
            </a:r>
            <a:r>
              <a:rPr lang="en-US" sz="2400" i="1" dirty="0">
                <a:solidFill>
                  <a:schemeClr val="bg1">
                    <a:lumMod val="50000"/>
                  </a:schemeClr>
                </a:solidFill>
              </a:rPr>
              <a:t>Some databases will evaluate the calculation across all partitions, even though this is not necessary.</a:t>
            </a:r>
            <a:endParaRPr lang="en-US" sz="2400" i="1" dirty="0">
              <a:solidFill>
                <a:schemeClr val="bg1">
                  <a:lumMod val="50000"/>
                </a:schemeClr>
              </a:solidFill>
              <a:cs typeface="Courier New" panose="02070309020205020404" pitchFamily="49" charset="0"/>
            </a:endParaRPr>
          </a:p>
        </p:txBody>
      </p:sp>
      <p:sp>
        <p:nvSpPr>
          <p:cNvPr id="4" name="Rectangle 3"/>
          <p:cNvSpPr/>
          <p:nvPr/>
        </p:nvSpPr>
        <p:spPr>
          <a:xfrm>
            <a:off x="2417196" y="4846320"/>
            <a:ext cx="7680960" cy="365760"/>
          </a:xfrm>
          <a:prstGeom prst="rect">
            <a:avLst/>
          </a:prstGeom>
          <a:solidFill>
            <a:srgbClr val="FFFF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42">
              <a:solidFill>
                <a:prstClr val="white"/>
              </a:solidFill>
              <a:latin typeface="Calibri"/>
            </a:endParaRPr>
          </a:p>
        </p:txBody>
      </p:sp>
    </p:spTree>
    <p:extLst>
      <p:ext uri="{BB962C8B-B14F-4D97-AF65-F5344CB8AC3E}">
        <p14:creationId xmlns:p14="http://schemas.microsoft.com/office/powerpoint/2010/main" val="2610393950"/>
      </p:ext>
    </p:extLst>
  </p:cSld>
  <p:clrMapOvr>
    <a:masterClrMapping/>
  </p:clrMapOvr>
  <p:transition>
    <p:fade/>
  </p:transition>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70C0"/>
                </a:solidFill>
              </a:rPr>
              <a:t>Filtering dates: Range</a:t>
            </a:r>
            <a:endParaRPr lang="en-US" dirty="0">
              <a:solidFill>
                <a:srgbClr val="0070C0"/>
              </a:solidFill>
            </a:endParaRPr>
          </a:p>
        </p:txBody>
      </p:sp>
      <p:sp>
        <p:nvSpPr>
          <p:cNvPr id="3" name="Content Placeholder 2"/>
          <p:cNvSpPr>
            <a:spLocks noGrp="1"/>
          </p:cNvSpPr>
          <p:nvPr>
            <p:ph idx="1"/>
          </p:nvPr>
        </p:nvSpPr>
        <p:spPr/>
        <p:txBody>
          <a:bodyPr>
            <a:noAutofit/>
          </a:bodyPr>
          <a:lstStyle/>
          <a:p>
            <a:r>
              <a:rPr lang="en-US" sz="3120" dirty="0">
                <a:solidFill>
                  <a:schemeClr val="accent6">
                    <a:lumMod val="75000"/>
                  </a:schemeClr>
                </a:solidFill>
              </a:rPr>
              <a:t>Range </a:t>
            </a:r>
            <a:r>
              <a:rPr lang="en-US" sz="3120" dirty="0"/>
              <a:t>date filter includes a specific range of contiguous dates.</a:t>
            </a:r>
          </a:p>
          <a:p>
            <a:endParaRPr lang="en-US" sz="1200" dirty="0"/>
          </a:p>
          <a:p>
            <a:r>
              <a:rPr lang="en-US" sz="3120" dirty="0"/>
              <a:t>This </a:t>
            </a:r>
            <a:r>
              <a:rPr lang="en-US" sz="3120" dirty="0">
                <a:solidFill>
                  <a:schemeClr val="accent6">
                    <a:lumMod val="75000"/>
                  </a:schemeClr>
                </a:solidFill>
              </a:rPr>
              <a:t>filter</a:t>
            </a:r>
            <a:r>
              <a:rPr lang="en-US" sz="3120" dirty="0"/>
              <a:t> type </a:t>
            </a:r>
            <a:r>
              <a:rPr lang="en-US" sz="3120" dirty="0">
                <a:solidFill>
                  <a:schemeClr val="accent6">
                    <a:lumMod val="75000"/>
                  </a:schemeClr>
                </a:solidFill>
              </a:rPr>
              <a:t>results</a:t>
            </a:r>
            <a:r>
              <a:rPr lang="en-US" sz="3120" dirty="0"/>
              <a:t> in the following query structure being passed to the database :</a:t>
            </a:r>
          </a:p>
          <a:p>
            <a:endParaRPr lang="en-US" sz="1200" dirty="0"/>
          </a:p>
          <a:p>
            <a:r>
              <a:rPr lang="en-US" sz="1800" b="1" dirty="0">
                <a:solidFill>
                  <a:schemeClr val="accent1">
                    <a:lumMod val="75000"/>
                  </a:schemeClr>
                </a:solidFill>
                <a:latin typeface="Courier New" panose="02070309020205020404" pitchFamily="49" charset="0"/>
                <a:cs typeface="Courier New" panose="02070309020205020404" pitchFamily="49" charset="0"/>
              </a:rPr>
              <a:t>SELECT</a:t>
            </a:r>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FactSales</a:t>
            </a:r>
            <a:r>
              <a:rPr lang="en-US" sz="1800" dirty="0">
                <a:latin typeface="Courier New" panose="02070309020205020404" pitchFamily="49" charset="0"/>
                <a:cs typeface="Courier New" panose="02070309020205020404" pitchFamily="49" charset="0"/>
              </a:rPr>
              <a:t>].[Order Date], </a:t>
            </a:r>
            <a:r>
              <a:rPr lang="en-US" sz="1800" b="1" dirty="0">
                <a:solidFill>
                  <a:schemeClr val="accent1">
                    <a:lumMod val="75000"/>
                  </a:schemeClr>
                </a:solidFill>
                <a:latin typeface="Courier New" panose="02070309020205020404" pitchFamily="49" charset="0"/>
                <a:cs typeface="Courier New" panose="02070309020205020404" pitchFamily="49" charset="0"/>
              </a:rPr>
              <a:t>SUM</a:t>
            </a:r>
            <a:r>
              <a:rPr lang="en-US" sz="1800" dirty="0">
                <a:latin typeface="Courier New" panose="02070309020205020404" pitchFamily="49" charset="0"/>
                <a:cs typeface="Courier New" panose="02070309020205020404" pitchFamily="49" charset="0"/>
              </a:rPr>
              <a:t>([</a:t>
            </a:r>
            <a:r>
              <a:rPr lang="en-US" sz="1800" dirty="0" err="1">
                <a:latin typeface="Courier New" panose="02070309020205020404" pitchFamily="49" charset="0"/>
                <a:cs typeface="Courier New" panose="02070309020205020404" pitchFamily="49" charset="0"/>
              </a:rPr>
              <a:t>FactSales</a:t>
            </a:r>
            <a:r>
              <a:rPr lang="en-US" sz="1800" dirty="0">
                <a:latin typeface="Courier New" panose="02070309020205020404" pitchFamily="49" charset="0"/>
                <a:cs typeface="Courier New" panose="02070309020205020404" pitchFamily="49" charset="0"/>
              </a:rPr>
              <a:t>].[</a:t>
            </a:r>
            <a:r>
              <a:rPr lang="en-US" sz="1800" dirty="0" err="1">
                <a:latin typeface="Courier New" panose="02070309020205020404" pitchFamily="49" charset="0"/>
                <a:cs typeface="Courier New" panose="02070309020205020404" pitchFamily="49" charset="0"/>
              </a:rPr>
              <a:t>SalesAmount</a:t>
            </a:r>
            <a:r>
              <a:rPr lang="en-US" sz="1800" dirty="0">
                <a:latin typeface="Courier New" panose="02070309020205020404" pitchFamily="49" charset="0"/>
                <a:cs typeface="Courier New" panose="02070309020205020404" pitchFamily="49" charset="0"/>
              </a:rPr>
              <a:t>]) </a:t>
            </a:r>
          </a:p>
          <a:p>
            <a:r>
              <a:rPr lang="en-US" sz="1800" b="1" dirty="0">
                <a:solidFill>
                  <a:schemeClr val="accent1">
                    <a:lumMod val="75000"/>
                  </a:schemeClr>
                </a:solidFill>
                <a:latin typeface="Courier New" panose="02070309020205020404" pitchFamily="49" charset="0"/>
                <a:cs typeface="Courier New" panose="02070309020205020404" pitchFamily="49" charset="0"/>
              </a:rPr>
              <a:t>FROM</a:t>
            </a:r>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dbo</a:t>
            </a:r>
            <a:r>
              <a:rPr lang="en-US" sz="1800" dirty="0">
                <a:latin typeface="Courier New" panose="02070309020205020404" pitchFamily="49" charset="0"/>
                <a:cs typeface="Courier New" panose="02070309020205020404" pitchFamily="49" charset="0"/>
              </a:rPr>
              <a:t>].[</a:t>
            </a:r>
            <a:r>
              <a:rPr lang="en-US" sz="1800" dirty="0" err="1">
                <a:latin typeface="Courier New" panose="02070309020205020404" pitchFamily="49" charset="0"/>
                <a:cs typeface="Courier New" panose="02070309020205020404" pitchFamily="49" charset="0"/>
              </a:rPr>
              <a:t>FactSales</a:t>
            </a:r>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FactSales</a:t>
            </a:r>
            <a:r>
              <a:rPr lang="en-US" sz="1800" dirty="0">
                <a:latin typeface="Courier New" panose="02070309020205020404" pitchFamily="49" charset="0"/>
                <a:cs typeface="Courier New" panose="02070309020205020404" pitchFamily="49" charset="0"/>
              </a:rPr>
              <a:t>] </a:t>
            </a:r>
          </a:p>
          <a:p>
            <a:r>
              <a:rPr lang="en-US" sz="1800" b="1" dirty="0">
                <a:solidFill>
                  <a:schemeClr val="accent1">
                    <a:lumMod val="75000"/>
                  </a:schemeClr>
                </a:solidFill>
                <a:latin typeface="Courier New" panose="02070309020205020404" pitchFamily="49" charset="0"/>
                <a:cs typeface="Courier New" panose="02070309020205020404" pitchFamily="49" charset="0"/>
              </a:rPr>
              <a:t>WHERE</a:t>
            </a:r>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FactSales</a:t>
            </a:r>
            <a:r>
              <a:rPr lang="en-US" sz="1800" dirty="0">
                <a:latin typeface="Courier New" panose="02070309020205020404" pitchFamily="49" charset="0"/>
                <a:cs typeface="Courier New" panose="02070309020205020404" pitchFamily="49" charset="0"/>
              </a:rPr>
              <a:t>].[Order Date] &gt;= {</a:t>
            </a:r>
            <a:r>
              <a:rPr lang="en-US" sz="1800" dirty="0" err="1">
                <a:latin typeface="Courier New" panose="02070309020205020404" pitchFamily="49" charset="0"/>
                <a:cs typeface="Courier New" panose="02070309020205020404" pitchFamily="49" charset="0"/>
              </a:rPr>
              <a:t>ts</a:t>
            </a:r>
            <a:r>
              <a:rPr lang="en-US" sz="1800" dirty="0">
                <a:latin typeface="Courier New" panose="02070309020205020404" pitchFamily="49" charset="0"/>
                <a:cs typeface="Courier New" panose="02070309020205020404" pitchFamily="49" charset="0"/>
              </a:rPr>
              <a:t> '2009-01-01 00:00:00'}) </a:t>
            </a:r>
          </a:p>
          <a:p>
            <a:r>
              <a:rPr lang="en-US" sz="1800" b="1" dirty="0">
                <a:solidFill>
                  <a:schemeClr val="accent1">
                    <a:lumMod val="75000"/>
                  </a:schemeClr>
                </a:solidFill>
                <a:latin typeface="Courier New" panose="02070309020205020404" pitchFamily="49" charset="0"/>
                <a:cs typeface="Courier New" panose="02070309020205020404" pitchFamily="49" charset="0"/>
              </a:rPr>
              <a:t>AND</a:t>
            </a:r>
            <a:r>
              <a:rPr lang="en-US" sz="1800" dirty="0">
                <a:solidFill>
                  <a:schemeClr val="accent1">
                    <a:lumMod val="75000"/>
                  </a:schemeClr>
                </a:solidFill>
                <a:latin typeface="Courier New" panose="02070309020205020404" pitchFamily="49" charset="0"/>
                <a:cs typeface="Courier New" panose="02070309020205020404" pitchFamily="49" charset="0"/>
              </a:rPr>
              <a:t> </a:t>
            </a:r>
            <a:r>
              <a:rPr lang="en-US" sz="1800" dirty="0">
                <a:latin typeface="Courier New" panose="02070309020205020404" pitchFamily="49" charset="0"/>
                <a:cs typeface="Courier New" panose="02070309020205020404" pitchFamily="49" charset="0"/>
              </a:rPr>
              <a:t>([</a:t>
            </a:r>
            <a:r>
              <a:rPr lang="en-US" sz="1800" dirty="0" err="1">
                <a:latin typeface="Courier New" panose="02070309020205020404" pitchFamily="49" charset="0"/>
                <a:cs typeface="Courier New" panose="02070309020205020404" pitchFamily="49" charset="0"/>
              </a:rPr>
              <a:t>FactSales</a:t>
            </a:r>
            <a:r>
              <a:rPr lang="en-US" sz="1800" dirty="0">
                <a:latin typeface="Courier New" panose="02070309020205020404" pitchFamily="49" charset="0"/>
                <a:cs typeface="Courier New" panose="02070309020205020404" pitchFamily="49" charset="0"/>
              </a:rPr>
              <a:t>].[Order Date] &lt;= {</a:t>
            </a:r>
            <a:r>
              <a:rPr lang="en-US" sz="1800" dirty="0" err="1">
                <a:latin typeface="Courier New" panose="02070309020205020404" pitchFamily="49" charset="0"/>
                <a:cs typeface="Courier New" panose="02070309020205020404" pitchFamily="49" charset="0"/>
              </a:rPr>
              <a:t>ts</a:t>
            </a:r>
            <a:r>
              <a:rPr lang="en-US" sz="1800" dirty="0">
                <a:latin typeface="Courier New" panose="02070309020205020404" pitchFamily="49" charset="0"/>
                <a:cs typeface="Courier New" panose="02070309020205020404" pitchFamily="49" charset="0"/>
              </a:rPr>
              <a:t> '2012-12-31 00:00:00'})) </a:t>
            </a:r>
          </a:p>
          <a:p>
            <a:r>
              <a:rPr lang="en-US" sz="1800" b="1" dirty="0">
                <a:solidFill>
                  <a:schemeClr val="accent1">
                    <a:lumMod val="75000"/>
                  </a:schemeClr>
                </a:solidFill>
                <a:latin typeface="Courier New" panose="02070309020205020404" pitchFamily="49" charset="0"/>
                <a:cs typeface="Courier New" panose="02070309020205020404" pitchFamily="49" charset="0"/>
              </a:rPr>
              <a:t>GROUP BY </a:t>
            </a:r>
            <a:r>
              <a:rPr lang="en-US" sz="1800" dirty="0">
                <a:latin typeface="Courier New" panose="02070309020205020404" pitchFamily="49" charset="0"/>
                <a:cs typeface="Courier New" panose="02070309020205020404" pitchFamily="49" charset="0"/>
              </a:rPr>
              <a:t>[</a:t>
            </a:r>
            <a:r>
              <a:rPr lang="en-US" sz="1800" dirty="0" err="1">
                <a:latin typeface="Courier New" panose="02070309020205020404" pitchFamily="49" charset="0"/>
                <a:cs typeface="Courier New" panose="02070309020205020404" pitchFamily="49" charset="0"/>
              </a:rPr>
              <a:t>FactSales</a:t>
            </a:r>
            <a:r>
              <a:rPr lang="en-US" sz="1800" dirty="0">
                <a:latin typeface="Courier New" panose="02070309020205020404" pitchFamily="49" charset="0"/>
                <a:cs typeface="Courier New" panose="02070309020205020404" pitchFamily="49" charset="0"/>
              </a:rPr>
              <a:t>].[Order Date]</a:t>
            </a:r>
          </a:p>
          <a:p>
            <a:endParaRPr lang="en-US" sz="1200" dirty="0">
              <a:latin typeface="Courier New" panose="02070309020205020404" pitchFamily="49" charset="0"/>
              <a:cs typeface="Courier New" panose="02070309020205020404" pitchFamily="49" charset="0"/>
            </a:endParaRPr>
          </a:p>
          <a:p>
            <a:r>
              <a:rPr lang="en-US" sz="3120" dirty="0"/>
              <a:t>This type of WHERE clause is very efficient it leverages indexes.</a:t>
            </a:r>
            <a:endParaRPr lang="en-US" sz="3120" dirty="0">
              <a:latin typeface="Courier New" panose="02070309020205020404" pitchFamily="49" charset="0"/>
              <a:cs typeface="Courier New" panose="02070309020205020404" pitchFamily="49" charset="0"/>
            </a:endParaRPr>
          </a:p>
        </p:txBody>
      </p:sp>
      <p:sp>
        <p:nvSpPr>
          <p:cNvPr id="4" name="Rectangle 3"/>
          <p:cNvSpPr/>
          <p:nvPr/>
        </p:nvSpPr>
        <p:spPr>
          <a:xfrm>
            <a:off x="2377440" y="5120640"/>
            <a:ext cx="8869680" cy="548640"/>
          </a:xfrm>
          <a:prstGeom prst="rect">
            <a:avLst/>
          </a:prstGeom>
          <a:solidFill>
            <a:srgbClr val="FFFF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42">
              <a:solidFill>
                <a:prstClr val="white"/>
              </a:solidFill>
              <a:latin typeface="Calibri"/>
            </a:endParaRPr>
          </a:p>
        </p:txBody>
      </p:sp>
    </p:spTree>
    <p:extLst>
      <p:ext uri="{BB962C8B-B14F-4D97-AF65-F5344CB8AC3E}">
        <p14:creationId xmlns:p14="http://schemas.microsoft.com/office/powerpoint/2010/main" val="140507089"/>
      </p:ext>
    </p:extLst>
  </p:cSld>
  <p:clrMapOvr>
    <a:masterClrMapping/>
  </p:clrMapOvr>
  <p:transition>
    <p:fade/>
  </p:transition>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70C0"/>
                </a:solidFill>
              </a:rPr>
              <a:t>Filtering dates: Relative</a:t>
            </a:r>
            <a:endParaRPr lang="en-US" dirty="0">
              <a:solidFill>
                <a:srgbClr val="0070C0"/>
              </a:solidFill>
            </a:endParaRPr>
          </a:p>
        </p:txBody>
      </p:sp>
      <p:sp>
        <p:nvSpPr>
          <p:cNvPr id="3" name="Content Placeholder 2"/>
          <p:cNvSpPr>
            <a:spLocks noGrp="1"/>
          </p:cNvSpPr>
          <p:nvPr>
            <p:ph idx="1"/>
          </p:nvPr>
        </p:nvSpPr>
        <p:spPr/>
        <p:txBody>
          <a:bodyPr>
            <a:noAutofit/>
          </a:bodyPr>
          <a:lstStyle/>
          <a:p>
            <a:r>
              <a:rPr lang="en-US" sz="3120" dirty="0">
                <a:solidFill>
                  <a:schemeClr val="accent6">
                    <a:lumMod val="75000"/>
                  </a:schemeClr>
                </a:solidFill>
              </a:rPr>
              <a:t>Relative </a:t>
            </a:r>
            <a:r>
              <a:rPr lang="en-US" sz="3120" dirty="0"/>
              <a:t>date filter includes a defined range of contiguous dates.</a:t>
            </a:r>
          </a:p>
          <a:p>
            <a:endParaRPr lang="en-US" sz="1200" dirty="0"/>
          </a:p>
          <a:p>
            <a:r>
              <a:rPr lang="en-US" sz="3120" dirty="0"/>
              <a:t>This </a:t>
            </a:r>
            <a:r>
              <a:rPr lang="en-US" sz="3120" dirty="0">
                <a:solidFill>
                  <a:schemeClr val="accent6">
                    <a:lumMod val="75000"/>
                  </a:schemeClr>
                </a:solidFill>
              </a:rPr>
              <a:t>filter</a:t>
            </a:r>
            <a:r>
              <a:rPr lang="en-US" sz="3120" dirty="0"/>
              <a:t> type </a:t>
            </a:r>
            <a:r>
              <a:rPr lang="en-US" sz="3120" dirty="0">
                <a:solidFill>
                  <a:schemeClr val="accent6">
                    <a:lumMod val="75000"/>
                  </a:schemeClr>
                </a:solidFill>
              </a:rPr>
              <a:t>results</a:t>
            </a:r>
            <a:r>
              <a:rPr lang="en-US" sz="3120" dirty="0"/>
              <a:t> in the following query structure being passed to the database :</a:t>
            </a:r>
          </a:p>
          <a:p>
            <a:endParaRPr lang="en-US" sz="1200" dirty="0"/>
          </a:p>
          <a:p>
            <a:r>
              <a:rPr lang="en-US" sz="1800" b="1" dirty="0">
                <a:solidFill>
                  <a:schemeClr val="accent1">
                    <a:lumMod val="75000"/>
                  </a:schemeClr>
                </a:solidFill>
                <a:latin typeface="Courier New" panose="02070309020205020404" pitchFamily="49" charset="0"/>
                <a:cs typeface="Courier New" panose="02070309020205020404" pitchFamily="49" charset="0"/>
              </a:rPr>
              <a:t>SELECT</a:t>
            </a:r>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FactSales</a:t>
            </a:r>
            <a:r>
              <a:rPr lang="en-US" sz="1800" dirty="0">
                <a:latin typeface="Courier New" panose="02070309020205020404" pitchFamily="49" charset="0"/>
                <a:cs typeface="Courier New" panose="02070309020205020404" pitchFamily="49" charset="0"/>
              </a:rPr>
              <a:t>].[Order Date], </a:t>
            </a:r>
            <a:r>
              <a:rPr lang="en-US" sz="1800" b="1" dirty="0">
                <a:solidFill>
                  <a:schemeClr val="accent1">
                    <a:lumMod val="75000"/>
                  </a:schemeClr>
                </a:solidFill>
                <a:latin typeface="Courier New" panose="02070309020205020404" pitchFamily="49" charset="0"/>
                <a:cs typeface="Courier New" panose="02070309020205020404" pitchFamily="49" charset="0"/>
              </a:rPr>
              <a:t>SUM</a:t>
            </a:r>
            <a:r>
              <a:rPr lang="en-US" sz="1800" dirty="0">
                <a:latin typeface="Courier New" panose="02070309020205020404" pitchFamily="49" charset="0"/>
                <a:cs typeface="Courier New" panose="02070309020205020404" pitchFamily="49" charset="0"/>
              </a:rPr>
              <a:t>([</a:t>
            </a:r>
            <a:r>
              <a:rPr lang="en-US" sz="1800" dirty="0" err="1">
                <a:latin typeface="Courier New" panose="02070309020205020404" pitchFamily="49" charset="0"/>
                <a:cs typeface="Courier New" panose="02070309020205020404" pitchFamily="49" charset="0"/>
              </a:rPr>
              <a:t>FactSales</a:t>
            </a:r>
            <a:r>
              <a:rPr lang="en-US" sz="1800" dirty="0">
                <a:latin typeface="Courier New" panose="02070309020205020404" pitchFamily="49" charset="0"/>
                <a:cs typeface="Courier New" panose="02070309020205020404" pitchFamily="49" charset="0"/>
              </a:rPr>
              <a:t>].[</a:t>
            </a:r>
            <a:r>
              <a:rPr lang="en-US" sz="1800" dirty="0" err="1">
                <a:latin typeface="Courier New" panose="02070309020205020404" pitchFamily="49" charset="0"/>
                <a:cs typeface="Courier New" panose="02070309020205020404" pitchFamily="49" charset="0"/>
              </a:rPr>
              <a:t>SalesAmount</a:t>
            </a:r>
            <a:r>
              <a:rPr lang="en-US" sz="1800" dirty="0">
                <a:latin typeface="Courier New" panose="02070309020205020404" pitchFamily="49" charset="0"/>
                <a:cs typeface="Courier New" panose="02070309020205020404" pitchFamily="49" charset="0"/>
              </a:rPr>
              <a:t>]) </a:t>
            </a:r>
          </a:p>
          <a:p>
            <a:r>
              <a:rPr lang="en-US" sz="1800" b="1" dirty="0">
                <a:solidFill>
                  <a:schemeClr val="accent1">
                    <a:lumMod val="75000"/>
                  </a:schemeClr>
                </a:solidFill>
                <a:latin typeface="Courier New" panose="02070309020205020404" pitchFamily="49" charset="0"/>
                <a:cs typeface="Courier New" panose="02070309020205020404" pitchFamily="49" charset="0"/>
              </a:rPr>
              <a:t>FROM</a:t>
            </a:r>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dbo</a:t>
            </a:r>
            <a:r>
              <a:rPr lang="en-US" sz="1800" dirty="0">
                <a:latin typeface="Courier New" panose="02070309020205020404" pitchFamily="49" charset="0"/>
                <a:cs typeface="Courier New" panose="02070309020205020404" pitchFamily="49" charset="0"/>
              </a:rPr>
              <a:t>].[</a:t>
            </a:r>
            <a:r>
              <a:rPr lang="en-US" sz="1800" dirty="0" err="1">
                <a:latin typeface="Courier New" panose="02070309020205020404" pitchFamily="49" charset="0"/>
                <a:cs typeface="Courier New" panose="02070309020205020404" pitchFamily="49" charset="0"/>
              </a:rPr>
              <a:t>FactSales</a:t>
            </a:r>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FactSales</a:t>
            </a:r>
            <a:r>
              <a:rPr lang="en-US" sz="1800" dirty="0">
                <a:latin typeface="Courier New" panose="02070309020205020404" pitchFamily="49" charset="0"/>
                <a:cs typeface="Courier New" panose="02070309020205020404" pitchFamily="49" charset="0"/>
              </a:rPr>
              <a:t>] </a:t>
            </a:r>
          </a:p>
          <a:p>
            <a:r>
              <a:rPr lang="en-US" sz="1800" b="1" dirty="0">
                <a:solidFill>
                  <a:schemeClr val="accent1">
                    <a:lumMod val="75000"/>
                  </a:schemeClr>
                </a:solidFill>
                <a:latin typeface="Courier New" panose="02070309020205020404" pitchFamily="49" charset="0"/>
                <a:cs typeface="Courier New" panose="02070309020205020404" pitchFamily="49" charset="0"/>
              </a:rPr>
              <a:t>WHERE</a:t>
            </a:r>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FactSales</a:t>
            </a:r>
            <a:r>
              <a:rPr lang="en-US" sz="1800" dirty="0">
                <a:latin typeface="Courier New" panose="02070309020205020404" pitchFamily="49" charset="0"/>
                <a:cs typeface="Courier New" panose="02070309020205020404" pitchFamily="49" charset="0"/>
              </a:rPr>
              <a:t>].[Order Date] &gt;= </a:t>
            </a:r>
            <a:r>
              <a:rPr lang="en-US" sz="1800" b="1" dirty="0">
                <a:solidFill>
                  <a:schemeClr val="accent1">
                    <a:lumMod val="75000"/>
                  </a:schemeClr>
                </a:solidFill>
                <a:latin typeface="Courier New" panose="02070309020205020404" pitchFamily="49" charset="0"/>
                <a:cs typeface="Courier New" panose="02070309020205020404" pitchFamily="49" charset="0"/>
              </a:rPr>
              <a:t>DATEADD</a:t>
            </a:r>
            <a:r>
              <a:rPr lang="en-US" sz="1800" dirty="0">
                <a:latin typeface="Courier New" panose="02070309020205020404" pitchFamily="49" charset="0"/>
                <a:cs typeface="Courier New" panose="02070309020205020404" pitchFamily="49" charset="0"/>
              </a:rPr>
              <a:t>(year,(-2),</a:t>
            </a:r>
            <a:r>
              <a:rPr lang="en-US" sz="1800" b="1" dirty="0">
                <a:solidFill>
                  <a:schemeClr val="accent1">
                    <a:lumMod val="75000"/>
                  </a:schemeClr>
                </a:solidFill>
                <a:latin typeface="Courier New" panose="02070309020205020404" pitchFamily="49" charset="0"/>
                <a:cs typeface="Courier New" panose="02070309020205020404" pitchFamily="49" charset="0"/>
              </a:rPr>
              <a:t>DATEADD</a:t>
            </a:r>
            <a:r>
              <a:rPr lang="en-US" sz="1800" dirty="0">
                <a:latin typeface="Courier New" panose="02070309020205020404" pitchFamily="49" charset="0"/>
                <a:cs typeface="Courier New" panose="02070309020205020404" pitchFamily="49" charset="0"/>
              </a:rPr>
              <a:t>(year, 	</a:t>
            </a:r>
            <a:r>
              <a:rPr lang="en-US" sz="1800" b="1" dirty="0">
                <a:solidFill>
                  <a:schemeClr val="accent1">
                    <a:lumMod val="75000"/>
                  </a:schemeClr>
                </a:solidFill>
                <a:latin typeface="Courier New" panose="02070309020205020404" pitchFamily="49" charset="0"/>
                <a:cs typeface="Courier New" panose="02070309020205020404" pitchFamily="49" charset="0"/>
              </a:rPr>
              <a:t>DATEDIFF</a:t>
            </a:r>
            <a:r>
              <a:rPr lang="en-US" sz="1800" dirty="0">
                <a:latin typeface="Courier New" panose="02070309020205020404" pitchFamily="49" charset="0"/>
                <a:cs typeface="Courier New" panose="02070309020205020404" pitchFamily="49" charset="0"/>
              </a:rPr>
              <a:t>(year, 0, {</a:t>
            </a:r>
            <a:r>
              <a:rPr lang="en-US" sz="1800" dirty="0" err="1">
                <a:latin typeface="Courier New" panose="02070309020205020404" pitchFamily="49" charset="0"/>
                <a:cs typeface="Courier New" panose="02070309020205020404" pitchFamily="49" charset="0"/>
              </a:rPr>
              <a:t>ts</a:t>
            </a:r>
            <a:r>
              <a:rPr lang="en-US" sz="1800" dirty="0">
                <a:latin typeface="Courier New" panose="02070309020205020404" pitchFamily="49" charset="0"/>
                <a:cs typeface="Courier New" panose="02070309020205020404" pitchFamily="49" charset="0"/>
              </a:rPr>
              <a:t> '2012-12-16 22:37:51.490'}), 0))) </a:t>
            </a:r>
          </a:p>
          <a:p>
            <a:r>
              <a:rPr lang="en-US" sz="1800" b="1" dirty="0">
                <a:solidFill>
                  <a:schemeClr val="accent1">
                    <a:lumMod val="75000"/>
                  </a:schemeClr>
                </a:solidFill>
                <a:latin typeface="Courier New" panose="02070309020205020404" pitchFamily="49" charset="0"/>
                <a:cs typeface="Courier New" panose="02070309020205020404" pitchFamily="49" charset="0"/>
              </a:rPr>
              <a:t>AND</a:t>
            </a:r>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FactSales</a:t>
            </a:r>
            <a:r>
              <a:rPr lang="en-US" sz="1800" dirty="0">
                <a:latin typeface="Courier New" panose="02070309020205020404" pitchFamily="49" charset="0"/>
                <a:cs typeface="Courier New" panose="02070309020205020404" pitchFamily="49" charset="0"/>
              </a:rPr>
              <a:t>].[Order Date] &lt; </a:t>
            </a:r>
            <a:r>
              <a:rPr lang="en-US" sz="1800" b="1" dirty="0">
                <a:solidFill>
                  <a:schemeClr val="accent1">
                    <a:lumMod val="75000"/>
                  </a:schemeClr>
                </a:solidFill>
                <a:latin typeface="Courier New" panose="02070309020205020404" pitchFamily="49" charset="0"/>
                <a:cs typeface="Courier New" panose="02070309020205020404" pitchFamily="49" charset="0"/>
              </a:rPr>
              <a:t>DATEADD</a:t>
            </a:r>
            <a:r>
              <a:rPr lang="en-US" sz="1800" dirty="0">
                <a:latin typeface="Courier New" panose="02070309020205020404" pitchFamily="49" charset="0"/>
                <a:cs typeface="Courier New" panose="02070309020205020404" pitchFamily="49" charset="0"/>
              </a:rPr>
              <a:t>(year,1,</a:t>
            </a:r>
            <a:r>
              <a:rPr lang="en-US" sz="1800" b="1" dirty="0">
                <a:solidFill>
                  <a:schemeClr val="accent1">
                    <a:lumMod val="75000"/>
                  </a:schemeClr>
                </a:solidFill>
                <a:latin typeface="Courier New" panose="02070309020205020404" pitchFamily="49" charset="0"/>
                <a:cs typeface="Courier New" panose="02070309020205020404" pitchFamily="49" charset="0"/>
              </a:rPr>
              <a:t>DATEADD</a:t>
            </a:r>
            <a:r>
              <a:rPr lang="en-US" sz="1800" dirty="0">
                <a:latin typeface="Courier New" panose="02070309020205020404" pitchFamily="49" charset="0"/>
                <a:cs typeface="Courier New" panose="02070309020205020404" pitchFamily="49" charset="0"/>
              </a:rPr>
              <a:t>(year, 	</a:t>
            </a:r>
            <a:r>
              <a:rPr lang="en-US" sz="1800" b="1" dirty="0">
                <a:solidFill>
                  <a:schemeClr val="accent1">
                    <a:lumMod val="75000"/>
                  </a:schemeClr>
                </a:solidFill>
                <a:latin typeface="Courier New" panose="02070309020205020404" pitchFamily="49" charset="0"/>
                <a:cs typeface="Courier New" panose="02070309020205020404" pitchFamily="49" charset="0"/>
              </a:rPr>
              <a:t>DATEDIFF</a:t>
            </a:r>
            <a:r>
              <a:rPr lang="en-US" sz="1800" dirty="0">
                <a:latin typeface="Courier New" panose="02070309020205020404" pitchFamily="49" charset="0"/>
                <a:cs typeface="Courier New" panose="02070309020205020404" pitchFamily="49" charset="0"/>
              </a:rPr>
              <a:t>(year, 0, {</a:t>
            </a:r>
            <a:r>
              <a:rPr lang="en-US" sz="1800" dirty="0" err="1">
                <a:latin typeface="Courier New" panose="02070309020205020404" pitchFamily="49" charset="0"/>
                <a:cs typeface="Courier New" panose="02070309020205020404" pitchFamily="49" charset="0"/>
              </a:rPr>
              <a:t>ts</a:t>
            </a:r>
            <a:r>
              <a:rPr lang="en-US" sz="1800" dirty="0">
                <a:latin typeface="Courier New" panose="02070309020205020404" pitchFamily="49" charset="0"/>
                <a:cs typeface="Courier New" panose="02070309020205020404" pitchFamily="49" charset="0"/>
              </a:rPr>
              <a:t> '2012-12-16 22:37:51.490'}), 0)))) </a:t>
            </a:r>
          </a:p>
          <a:p>
            <a:r>
              <a:rPr lang="en-US" sz="1800" b="1" dirty="0">
                <a:solidFill>
                  <a:schemeClr val="accent1">
                    <a:lumMod val="75000"/>
                  </a:schemeClr>
                </a:solidFill>
                <a:latin typeface="Courier New" panose="02070309020205020404" pitchFamily="49" charset="0"/>
                <a:cs typeface="Courier New" panose="02070309020205020404" pitchFamily="49" charset="0"/>
              </a:rPr>
              <a:t>GROUP BY </a:t>
            </a:r>
            <a:r>
              <a:rPr lang="en-US" sz="1800" dirty="0">
                <a:latin typeface="Courier New" panose="02070309020205020404" pitchFamily="49" charset="0"/>
                <a:cs typeface="Courier New" panose="02070309020205020404" pitchFamily="49" charset="0"/>
              </a:rPr>
              <a:t>[</a:t>
            </a:r>
            <a:r>
              <a:rPr lang="en-US" sz="1800" dirty="0" err="1">
                <a:latin typeface="Courier New" panose="02070309020205020404" pitchFamily="49" charset="0"/>
                <a:cs typeface="Courier New" panose="02070309020205020404" pitchFamily="49" charset="0"/>
              </a:rPr>
              <a:t>FactSales</a:t>
            </a:r>
            <a:r>
              <a:rPr lang="en-US" sz="1800" dirty="0">
                <a:latin typeface="Courier New" panose="02070309020205020404" pitchFamily="49" charset="0"/>
                <a:cs typeface="Courier New" panose="02070309020205020404" pitchFamily="49" charset="0"/>
              </a:rPr>
              <a:t>].[Order Date]</a:t>
            </a:r>
          </a:p>
          <a:p>
            <a:endParaRPr lang="en-US" sz="1200" dirty="0">
              <a:latin typeface="Courier New" panose="02070309020205020404" pitchFamily="49" charset="0"/>
              <a:cs typeface="Courier New" panose="02070309020205020404" pitchFamily="49" charset="0"/>
            </a:endParaRPr>
          </a:p>
          <a:p>
            <a:r>
              <a:rPr lang="en-US" sz="3120" dirty="0"/>
              <a:t>The resulting WHERE clause uses a ranged date filter, so this is also an efficient form of date filter.</a:t>
            </a:r>
            <a:endParaRPr lang="en-US" sz="3120" dirty="0">
              <a:latin typeface="Courier New" panose="02070309020205020404" pitchFamily="49" charset="0"/>
              <a:cs typeface="Courier New" panose="02070309020205020404" pitchFamily="49" charset="0"/>
            </a:endParaRPr>
          </a:p>
        </p:txBody>
      </p:sp>
      <p:sp>
        <p:nvSpPr>
          <p:cNvPr id="4" name="Rectangle 3"/>
          <p:cNvSpPr/>
          <p:nvPr/>
        </p:nvSpPr>
        <p:spPr>
          <a:xfrm>
            <a:off x="2377440" y="5120640"/>
            <a:ext cx="9418320" cy="1188720"/>
          </a:xfrm>
          <a:prstGeom prst="rect">
            <a:avLst/>
          </a:prstGeom>
          <a:solidFill>
            <a:srgbClr val="FFFF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42">
              <a:solidFill>
                <a:prstClr val="white"/>
              </a:solidFill>
              <a:latin typeface="Calibri"/>
            </a:endParaRPr>
          </a:p>
        </p:txBody>
      </p:sp>
    </p:spTree>
    <p:extLst>
      <p:ext uri="{BB962C8B-B14F-4D97-AF65-F5344CB8AC3E}">
        <p14:creationId xmlns:p14="http://schemas.microsoft.com/office/powerpoint/2010/main" val="76859949"/>
      </p:ext>
    </p:extLst>
  </p:cSld>
  <p:clrMapOvr>
    <a:masterClrMapping/>
  </p:clrMapOvr>
  <p:transition>
    <p:fade/>
  </p:transition>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solidFill>
                  <a:srgbClr val="0070C0"/>
                </a:solidFill>
              </a:rPr>
              <a:t>Quick Filters</a:t>
            </a:r>
          </a:p>
        </p:txBody>
      </p:sp>
      <p:sp>
        <p:nvSpPr>
          <p:cNvPr id="3" name="Content Placeholder 2"/>
          <p:cNvSpPr>
            <a:spLocks noGrp="1"/>
          </p:cNvSpPr>
          <p:nvPr>
            <p:ph idx="1"/>
          </p:nvPr>
        </p:nvSpPr>
        <p:spPr/>
        <p:txBody>
          <a:bodyPr>
            <a:normAutofit fontScale="92500" lnSpcReduction="20000"/>
          </a:bodyPr>
          <a:lstStyle/>
          <a:p>
            <a:endParaRPr lang="en-US" sz="3120" dirty="0"/>
          </a:p>
          <a:p>
            <a:r>
              <a:rPr lang="en-US" sz="3120" dirty="0"/>
              <a:t>Despite the name, </a:t>
            </a:r>
            <a:r>
              <a:rPr lang="en-US" sz="3120" dirty="0">
                <a:solidFill>
                  <a:schemeClr val="accent6">
                    <a:lumMod val="75000"/>
                  </a:schemeClr>
                </a:solidFill>
              </a:rPr>
              <a:t>too many quick filters</a:t>
            </a:r>
            <a:r>
              <a:rPr lang="en-US" sz="3120" dirty="0"/>
              <a:t> will actually </a:t>
            </a:r>
            <a:r>
              <a:rPr lang="en-US" sz="3120" dirty="0">
                <a:solidFill>
                  <a:schemeClr val="accent6">
                    <a:lumMod val="75000"/>
                  </a:schemeClr>
                </a:solidFill>
              </a:rPr>
              <a:t>slow you down</a:t>
            </a:r>
            <a:r>
              <a:rPr lang="en-US" sz="3120" dirty="0"/>
              <a:t>. </a:t>
            </a:r>
          </a:p>
          <a:p>
            <a:endParaRPr lang="en-US" sz="3120" dirty="0"/>
          </a:p>
          <a:p>
            <a:r>
              <a:rPr lang="en-US" sz="3120" dirty="0"/>
              <a:t> </a:t>
            </a:r>
            <a:r>
              <a:rPr lang="en-US" sz="3120" dirty="0">
                <a:solidFill>
                  <a:schemeClr val="accent6">
                    <a:lumMod val="75000"/>
                  </a:schemeClr>
                </a:solidFill>
              </a:rPr>
              <a:t>Try</a:t>
            </a:r>
            <a:r>
              <a:rPr lang="en-US" sz="3120" dirty="0"/>
              <a:t> a more </a:t>
            </a:r>
            <a:r>
              <a:rPr lang="en-US" sz="3120" dirty="0">
                <a:solidFill>
                  <a:schemeClr val="accent6">
                    <a:lumMod val="75000"/>
                  </a:schemeClr>
                </a:solidFill>
              </a:rPr>
              <a:t>guided analytics</a:t>
            </a:r>
            <a:r>
              <a:rPr lang="en-US" sz="3120" dirty="0"/>
              <a:t> approach </a:t>
            </a:r>
            <a:r>
              <a:rPr lang="en-US" sz="3120" dirty="0">
                <a:solidFill>
                  <a:schemeClr val="accent6">
                    <a:lumMod val="75000"/>
                  </a:schemeClr>
                </a:solidFill>
              </a:rPr>
              <a:t>using action filters </a:t>
            </a:r>
            <a:r>
              <a:rPr lang="en-US" sz="3120" dirty="0"/>
              <a:t>instead.</a:t>
            </a:r>
          </a:p>
        </p:txBody>
      </p:sp>
    </p:spTree>
    <p:extLst>
      <p:ext uri="{BB962C8B-B14F-4D97-AF65-F5344CB8AC3E}">
        <p14:creationId xmlns:p14="http://schemas.microsoft.com/office/powerpoint/2010/main" val="2146275180"/>
      </p:ext>
    </p:extLst>
  </p:cSld>
  <p:clrMapOvr>
    <a:masterClrMapping/>
  </p:clrMapOvr>
  <p:transition>
    <p:fade/>
  </p:transition>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3413" y="1701165"/>
            <a:ext cx="9270791" cy="5667130"/>
          </a:xfrm>
          <a:prstGeom prst="rect">
            <a:avLst/>
          </a:prstGeom>
        </p:spPr>
      </p:pic>
      <p:sp>
        <p:nvSpPr>
          <p:cNvPr id="3" name="Title 1"/>
          <p:cNvSpPr>
            <a:spLocks noGrp="1"/>
          </p:cNvSpPr>
          <p:nvPr>
            <p:ph type="title"/>
          </p:nvPr>
        </p:nvSpPr>
        <p:spPr>
          <a:xfrm>
            <a:off x="731520" y="329566"/>
            <a:ext cx="13167360" cy="1371600"/>
          </a:xfrm>
        </p:spPr>
        <p:txBody>
          <a:bodyPr>
            <a:normAutofit fontScale="90000"/>
          </a:bodyPr>
          <a:lstStyle/>
          <a:p>
            <a:r>
              <a:rPr lang="en-US" sz="4800" dirty="0">
                <a:solidFill>
                  <a:srgbClr val="0070C0"/>
                </a:solidFill>
              </a:rPr>
              <a:t>Guided Analytics with Dashboard Actions</a:t>
            </a:r>
            <a:endParaRPr lang="en-US" sz="4800" dirty="0">
              <a:solidFill>
                <a:srgbClr val="0070C0"/>
              </a:solidFill>
            </a:endParaRPr>
          </a:p>
        </p:txBody>
      </p:sp>
    </p:spTree>
    <p:extLst>
      <p:ext uri="{BB962C8B-B14F-4D97-AF65-F5344CB8AC3E}">
        <p14:creationId xmlns:p14="http://schemas.microsoft.com/office/powerpoint/2010/main" val="1714448796"/>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Oval 48"/>
          <p:cNvSpPr/>
          <p:nvPr/>
        </p:nvSpPr>
        <p:spPr>
          <a:xfrm>
            <a:off x="3521905" y="1601420"/>
            <a:ext cx="5266944" cy="5266944"/>
          </a:xfrm>
          <a:prstGeom prst="ellipse">
            <a:avLst/>
          </a:prstGeom>
          <a:solidFill>
            <a:srgbClr val="4F81BD">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42"/>
          </a:p>
        </p:txBody>
      </p:sp>
      <p:sp>
        <p:nvSpPr>
          <p:cNvPr id="40" name="Oval 39"/>
          <p:cNvSpPr/>
          <p:nvPr/>
        </p:nvSpPr>
        <p:spPr>
          <a:xfrm>
            <a:off x="7116998" y="2523135"/>
            <a:ext cx="3423514" cy="3423514"/>
          </a:xfrm>
          <a:prstGeom prst="ellipse">
            <a:avLst/>
          </a:prstGeom>
          <a:solidFill>
            <a:srgbClr val="C0504D">
              <a:alpha val="50196"/>
            </a:srgb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2542"/>
          </a:p>
        </p:txBody>
      </p:sp>
      <p:grpSp>
        <p:nvGrpSpPr>
          <p:cNvPr id="84" name="Peter"/>
          <p:cNvGrpSpPr/>
          <p:nvPr/>
        </p:nvGrpSpPr>
        <p:grpSpPr>
          <a:xfrm>
            <a:off x="5220262" y="4934302"/>
            <a:ext cx="2049871" cy="1752891"/>
            <a:chOff x="164954" y="1258278"/>
            <a:chExt cx="1763127" cy="1507690"/>
          </a:xfrm>
        </p:grpSpPr>
        <p:grpSp>
          <p:nvGrpSpPr>
            <p:cNvPr id="85" name="Group 84"/>
            <p:cNvGrpSpPr/>
            <p:nvPr/>
          </p:nvGrpSpPr>
          <p:grpSpPr>
            <a:xfrm>
              <a:off x="549931" y="1258278"/>
              <a:ext cx="987553" cy="987550"/>
              <a:chOff x="859264" y="177924"/>
              <a:chExt cx="1310323" cy="1310322"/>
            </a:xfrm>
          </p:grpSpPr>
          <p:pic>
            <p:nvPicPr>
              <p:cNvPr id="87" name="Picture 86"/>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900503" y="215447"/>
                <a:ext cx="1227846" cy="1259741"/>
              </a:xfrm>
              <a:prstGeom prst="ellipse">
                <a:avLst/>
              </a:prstGeom>
              <a:noFill/>
              <a:extLst>
                <a:ext uri="{909E8E84-426E-40DD-AFC4-6F175D3DCCD1}">
                  <a14:hiddenFill xmlns:a14="http://schemas.microsoft.com/office/drawing/2010/main">
                    <a:solidFill>
                      <a:srgbClr val="FFFFFF"/>
                    </a:solidFill>
                  </a14:hiddenFill>
                </a:ext>
              </a:extLst>
            </p:spPr>
          </p:pic>
          <p:sp>
            <p:nvSpPr>
              <p:cNvPr id="88" name="Oval 87"/>
              <p:cNvSpPr/>
              <p:nvPr/>
            </p:nvSpPr>
            <p:spPr>
              <a:xfrm>
                <a:off x="859264" y="177924"/>
                <a:ext cx="1310323" cy="1310322"/>
              </a:xfrm>
              <a:prstGeom prst="ellipse">
                <a:avLst/>
              </a:prstGeom>
              <a:noFill/>
              <a:ln w="57150">
                <a:solidFill>
                  <a:srgbClr val="7D7E7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80" dirty="0">
                  <a:solidFill>
                    <a:schemeClr val="tx1"/>
                  </a:solidFill>
                </a:endParaRPr>
              </a:p>
            </p:txBody>
          </p:sp>
        </p:grpSp>
        <p:sp>
          <p:nvSpPr>
            <p:cNvPr id="86" name="Rectangle 85"/>
            <p:cNvSpPr/>
            <p:nvPr/>
          </p:nvSpPr>
          <p:spPr>
            <a:xfrm>
              <a:off x="164954" y="2241815"/>
              <a:ext cx="1763127" cy="524153"/>
            </a:xfrm>
            <a:prstGeom prst="rect">
              <a:avLst/>
            </a:prstGeom>
          </p:spPr>
          <p:txBody>
            <a:bodyPr wrap="square">
              <a:spAutoFit/>
            </a:bodyPr>
            <a:lstStyle/>
            <a:p>
              <a:pPr algn="ctr"/>
              <a:r>
                <a:rPr lang="en-US" sz="1680" b="1" dirty="0"/>
                <a:t>  Peter</a:t>
              </a:r>
            </a:p>
            <a:p>
              <a:pPr algn="ctr"/>
              <a:r>
                <a:rPr lang="en-US" sz="1680" i="1" dirty="0"/>
                <a:t>Analyst</a:t>
              </a:r>
              <a:endParaRPr lang="en-US" sz="1680" i="1" dirty="0"/>
            </a:p>
          </p:txBody>
        </p:sp>
      </p:grpSp>
      <p:grpSp>
        <p:nvGrpSpPr>
          <p:cNvPr id="89" name="Norm"/>
          <p:cNvGrpSpPr/>
          <p:nvPr/>
        </p:nvGrpSpPr>
        <p:grpSpPr>
          <a:xfrm>
            <a:off x="6834553" y="3529566"/>
            <a:ext cx="2284457" cy="1757558"/>
            <a:chOff x="156990" y="1855919"/>
            <a:chExt cx="1447019" cy="1113270"/>
          </a:xfrm>
        </p:grpSpPr>
        <p:sp>
          <p:nvSpPr>
            <p:cNvPr id="90" name="Rectangle 89"/>
            <p:cNvSpPr/>
            <p:nvPr/>
          </p:nvSpPr>
          <p:spPr>
            <a:xfrm>
              <a:off x="156990" y="2583185"/>
              <a:ext cx="1447019" cy="386004"/>
            </a:xfrm>
            <a:prstGeom prst="rect">
              <a:avLst/>
            </a:prstGeom>
          </p:spPr>
          <p:txBody>
            <a:bodyPr wrap="square">
              <a:spAutoFit/>
            </a:bodyPr>
            <a:lstStyle/>
            <a:p>
              <a:pPr algn="ctr"/>
              <a:r>
                <a:rPr lang="en-US" sz="1680" b="1" dirty="0"/>
                <a:t>Norm </a:t>
              </a:r>
              <a:endParaRPr lang="en-US" sz="1680" b="1" dirty="0"/>
            </a:p>
            <a:p>
              <a:pPr algn="ctr"/>
              <a:r>
                <a:rPr lang="en-US" sz="1680" i="1" dirty="0"/>
                <a:t>Architect</a:t>
              </a:r>
              <a:endParaRPr lang="en-US" sz="1680" i="1" dirty="0"/>
            </a:p>
          </p:txBody>
        </p:sp>
        <p:grpSp>
          <p:nvGrpSpPr>
            <p:cNvPr id="91" name="Group 90"/>
            <p:cNvGrpSpPr/>
            <p:nvPr/>
          </p:nvGrpSpPr>
          <p:grpSpPr>
            <a:xfrm>
              <a:off x="516452" y="1855919"/>
              <a:ext cx="728094" cy="727266"/>
              <a:chOff x="486221" y="1809748"/>
              <a:chExt cx="728094" cy="727266"/>
            </a:xfrm>
          </p:grpSpPr>
          <p:pic>
            <p:nvPicPr>
              <p:cNvPr id="92" name="Picture 2" descr="People avatars"/>
              <p:cNvPicPr>
                <a:picLocks noChangeAspect="1" noChangeArrowheads="1"/>
              </p:cNvPicPr>
              <p:nvPr/>
            </p:nvPicPr>
            <p:blipFill rotWithShape="1">
              <a:blip r:embed="rId4">
                <a:extLst>
                  <a:ext uri="{28A0092B-C50C-407E-A947-70E740481C1C}">
                    <a14:useLocalDpi xmlns:a14="http://schemas.microsoft.com/office/drawing/2010/main" val="0"/>
                  </a:ext>
                </a:extLst>
              </a:blip>
              <a:srcRect l="26680" t="40268" r="52328" b="38613"/>
              <a:stretch/>
            </p:blipFill>
            <p:spPr bwMode="auto">
              <a:xfrm>
                <a:off x="496257" y="1809748"/>
                <a:ext cx="718058" cy="722376"/>
              </a:xfrm>
              <a:prstGeom prst="ellipse">
                <a:avLst/>
              </a:prstGeom>
              <a:noFill/>
              <a:extLst>
                <a:ext uri="{909E8E84-426E-40DD-AFC4-6F175D3DCCD1}">
                  <a14:hiddenFill xmlns:a14="http://schemas.microsoft.com/office/drawing/2010/main">
                    <a:solidFill>
                      <a:srgbClr val="FFFFFF"/>
                    </a:solidFill>
                  </a14:hiddenFill>
                </a:ext>
              </a:extLst>
            </p:spPr>
          </p:pic>
          <p:sp>
            <p:nvSpPr>
              <p:cNvPr id="93" name="Oval 92"/>
              <p:cNvSpPr/>
              <p:nvPr/>
            </p:nvSpPr>
            <p:spPr>
              <a:xfrm>
                <a:off x="486221" y="1809749"/>
                <a:ext cx="727268" cy="727265"/>
              </a:xfrm>
              <a:prstGeom prst="ellipse">
                <a:avLst/>
              </a:prstGeom>
              <a:noFill/>
              <a:ln w="57150">
                <a:solidFill>
                  <a:srgbClr val="7D7E7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80" dirty="0">
                  <a:solidFill>
                    <a:schemeClr val="tx1"/>
                  </a:solidFill>
                </a:endParaRPr>
              </a:p>
            </p:txBody>
          </p:sp>
        </p:grpSp>
      </p:grpSp>
      <p:grpSp>
        <p:nvGrpSpPr>
          <p:cNvPr id="94" name="Chris"/>
          <p:cNvGrpSpPr/>
          <p:nvPr/>
        </p:nvGrpSpPr>
        <p:grpSpPr>
          <a:xfrm>
            <a:off x="3751686" y="2464605"/>
            <a:ext cx="2284457" cy="1757555"/>
            <a:chOff x="2957445" y="4096833"/>
            <a:chExt cx="1447019" cy="1113270"/>
          </a:xfrm>
        </p:grpSpPr>
        <p:pic>
          <p:nvPicPr>
            <p:cNvPr id="95" name="Picture 2" descr="People avatars"/>
            <p:cNvPicPr>
              <a:picLocks noChangeAspect="1" noChangeArrowheads="1"/>
            </p:cNvPicPr>
            <p:nvPr/>
          </p:nvPicPr>
          <p:blipFill rotWithShape="1">
            <a:blip r:embed="rId4">
              <a:extLst>
                <a:ext uri="{28A0092B-C50C-407E-A947-70E740481C1C}">
                  <a14:useLocalDpi xmlns:a14="http://schemas.microsoft.com/office/drawing/2010/main" val="0"/>
                </a:ext>
              </a:extLst>
            </a:blip>
            <a:srcRect l="77621" t="7375" r="1485" b="71540"/>
            <a:stretch/>
          </p:blipFill>
          <p:spPr bwMode="auto">
            <a:xfrm>
              <a:off x="3323822" y="4096833"/>
              <a:ext cx="706748" cy="713232"/>
            </a:xfrm>
            <a:prstGeom prst="ellipse">
              <a:avLst/>
            </a:prstGeom>
            <a:noFill/>
            <a:ln>
              <a:noFill/>
            </a:ln>
            <a:extLst>
              <a:ext uri="{909E8E84-426E-40DD-AFC4-6F175D3DCCD1}">
                <a14:hiddenFill xmlns:a14="http://schemas.microsoft.com/office/drawing/2010/main">
                  <a:solidFill>
                    <a:srgbClr val="FFFFFF"/>
                  </a:solidFill>
                </a14:hiddenFill>
              </a:ext>
            </a:extLst>
          </p:spPr>
        </p:pic>
        <p:grpSp>
          <p:nvGrpSpPr>
            <p:cNvPr id="96" name="Group 95"/>
            <p:cNvGrpSpPr/>
            <p:nvPr/>
          </p:nvGrpSpPr>
          <p:grpSpPr>
            <a:xfrm>
              <a:off x="2957445" y="4096833"/>
              <a:ext cx="1447019" cy="1113270"/>
              <a:chOff x="156990" y="1855920"/>
              <a:chExt cx="1447019" cy="1113270"/>
            </a:xfrm>
          </p:grpSpPr>
          <p:sp>
            <p:nvSpPr>
              <p:cNvPr id="97" name="Rectangle 96"/>
              <p:cNvSpPr/>
              <p:nvPr/>
            </p:nvSpPr>
            <p:spPr>
              <a:xfrm>
                <a:off x="156990" y="2583185"/>
                <a:ext cx="1447019" cy="386005"/>
              </a:xfrm>
              <a:prstGeom prst="rect">
                <a:avLst/>
              </a:prstGeom>
            </p:spPr>
            <p:txBody>
              <a:bodyPr wrap="square">
                <a:spAutoFit/>
              </a:bodyPr>
              <a:lstStyle/>
              <a:p>
                <a:pPr algn="ctr"/>
                <a:r>
                  <a:rPr lang="en-US" sz="1680" b="1" dirty="0"/>
                  <a:t>Chris</a:t>
                </a:r>
              </a:p>
              <a:p>
                <a:pPr algn="ctr"/>
                <a:r>
                  <a:rPr lang="en-US" sz="1680" i="1" dirty="0"/>
                  <a:t>Analyst</a:t>
                </a:r>
                <a:endParaRPr lang="en-US" sz="1680" i="1" dirty="0"/>
              </a:p>
            </p:txBody>
          </p:sp>
          <p:sp>
            <p:nvSpPr>
              <p:cNvPr id="98" name="Oval 97"/>
              <p:cNvSpPr/>
              <p:nvPr/>
            </p:nvSpPr>
            <p:spPr>
              <a:xfrm>
                <a:off x="516452" y="1855920"/>
                <a:ext cx="727268" cy="727265"/>
              </a:xfrm>
              <a:prstGeom prst="ellipse">
                <a:avLst/>
              </a:prstGeom>
              <a:noFill/>
              <a:ln w="57150">
                <a:solidFill>
                  <a:srgbClr val="7D7E7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80" dirty="0">
                  <a:solidFill>
                    <a:schemeClr val="tx1"/>
                  </a:solidFill>
                </a:endParaRPr>
              </a:p>
            </p:txBody>
          </p:sp>
        </p:grpSp>
      </p:grpSp>
      <p:grpSp>
        <p:nvGrpSpPr>
          <p:cNvPr id="99" name="Susie"/>
          <p:cNvGrpSpPr/>
          <p:nvPr/>
        </p:nvGrpSpPr>
        <p:grpSpPr>
          <a:xfrm>
            <a:off x="5204434" y="1920882"/>
            <a:ext cx="2049871" cy="1754658"/>
            <a:chOff x="2547810" y="131184"/>
            <a:chExt cx="1298428" cy="1123621"/>
          </a:xfrm>
        </p:grpSpPr>
        <p:grpSp>
          <p:nvGrpSpPr>
            <p:cNvPr id="100" name="Group 99"/>
            <p:cNvGrpSpPr/>
            <p:nvPr/>
          </p:nvGrpSpPr>
          <p:grpSpPr>
            <a:xfrm>
              <a:off x="2837852" y="131184"/>
              <a:ext cx="718344" cy="731041"/>
              <a:chOff x="862993" y="147823"/>
              <a:chExt cx="1310323" cy="1333483"/>
            </a:xfrm>
          </p:grpSpPr>
          <p:pic>
            <p:nvPicPr>
              <p:cNvPr id="102" name="Picture 101"/>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867098" y="147823"/>
                <a:ext cx="1302111" cy="1333483"/>
              </a:xfrm>
              <a:prstGeom prst="ellipse">
                <a:avLst/>
              </a:prstGeom>
              <a:noFill/>
              <a:extLst>
                <a:ext uri="{909E8E84-426E-40DD-AFC4-6F175D3DCCD1}">
                  <a14:hiddenFill xmlns:a14="http://schemas.microsoft.com/office/drawing/2010/main">
                    <a:solidFill>
                      <a:srgbClr val="FFFFFF"/>
                    </a:solidFill>
                  </a14:hiddenFill>
                </a:ext>
              </a:extLst>
            </p:spPr>
          </p:pic>
          <p:sp>
            <p:nvSpPr>
              <p:cNvPr id="103" name="Oval 102"/>
              <p:cNvSpPr/>
              <p:nvPr/>
            </p:nvSpPr>
            <p:spPr>
              <a:xfrm>
                <a:off x="862993" y="159405"/>
                <a:ext cx="1310323" cy="1310322"/>
              </a:xfrm>
              <a:prstGeom prst="ellipse">
                <a:avLst/>
              </a:prstGeom>
              <a:noFill/>
              <a:ln w="57150">
                <a:solidFill>
                  <a:srgbClr val="7D7E7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80">
                  <a:solidFill>
                    <a:schemeClr val="tx1"/>
                  </a:solidFill>
                </a:endParaRPr>
              </a:p>
            </p:txBody>
          </p:sp>
        </p:grpSp>
        <p:sp>
          <p:nvSpPr>
            <p:cNvPr id="101" name="Rectangle 100"/>
            <p:cNvSpPr/>
            <p:nvPr/>
          </p:nvSpPr>
          <p:spPr>
            <a:xfrm>
              <a:off x="2547810" y="864568"/>
              <a:ext cx="1298428" cy="390237"/>
            </a:xfrm>
            <a:prstGeom prst="rect">
              <a:avLst/>
            </a:prstGeom>
          </p:spPr>
          <p:txBody>
            <a:bodyPr wrap="square">
              <a:spAutoFit/>
            </a:bodyPr>
            <a:lstStyle/>
            <a:p>
              <a:pPr algn="ctr"/>
              <a:r>
                <a:rPr lang="en-US" sz="1680" b="1" dirty="0"/>
                <a:t>Susie</a:t>
              </a:r>
            </a:p>
            <a:p>
              <a:pPr algn="ctr"/>
              <a:r>
                <a:rPr lang="en-US" sz="1680" i="1" dirty="0"/>
                <a:t>Manager</a:t>
              </a:r>
              <a:endParaRPr lang="en-US" sz="1680" i="1" dirty="0"/>
            </a:p>
          </p:txBody>
        </p:sp>
      </p:grpSp>
      <p:grpSp>
        <p:nvGrpSpPr>
          <p:cNvPr id="104" name="Kelly"/>
          <p:cNvGrpSpPr/>
          <p:nvPr/>
        </p:nvGrpSpPr>
        <p:grpSpPr>
          <a:xfrm>
            <a:off x="3733800" y="4240626"/>
            <a:ext cx="2284457" cy="1757555"/>
            <a:chOff x="6970456" y="187499"/>
            <a:chExt cx="1447019" cy="1113270"/>
          </a:xfrm>
        </p:grpSpPr>
        <p:pic>
          <p:nvPicPr>
            <p:cNvPr id="105" name="Picture 2"/>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7341906" y="202250"/>
              <a:ext cx="714873" cy="700948"/>
            </a:xfrm>
            <a:prstGeom prst="ellipse">
              <a:avLst/>
            </a:prstGeom>
            <a:solidFill>
              <a:schemeClr val="accent2">
                <a:alpha val="8000"/>
              </a:schemeClr>
            </a:solidFill>
            <a:extLst/>
          </p:spPr>
        </p:pic>
        <p:grpSp>
          <p:nvGrpSpPr>
            <p:cNvPr id="106" name="Group 105"/>
            <p:cNvGrpSpPr/>
            <p:nvPr/>
          </p:nvGrpSpPr>
          <p:grpSpPr>
            <a:xfrm>
              <a:off x="6970456" y="187499"/>
              <a:ext cx="1447019" cy="1113270"/>
              <a:chOff x="6970456" y="187499"/>
              <a:chExt cx="1447019" cy="1113270"/>
            </a:xfrm>
          </p:grpSpPr>
          <p:sp>
            <p:nvSpPr>
              <p:cNvPr id="107" name="Rectangle 106"/>
              <p:cNvSpPr/>
              <p:nvPr/>
            </p:nvSpPr>
            <p:spPr>
              <a:xfrm>
                <a:off x="6970456" y="914764"/>
                <a:ext cx="1447019" cy="386005"/>
              </a:xfrm>
              <a:prstGeom prst="rect">
                <a:avLst/>
              </a:prstGeom>
            </p:spPr>
            <p:txBody>
              <a:bodyPr wrap="square">
                <a:spAutoFit/>
              </a:bodyPr>
              <a:lstStyle/>
              <a:p>
                <a:pPr algn="ctr"/>
                <a:r>
                  <a:rPr lang="en-US" sz="1680" b="1" dirty="0"/>
                  <a:t>Kelly</a:t>
                </a:r>
              </a:p>
              <a:p>
                <a:pPr algn="ctr"/>
                <a:r>
                  <a:rPr lang="en-US" sz="1680" i="1" dirty="0"/>
                  <a:t>Executive</a:t>
                </a:r>
                <a:endParaRPr lang="en-US" sz="1680" i="1" dirty="0"/>
              </a:p>
            </p:txBody>
          </p:sp>
          <p:sp>
            <p:nvSpPr>
              <p:cNvPr id="108" name="Oval 107"/>
              <p:cNvSpPr/>
              <p:nvPr/>
            </p:nvSpPr>
            <p:spPr>
              <a:xfrm>
                <a:off x="7329918" y="187499"/>
                <a:ext cx="727268" cy="727265"/>
              </a:xfrm>
              <a:prstGeom prst="ellipse">
                <a:avLst/>
              </a:prstGeom>
              <a:noFill/>
              <a:ln w="57150">
                <a:solidFill>
                  <a:srgbClr val="7D7E7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80" dirty="0">
                  <a:solidFill>
                    <a:schemeClr val="tx1"/>
                  </a:solidFill>
                </a:endParaRPr>
              </a:p>
            </p:txBody>
          </p:sp>
        </p:grpSp>
      </p:grpSp>
      <p:sp>
        <p:nvSpPr>
          <p:cNvPr id="276" name="Answer"/>
          <p:cNvSpPr txBox="1"/>
          <p:nvPr/>
        </p:nvSpPr>
        <p:spPr>
          <a:xfrm>
            <a:off x="10685036" y="4022419"/>
            <a:ext cx="1553630" cy="461665"/>
          </a:xfrm>
          <a:prstGeom prst="rect">
            <a:avLst/>
          </a:prstGeom>
          <a:noFill/>
        </p:spPr>
        <p:txBody>
          <a:bodyPr wrap="none" rtlCol="0">
            <a:spAutoFit/>
          </a:bodyPr>
          <a:lstStyle/>
          <a:p>
            <a:r>
              <a:rPr lang="en-US" sz="2400" b="1" dirty="0">
                <a:solidFill>
                  <a:srgbClr val="8C3836"/>
                </a:solidFill>
              </a:rPr>
              <a:t>ANSWER</a:t>
            </a:r>
            <a:endParaRPr lang="en-US" sz="2542" b="1" dirty="0">
              <a:solidFill>
                <a:srgbClr val="8C3836"/>
              </a:solidFill>
            </a:endParaRPr>
          </a:p>
        </p:txBody>
      </p:sp>
      <p:sp>
        <p:nvSpPr>
          <p:cNvPr id="277" name="Ask"/>
          <p:cNvSpPr txBox="1"/>
          <p:nvPr/>
        </p:nvSpPr>
        <p:spPr>
          <a:xfrm>
            <a:off x="2649479" y="4011095"/>
            <a:ext cx="835485" cy="461665"/>
          </a:xfrm>
          <a:prstGeom prst="rect">
            <a:avLst/>
          </a:prstGeom>
          <a:noFill/>
        </p:spPr>
        <p:txBody>
          <a:bodyPr wrap="none" rtlCol="0">
            <a:spAutoFit/>
          </a:bodyPr>
          <a:lstStyle/>
          <a:p>
            <a:r>
              <a:rPr lang="en-US" sz="2400" b="1" dirty="0">
                <a:solidFill>
                  <a:srgbClr val="385D8A"/>
                </a:solidFill>
              </a:rPr>
              <a:t>ASK</a:t>
            </a:r>
            <a:endParaRPr lang="en-US" sz="2400" b="1" dirty="0">
              <a:solidFill>
                <a:srgbClr val="385D8A"/>
              </a:solidFill>
            </a:endParaRPr>
          </a:p>
        </p:txBody>
      </p:sp>
      <p:sp>
        <p:nvSpPr>
          <p:cNvPr id="2" name="Right Arrow 1"/>
          <p:cNvSpPr/>
          <p:nvPr/>
        </p:nvSpPr>
        <p:spPr>
          <a:xfrm rot="13450661">
            <a:off x="6628347" y="3154786"/>
            <a:ext cx="821435" cy="487670"/>
          </a:xfrm>
          <a:prstGeom prst="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sz="2542"/>
          </a:p>
        </p:txBody>
      </p:sp>
      <p:sp>
        <p:nvSpPr>
          <p:cNvPr id="34" name="Right Arrow 33"/>
          <p:cNvSpPr/>
          <p:nvPr/>
        </p:nvSpPr>
        <p:spPr>
          <a:xfrm rot="10800000">
            <a:off x="5941352" y="3943317"/>
            <a:ext cx="1275894" cy="487670"/>
          </a:xfrm>
          <a:prstGeom prst="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sz="2542"/>
          </a:p>
        </p:txBody>
      </p:sp>
      <p:sp>
        <p:nvSpPr>
          <p:cNvPr id="35" name="Right Arrow 34"/>
          <p:cNvSpPr/>
          <p:nvPr/>
        </p:nvSpPr>
        <p:spPr>
          <a:xfrm rot="8406009">
            <a:off x="6738171" y="4592309"/>
            <a:ext cx="648302" cy="487670"/>
          </a:xfrm>
          <a:prstGeom prst="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sz="2542"/>
          </a:p>
        </p:txBody>
      </p:sp>
      <p:pic>
        <p:nvPicPr>
          <p:cNvPr id="71" name="Picture 4" descr="http://cdn1.iconfinder.com/data/icons/i-Love-Icons/512/lock.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rot="2699776">
            <a:off x="6941878" y="3273102"/>
            <a:ext cx="384757" cy="384757"/>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4" descr="http://cdn1.iconfinder.com/data/icons/i-Love-Icons/512/lock.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rot="19182210">
            <a:off x="6877276" y="4555335"/>
            <a:ext cx="384757" cy="384757"/>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4" descr="http://cdn1.iconfinder.com/data/icons/i-Love-Icons/512/lock.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428350" y="3895181"/>
            <a:ext cx="533707" cy="533707"/>
          </a:xfrm>
          <a:prstGeom prst="rect">
            <a:avLst/>
          </a:prstGeom>
          <a:noFill/>
          <a:extLst>
            <a:ext uri="{909E8E84-426E-40DD-AFC4-6F175D3DCCD1}">
              <a14:hiddenFill xmlns:a14="http://schemas.microsoft.com/office/drawing/2010/main">
                <a:solidFill>
                  <a:srgbClr val="FFFFFF"/>
                </a:solidFill>
              </a14:hiddenFill>
            </a:ext>
          </a:extLst>
        </p:spPr>
      </p:pic>
      <p:sp>
        <p:nvSpPr>
          <p:cNvPr id="69" name="Promise Enterprise"/>
          <p:cNvSpPr txBox="1"/>
          <p:nvPr/>
        </p:nvSpPr>
        <p:spPr>
          <a:xfrm>
            <a:off x="4253939" y="418657"/>
            <a:ext cx="6943504" cy="757130"/>
          </a:xfrm>
          <a:prstGeom prst="rect">
            <a:avLst/>
          </a:prstGeom>
          <a:noFill/>
        </p:spPr>
        <p:txBody>
          <a:bodyPr wrap="none" rtlCol="0">
            <a:spAutoFit/>
          </a:bodyPr>
          <a:lstStyle/>
          <a:p>
            <a:r>
              <a:rPr lang="en-US" sz="4320" b="1" dirty="0">
                <a:solidFill>
                  <a:srgbClr val="666666"/>
                </a:solidFill>
              </a:rPr>
              <a:t>How is Tableau Different?</a:t>
            </a:r>
            <a:endParaRPr lang="en-US" sz="4320" b="1" dirty="0">
              <a:solidFill>
                <a:srgbClr val="666666"/>
              </a:solidFill>
            </a:endParaRPr>
          </a:p>
        </p:txBody>
      </p:sp>
    </p:spTree>
    <p:extLst>
      <p:ext uri="{BB962C8B-B14F-4D97-AF65-F5344CB8AC3E}">
        <p14:creationId xmlns:p14="http://schemas.microsoft.com/office/powerpoint/2010/main" val="3230833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fill="hold" grpId="0" nodeType="clickEffect">
                                  <p:stCondLst>
                                    <p:cond delay="0"/>
                                  </p:stCondLst>
                                  <p:childTnLst>
                                    <p:animMotion origin="layout" path="M 2.77778E-6 -3.33333E-6 L -0.12483 0.0007 " pathEditMode="relative" rAng="0" ptsTypes="AA">
                                      <p:cBhvr>
                                        <p:cTn id="6" dur="2000" fill="hold"/>
                                        <p:tgtEl>
                                          <p:spTgt spid="40"/>
                                        </p:tgtEl>
                                        <p:attrNameLst>
                                          <p:attrName>ppt_x</p:attrName>
                                          <p:attrName>ppt_y</p:attrName>
                                        </p:attrNameLst>
                                      </p:cBhvr>
                                      <p:rCtr x="-6250" y="23"/>
                                    </p:animMotion>
                                  </p:childTnLst>
                                </p:cTn>
                              </p:par>
                              <p:par>
                                <p:cTn id="7" presetID="42" presetClass="path" presetSubtype="0" fill="hold" grpId="0" nodeType="withEffect">
                                  <p:stCondLst>
                                    <p:cond delay="0"/>
                                  </p:stCondLst>
                                  <p:childTnLst>
                                    <p:animMotion origin="layout" path="M -8.33333E-7 -3.33333E-6 L 0.09184 0.0007 " pathEditMode="relative" rAng="0" ptsTypes="AA">
                                      <p:cBhvr>
                                        <p:cTn id="8" dur="2000" fill="hold"/>
                                        <p:tgtEl>
                                          <p:spTgt spid="49"/>
                                        </p:tgtEl>
                                        <p:attrNameLst>
                                          <p:attrName>ppt_x</p:attrName>
                                          <p:attrName>ppt_y</p:attrName>
                                        </p:attrNameLst>
                                      </p:cBhvr>
                                      <p:rCtr x="4583" y="23"/>
                                    </p:animMotion>
                                  </p:childTnLst>
                                </p:cTn>
                              </p:par>
                              <p:par>
                                <p:cTn id="9" presetID="10" presetClass="exit" presetSubtype="0" fill="hold" grpId="0" nodeType="withEffect">
                                  <p:stCondLst>
                                    <p:cond delay="0"/>
                                  </p:stCondLst>
                                  <p:childTnLst>
                                    <p:animEffect transition="out" filter="fade">
                                      <p:cBhvr>
                                        <p:cTn id="10" dur="500"/>
                                        <p:tgtEl>
                                          <p:spTgt spid="2"/>
                                        </p:tgtEl>
                                      </p:cBhvr>
                                    </p:animEffect>
                                    <p:set>
                                      <p:cBhvr>
                                        <p:cTn id="11" dur="1" fill="hold">
                                          <p:stCondLst>
                                            <p:cond delay="499"/>
                                          </p:stCondLst>
                                        </p:cTn>
                                        <p:tgtEl>
                                          <p:spTgt spid="2"/>
                                        </p:tgtEl>
                                        <p:attrNameLst>
                                          <p:attrName>style.visibility</p:attrName>
                                        </p:attrNameLst>
                                      </p:cBhvr>
                                      <p:to>
                                        <p:strVal val="hidden"/>
                                      </p:to>
                                    </p:set>
                                  </p:childTnLst>
                                </p:cTn>
                              </p:par>
                              <p:par>
                                <p:cTn id="12" presetID="10" presetClass="exit" presetSubtype="0" fill="hold" grpId="0" nodeType="withEffect">
                                  <p:stCondLst>
                                    <p:cond delay="0"/>
                                  </p:stCondLst>
                                  <p:childTnLst>
                                    <p:animEffect transition="out" filter="fade">
                                      <p:cBhvr>
                                        <p:cTn id="13" dur="500"/>
                                        <p:tgtEl>
                                          <p:spTgt spid="34"/>
                                        </p:tgtEl>
                                      </p:cBhvr>
                                    </p:animEffect>
                                    <p:set>
                                      <p:cBhvr>
                                        <p:cTn id="14" dur="1" fill="hold">
                                          <p:stCondLst>
                                            <p:cond delay="499"/>
                                          </p:stCondLst>
                                        </p:cTn>
                                        <p:tgtEl>
                                          <p:spTgt spid="34"/>
                                        </p:tgtEl>
                                        <p:attrNameLst>
                                          <p:attrName>style.visibility</p:attrName>
                                        </p:attrNameLst>
                                      </p:cBhvr>
                                      <p:to>
                                        <p:strVal val="hidden"/>
                                      </p:to>
                                    </p:set>
                                  </p:childTnLst>
                                </p:cTn>
                              </p:par>
                              <p:par>
                                <p:cTn id="15" presetID="10" presetClass="exit" presetSubtype="0" fill="hold" nodeType="withEffect">
                                  <p:stCondLst>
                                    <p:cond delay="0"/>
                                  </p:stCondLst>
                                  <p:childTnLst>
                                    <p:animEffect transition="out" filter="fade">
                                      <p:cBhvr>
                                        <p:cTn id="16" dur="500"/>
                                        <p:tgtEl>
                                          <p:spTgt spid="71"/>
                                        </p:tgtEl>
                                      </p:cBhvr>
                                    </p:animEffect>
                                    <p:set>
                                      <p:cBhvr>
                                        <p:cTn id="17" dur="1" fill="hold">
                                          <p:stCondLst>
                                            <p:cond delay="499"/>
                                          </p:stCondLst>
                                        </p:cTn>
                                        <p:tgtEl>
                                          <p:spTgt spid="71"/>
                                        </p:tgtEl>
                                        <p:attrNameLst>
                                          <p:attrName>style.visibility</p:attrName>
                                        </p:attrNameLst>
                                      </p:cBhvr>
                                      <p:to>
                                        <p:strVal val="hidden"/>
                                      </p:to>
                                    </p:set>
                                  </p:childTnLst>
                                </p:cTn>
                              </p:par>
                              <p:par>
                                <p:cTn id="18" presetID="10" presetClass="exit" presetSubtype="0" fill="hold" nodeType="withEffect">
                                  <p:stCondLst>
                                    <p:cond delay="0"/>
                                  </p:stCondLst>
                                  <p:childTnLst>
                                    <p:animEffect transition="out" filter="fade">
                                      <p:cBhvr>
                                        <p:cTn id="19" dur="500"/>
                                        <p:tgtEl>
                                          <p:spTgt spid="72"/>
                                        </p:tgtEl>
                                      </p:cBhvr>
                                    </p:animEffect>
                                    <p:set>
                                      <p:cBhvr>
                                        <p:cTn id="20" dur="1" fill="hold">
                                          <p:stCondLst>
                                            <p:cond delay="499"/>
                                          </p:stCondLst>
                                        </p:cTn>
                                        <p:tgtEl>
                                          <p:spTgt spid="72"/>
                                        </p:tgtEl>
                                        <p:attrNameLst>
                                          <p:attrName>style.visibility</p:attrName>
                                        </p:attrNameLst>
                                      </p:cBhvr>
                                      <p:to>
                                        <p:strVal val="hidden"/>
                                      </p:to>
                                    </p:set>
                                  </p:childTnLst>
                                </p:cTn>
                              </p:par>
                              <p:par>
                                <p:cTn id="21" presetID="10" presetClass="exit" presetSubtype="0" fill="hold" grpId="0" nodeType="withEffect">
                                  <p:stCondLst>
                                    <p:cond delay="0"/>
                                  </p:stCondLst>
                                  <p:childTnLst>
                                    <p:animEffect transition="out" filter="fade">
                                      <p:cBhvr>
                                        <p:cTn id="22" dur="500"/>
                                        <p:tgtEl>
                                          <p:spTgt spid="35"/>
                                        </p:tgtEl>
                                      </p:cBhvr>
                                    </p:animEffect>
                                    <p:set>
                                      <p:cBhvr>
                                        <p:cTn id="23" dur="1" fill="hold">
                                          <p:stCondLst>
                                            <p:cond delay="499"/>
                                          </p:stCondLst>
                                        </p:cTn>
                                        <p:tgtEl>
                                          <p:spTgt spid="35"/>
                                        </p:tgtEl>
                                        <p:attrNameLst>
                                          <p:attrName>style.visibility</p:attrName>
                                        </p:attrNameLst>
                                      </p:cBhvr>
                                      <p:to>
                                        <p:strVal val="hidden"/>
                                      </p:to>
                                    </p:set>
                                  </p:childTnLst>
                                </p:cTn>
                              </p:par>
                              <p:par>
                                <p:cTn id="24" presetID="42" presetClass="path" presetSubtype="0" fill="hold" grpId="0" nodeType="withEffect">
                                  <p:stCondLst>
                                    <p:cond delay="0"/>
                                  </p:stCondLst>
                                  <p:childTnLst>
                                    <p:animMotion origin="layout" path="M -2.5E-6 3.33333E-6 L 0.09966 0.00046 " pathEditMode="relative" rAng="0" ptsTypes="AA">
                                      <p:cBhvr>
                                        <p:cTn id="25" dur="2000" fill="hold"/>
                                        <p:tgtEl>
                                          <p:spTgt spid="277"/>
                                        </p:tgtEl>
                                        <p:attrNameLst>
                                          <p:attrName>ppt_x</p:attrName>
                                          <p:attrName>ppt_y</p:attrName>
                                        </p:attrNameLst>
                                      </p:cBhvr>
                                      <p:rCtr x="4983" y="23"/>
                                    </p:animMotion>
                                  </p:childTnLst>
                                </p:cTn>
                              </p:par>
                              <p:par>
                                <p:cTn id="26" presetID="42" presetClass="path" presetSubtype="0" fill="hold" grpId="0" nodeType="withEffect">
                                  <p:stCondLst>
                                    <p:cond delay="0"/>
                                  </p:stCondLst>
                                  <p:childTnLst>
                                    <p:animMotion origin="layout" path="M -3.61111E-6 4.44444E-6 L -0.04704 4.44444E-6 " pathEditMode="relative" rAng="0" ptsTypes="AA">
                                      <p:cBhvr>
                                        <p:cTn id="27" dur="2000" fill="hold"/>
                                        <p:tgtEl>
                                          <p:spTgt spid="276"/>
                                        </p:tgtEl>
                                        <p:attrNameLst>
                                          <p:attrName>ppt_x</p:attrName>
                                          <p:attrName>ppt_y</p:attrName>
                                        </p:attrNameLst>
                                      </p:cBhvr>
                                      <p:rCtr x="-2361" y="0"/>
                                    </p:animMotion>
                                  </p:childTnLst>
                                </p:cTn>
                              </p:par>
                              <p:par>
                                <p:cTn id="28" presetID="42" presetClass="path" presetSubtype="0" fill="hold" nodeType="withEffect">
                                  <p:stCondLst>
                                    <p:cond delay="0"/>
                                  </p:stCondLst>
                                  <p:childTnLst>
                                    <p:animMotion origin="layout" path="M -3.05556E-6 4.44444E-6 L 0.07726 0.05254 " pathEditMode="relative" rAng="0" ptsTypes="AA">
                                      <p:cBhvr>
                                        <p:cTn id="29" dur="2000" fill="hold"/>
                                        <p:tgtEl>
                                          <p:spTgt spid="89"/>
                                        </p:tgtEl>
                                        <p:attrNameLst>
                                          <p:attrName>ppt_x</p:attrName>
                                          <p:attrName>ppt_y</p:attrName>
                                        </p:attrNameLst>
                                      </p:cBhvr>
                                      <p:rCtr x="3854" y="2616"/>
                                    </p:animMotion>
                                  </p:childTnLst>
                                </p:cTn>
                              </p:par>
                              <p:par>
                                <p:cTn id="30" presetID="42" presetClass="path" presetSubtype="0" fill="hold" nodeType="withEffect">
                                  <p:stCondLst>
                                    <p:cond delay="0"/>
                                  </p:stCondLst>
                                  <p:childTnLst>
                                    <p:animMotion origin="layout" path="M -1.66667E-6 -2.22222E-6 L 0.17778 0.02454 " pathEditMode="relative" rAng="0" ptsTypes="AA">
                                      <p:cBhvr>
                                        <p:cTn id="31" dur="2000" fill="hold"/>
                                        <p:tgtEl>
                                          <p:spTgt spid="99"/>
                                        </p:tgtEl>
                                        <p:attrNameLst>
                                          <p:attrName>ppt_x</p:attrName>
                                          <p:attrName>ppt_y</p:attrName>
                                        </p:attrNameLst>
                                      </p:cBhvr>
                                      <p:rCtr x="8889" y="1227"/>
                                    </p:animMotion>
                                  </p:childTnLst>
                                </p:cTn>
                              </p:par>
                              <p:par>
                                <p:cTn id="32" presetID="42" presetClass="path" presetSubtype="0" fill="hold" nodeType="withEffect">
                                  <p:stCondLst>
                                    <p:cond delay="0"/>
                                  </p:stCondLst>
                                  <p:childTnLst>
                                    <p:animMotion origin="layout" path="M -2.77778E-7 2.59259E-6 L 0.14097 -0.04028 " pathEditMode="relative" rAng="0" ptsTypes="AA">
                                      <p:cBhvr>
                                        <p:cTn id="33" dur="2000" fill="hold"/>
                                        <p:tgtEl>
                                          <p:spTgt spid="94"/>
                                        </p:tgtEl>
                                        <p:attrNameLst>
                                          <p:attrName>ppt_x</p:attrName>
                                          <p:attrName>ppt_y</p:attrName>
                                        </p:attrNameLst>
                                      </p:cBhvr>
                                      <p:rCtr x="7049" y="-2014"/>
                                    </p:animMotion>
                                  </p:childTnLst>
                                </p:cTn>
                              </p:par>
                              <p:par>
                                <p:cTn id="34" presetID="42" presetClass="path" presetSubtype="0" fill="hold" nodeType="withEffect">
                                  <p:stCondLst>
                                    <p:cond delay="0"/>
                                  </p:stCondLst>
                                  <p:childTnLst>
                                    <p:animMotion origin="layout" path="M -4.16667E-6 1.85185E-6 L 0.08698 -0.03634 " pathEditMode="relative" rAng="0" ptsTypes="AA">
                                      <p:cBhvr>
                                        <p:cTn id="35" dur="2000" fill="hold"/>
                                        <p:tgtEl>
                                          <p:spTgt spid="104"/>
                                        </p:tgtEl>
                                        <p:attrNameLst>
                                          <p:attrName>ppt_x</p:attrName>
                                          <p:attrName>ppt_y</p:attrName>
                                        </p:attrNameLst>
                                      </p:cBhvr>
                                      <p:rCtr x="4340" y="-1829"/>
                                    </p:animMotion>
                                  </p:childTnLst>
                                </p:cTn>
                              </p:par>
                              <p:par>
                                <p:cTn id="36" presetID="42" presetClass="path" presetSubtype="0" fill="hold" nodeType="withEffect">
                                  <p:stCondLst>
                                    <p:cond delay="0"/>
                                  </p:stCondLst>
                                  <p:childTnLst>
                                    <p:animMotion origin="layout" path="M -5.55556E-7 4.07407E-6 L 0.09688 0.01365 " pathEditMode="relative" rAng="0" ptsTypes="AA">
                                      <p:cBhvr>
                                        <p:cTn id="37" dur="2000" fill="hold"/>
                                        <p:tgtEl>
                                          <p:spTgt spid="84"/>
                                        </p:tgtEl>
                                        <p:attrNameLst>
                                          <p:attrName>ppt_x</p:attrName>
                                          <p:attrName>ppt_y</p:attrName>
                                        </p:attrNameLst>
                                      </p:cBhvr>
                                      <p:rCtr x="4844" y="671"/>
                                    </p:animMotion>
                                  </p:childTnLst>
                                </p:cTn>
                              </p:par>
                              <p:par>
                                <p:cTn id="38" presetID="42" presetClass="path" presetSubtype="0" fill="hold" nodeType="withEffect">
                                  <p:stCondLst>
                                    <p:cond delay="0"/>
                                  </p:stCondLst>
                                  <p:childTnLst>
                                    <p:animMotion origin="layout" path="M -2.77778E-6 2.96296E-6 L 0.05591 0.00856 " pathEditMode="relative" rAng="0" ptsTypes="AA">
                                      <p:cBhvr>
                                        <p:cTn id="39" dur="2000" fill="hold"/>
                                        <p:tgtEl>
                                          <p:spTgt spid="73"/>
                                        </p:tgtEl>
                                        <p:attrNameLst>
                                          <p:attrName>ppt_x</p:attrName>
                                          <p:attrName>ppt_y</p:attrName>
                                        </p:attrNameLst>
                                      </p:cBhvr>
                                      <p:rCtr x="2795" y="417"/>
                                    </p:animMotion>
                                  </p:childTnLst>
                                </p:cTn>
                              </p:par>
                              <p:par>
                                <p:cTn id="40" presetID="6" presetClass="emph" presetSubtype="0" fill="hold" nodeType="withEffect">
                                  <p:stCondLst>
                                    <p:cond delay="0"/>
                                  </p:stCondLst>
                                  <p:childTnLst>
                                    <p:animScale>
                                      <p:cBhvr>
                                        <p:cTn id="41" dur="2000" fill="hold"/>
                                        <p:tgtEl>
                                          <p:spTgt spid="73"/>
                                        </p:tgtEl>
                                      </p:cBhvr>
                                      <p:by x="150000" y="150000"/>
                                    </p:animScale>
                                  </p:childTnLst>
                                </p:cTn>
                              </p:par>
                              <p:par>
                                <p:cTn id="42" presetID="6" presetClass="emph" presetSubtype="0" fill="hold" grpId="1" nodeType="withEffect">
                                  <p:stCondLst>
                                    <p:cond delay="0"/>
                                  </p:stCondLst>
                                  <p:childTnLst>
                                    <p:animScale>
                                      <p:cBhvr>
                                        <p:cTn id="43" dur="2000" fill="hold"/>
                                        <p:tgtEl>
                                          <p:spTgt spid="40"/>
                                        </p:tgtEl>
                                      </p:cBhvr>
                                      <p:by x="152670" y="15267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40" grpId="0" animBg="1"/>
      <p:bldP spid="40" grpId="1" animBg="1"/>
      <p:bldP spid="276" grpId="0"/>
      <p:bldP spid="277" grpId="0"/>
      <p:bldP spid="2" grpId="0" animBg="1"/>
      <p:bldP spid="34" grpId="0" animBg="1"/>
      <p:bldP spid="35" grpId="0" animBg="1"/>
    </p:bldLst>
  </p:timing>
</p:sld>
</file>

<file path=ppt/slides/slide1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83349" y="1903984"/>
            <a:ext cx="9002916" cy="5491684"/>
          </a:xfrm>
          <a:prstGeom prst="rect">
            <a:avLst/>
          </a:prstGeom>
        </p:spPr>
      </p:pic>
      <p:sp>
        <p:nvSpPr>
          <p:cNvPr id="3" name="Title 1"/>
          <p:cNvSpPr>
            <a:spLocks noGrp="1"/>
          </p:cNvSpPr>
          <p:nvPr>
            <p:ph type="title"/>
          </p:nvPr>
        </p:nvSpPr>
        <p:spPr>
          <a:xfrm>
            <a:off x="731520" y="329566"/>
            <a:ext cx="13167360" cy="1371600"/>
          </a:xfrm>
        </p:spPr>
        <p:txBody>
          <a:bodyPr>
            <a:normAutofit fontScale="90000"/>
          </a:bodyPr>
          <a:lstStyle/>
          <a:p>
            <a:r>
              <a:rPr lang="en-US" sz="4800" dirty="0">
                <a:solidFill>
                  <a:srgbClr val="0070C0"/>
                </a:solidFill>
              </a:rPr>
              <a:t>Guided Analytics with Dashboard Actions</a:t>
            </a:r>
            <a:endParaRPr lang="en-US" sz="4800" dirty="0">
              <a:solidFill>
                <a:srgbClr val="0070C0"/>
              </a:solidFill>
            </a:endParaRPr>
          </a:p>
        </p:txBody>
      </p:sp>
    </p:spTree>
    <p:extLst>
      <p:ext uri="{BB962C8B-B14F-4D97-AF65-F5344CB8AC3E}">
        <p14:creationId xmlns:p14="http://schemas.microsoft.com/office/powerpoint/2010/main" val="1712067812"/>
      </p:ext>
    </p:extLst>
  </p:cSld>
  <p:clrMapOvr>
    <a:masterClrMapping/>
  </p:clrMapOvr>
  <p:transition>
    <p:fade/>
  </p:transition>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0070C0"/>
                </a:solidFill>
              </a:rPr>
              <a:t>Key differences between those designs</a:t>
            </a:r>
            <a:endParaRPr lang="en-US" dirty="0">
              <a:solidFill>
                <a:srgbClr val="0070C0"/>
              </a:solidFill>
            </a:endParaRPr>
          </a:p>
        </p:txBody>
      </p:sp>
      <p:graphicFrame>
        <p:nvGraphicFramePr>
          <p:cNvPr id="4" name="Content Placeholder 3"/>
          <p:cNvGraphicFramePr>
            <a:graphicFrameLocks noGrp="1"/>
          </p:cNvGraphicFramePr>
          <p:nvPr>
            <p:ph idx="1"/>
            <p:extLst/>
          </p:nvPr>
        </p:nvGraphicFramePr>
        <p:xfrm>
          <a:off x="2377440" y="1920240"/>
          <a:ext cx="9875520" cy="4986528"/>
        </p:xfrm>
        <a:graphic>
          <a:graphicData uri="http://schemas.openxmlformats.org/drawingml/2006/table">
            <a:tbl>
              <a:tblPr firstRow="1" bandRow="1">
                <a:tableStyleId>{5C22544A-7EE6-4342-B048-85BDC9FD1C3A}</a:tableStyleId>
              </a:tblPr>
              <a:tblGrid>
                <a:gridCol w="4937760">
                  <a:extLst>
                    <a:ext uri="{9D8B030D-6E8A-4147-A177-3AD203B41FA5}">
                      <a16:colId xmlns:a16="http://schemas.microsoft.com/office/drawing/2014/main" xmlns="" val="20000"/>
                    </a:ext>
                  </a:extLst>
                </a:gridCol>
                <a:gridCol w="4937760">
                  <a:extLst>
                    <a:ext uri="{9D8B030D-6E8A-4147-A177-3AD203B41FA5}">
                      <a16:colId xmlns:a16="http://schemas.microsoft.com/office/drawing/2014/main" xmlns="" val="20001"/>
                    </a:ext>
                  </a:extLst>
                </a:gridCol>
              </a:tblGrid>
              <a:tr h="1359865">
                <a:tc>
                  <a:txBody>
                    <a:bodyPr/>
                    <a:lstStyle/>
                    <a:p>
                      <a:endParaRPr lang="en-US" sz="2500" dirty="0" smtClean="0">
                        <a:solidFill>
                          <a:schemeClr val="tx1"/>
                        </a:solidFill>
                      </a:endParaRPr>
                    </a:p>
                    <a:p>
                      <a:r>
                        <a:rPr lang="en-US" sz="2500" dirty="0" smtClean="0">
                          <a:solidFill>
                            <a:schemeClr val="tx1"/>
                          </a:solidFill>
                        </a:rPr>
                        <a:t>	</a:t>
                      </a:r>
                      <a:r>
                        <a:rPr lang="en-US" sz="3100" dirty="0" smtClean="0">
                          <a:solidFill>
                            <a:srgbClr val="FF0000"/>
                          </a:solidFill>
                        </a:rPr>
                        <a:t>Bad Design</a:t>
                      </a:r>
                    </a:p>
                    <a:p>
                      <a:endParaRPr lang="en-US" sz="2500" dirty="0">
                        <a:solidFill>
                          <a:schemeClr val="tx1"/>
                        </a:solidFill>
                      </a:endParaRPr>
                    </a:p>
                  </a:txBody>
                  <a:tcPr marL="109728" marR="109728" marT="54864" marB="5486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2500" dirty="0" smtClean="0">
                        <a:solidFill>
                          <a:schemeClr val="tx1"/>
                        </a:solidFill>
                      </a:endParaRPr>
                    </a:p>
                    <a:p>
                      <a:r>
                        <a:rPr lang="en-US" sz="3100" dirty="0" smtClean="0">
                          <a:solidFill>
                            <a:schemeClr val="tx1"/>
                          </a:solidFill>
                        </a:rPr>
                        <a:t>	</a:t>
                      </a:r>
                      <a:r>
                        <a:rPr lang="en-US" sz="3100" dirty="0" smtClean="0">
                          <a:solidFill>
                            <a:srgbClr val="00B050"/>
                          </a:solidFill>
                        </a:rPr>
                        <a:t>Good Design</a:t>
                      </a:r>
                      <a:endParaRPr lang="en-US" sz="3100" dirty="0">
                        <a:solidFill>
                          <a:srgbClr val="00B050"/>
                        </a:solidFill>
                      </a:endParaRPr>
                    </a:p>
                  </a:txBody>
                  <a:tcPr marL="109728" marR="109728" marT="54864" marB="5486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0"/>
                  </a:ext>
                </a:extLst>
              </a:tr>
              <a:tr h="1271702">
                <a:tc>
                  <a:txBody>
                    <a:bodyPr/>
                    <a:lstStyle/>
                    <a:p>
                      <a:pPr marL="285750" indent="-285750">
                        <a:buClr>
                          <a:schemeClr val="tx1"/>
                        </a:buClr>
                        <a:buFont typeface="Arial" panose="020B0604020202020204" pitchFamily="34" charset="0"/>
                        <a:buChar char="•"/>
                      </a:pPr>
                      <a:r>
                        <a:rPr lang="en-US" sz="2500" dirty="0" smtClean="0">
                          <a:solidFill>
                            <a:srgbClr val="FF0000"/>
                          </a:solidFill>
                        </a:rPr>
                        <a:t>No</a:t>
                      </a:r>
                      <a:r>
                        <a:rPr lang="en-US" sz="2500" dirty="0" smtClean="0">
                          <a:solidFill>
                            <a:schemeClr val="tx1"/>
                          </a:solidFill>
                        </a:rPr>
                        <a:t> contextual</a:t>
                      </a:r>
                      <a:r>
                        <a:rPr lang="en-US" sz="2500" baseline="0" dirty="0" smtClean="0">
                          <a:solidFill>
                            <a:schemeClr val="tx1"/>
                          </a:solidFill>
                        </a:rPr>
                        <a:t> </a:t>
                      </a:r>
                      <a:r>
                        <a:rPr lang="en-US" sz="2500" baseline="0" dirty="0" smtClean="0">
                          <a:solidFill>
                            <a:srgbClr val="FF0000"/>
                          </a:solidFill>
                        </a:rPr>
                        <a:t>guidance</a:t>
                      </a:r>
                    </a:p>
                    <a:p>
                      <a:pPr marL="0" indent="0">
                        <a:buClr>
                          <a:schemeClr val="tx1"/>
                        </a:buClr>
                        <a:buFont typeface="Arial" panose="020B0604020202020204" pitchFamily="34" charset="0"/>
                        <a:buNone/>
                      </a:pPr>
                      <a:r>
                        <a:rPr lang="en-US" sz="2500" i="1" baseline="0" dirty="0" smtClean="0">
                          <a:solidFill>
                            <a:schemeClr val="bg1">
                              <a:lumMod val="50000"/>
                            </a:schemeClr>
                          </a:solidFill>
                        </a:rPr>
                        <a:t>(Too much information)</a:t>
                      </a:r>
                      <a:endParaRPr lang="en-US" sz="2500" i="1" dirty="0">
                        <a:solidFill>
                          <a:schemeClr val="bg1">
                            <a:lumMod val="50000"/>
                          </a:schemeClr>
                        </a:solidFill>
                      </a:endParaRPr>
                    </a:p>
                  </a:txBody>
                  <a:tcPr marL="109728" marR="109728" marT="54864" marB="5486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indent="-285750">
                        <a:buClr>
                          <a:schemeClr val="tx1"/>
                        </a:buClr>
                        <a:buFont typeface="Arial" panose="020B0604020202020204" pitchFamily="34" charset="0"/>
                        <a:buChar char="•"/>
                      </a:pPr>
                      <a:r>
                        <a:rPr lang="en-US" sz="2500" dirty="0" smtClean="0">
                          <a:solidFill>
                            <a:srgbClr val="00B050"/>
                          </a:solidFill>
                        </a:rPr>
                        <a:t>User guidance </a:t>
                      </a:r>
                    </a:p>
                    <a:p>
                      <a:pPr marL="0" indent="0">
                        <a:buFont typeface="Arial" panose="020B0604020202020204" pitchFamily="34" charset="0"/>
                        <a:buNone/>
                      </a:pPr>
                      <a:r>
                        <a:rPr lang="en-US" sz="2500" i="1" dirty="0" smtClean="0">
                          <a:solidFill>
                            <a:schemeClr val="bg1">
                              <a:lumMod val="50000"/>
                            </a:schemeClr>
                          </a:solidFill>
                        </a:rPr>
                        <a:t>(Natural: Left to Right, Top to Bottom)</a:t>
                      </a:r>
                      <a:endParaRPr lang="en-US" sz="2500" i="1" dirty="0">
                        <a:solidFill>
                          <a:schemeClr val="bg1">
                            <a:lumMod val="50000"/>
                          </a:schemeClr>
                        </a:solidFill>
                      </a:endParaRPr>
                    </a:p>
                  </a:txBody>
                  <a:tcPr marL="109728" marR="109728" marT="54864" marB="5486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1"/>
                  </a:ext>
                </a:extLst>
              </a:tr>
              <a:tr h="3208325">
                <a:tc>
                  <a:txBody>
                    <a:bodyPr/>
                    <a:lstStyle/>
                    <a:p>
                      <a:pPr marL="285750" indent="-285750">
                        <a:buFont typeface="Arial" panose="020B0604020202020204" pitchFamily="34" charset="0"/>
                        <a:buChar char="•"/>
                      </a:pPr>
                      <a:r>
                        <a:rPr lang="en-US" sz="2500" dirty="0" smtClean="0">
                          <a:solidFill>
                            <a:schemeClr val="tx1"/>
                          </a:solidFill>
                        </a:rPr>
                        <a:t>Big query = </a:t>
                      </a:r>
                      <a:r>
                        <a:rPr lang="en-US" sz="2500" b="0" dirty="0" smtClean="0">
                          <a:solidFill>
                            <a:srgbClr val="FF0000"/>
                          </a:solidFill>
                        </a:rPr>
                        <a:t>Slow Performance</a:t>
                      </a:r>
                    </a:p>
                    <a:p>
                      <a:pPr marL="0" indent="0">
                        <a:buFont typeface="Arial" panose="020B0604020202020204" pitchFamily="34" charset="0"/>
                        <a:buNone/>
                      </a:pPr>
                      <a:r>
                        <a:rPr lang="en-US" sz="2500" i="1" dirty="0" smtClean="0">
                          <a:solidFill>
                            <a:schemeClr val="bg1">
                              <a:lumMod val="50000"/>
                            </a:schemeClr>
                          </a:solidFill>
                        </a:rPr>
                        <a:t>(give</a:t>
                      </a:r>
                      <a:r>
                        <a:rPr lang="en-US" sz="2500" i="1" baseline="0" dirty="0" smtClean="0">
                          <a:solidFill>
                            <a:schemeClr val="bg1">
                              <a:lumMod val="50000"/>
                            </a:schemeClr>
                          </a:solidFill>
                        </a:rPr>
                        <a:t> me all records)</a:t>
                      </a:r>
                    </a:p>
                    <a:p>
                      <a:pPr marL="0" indent="0">
                        <a:buFont typeface="Arial" panose="020B0604020202020204" pitchFamily="34" charset="0"/>
                        <a:buNone/>
                      </a:pPr>
                      <a:endParaRPr lang="en-US" sz="2500" i="1" baseline="0" dirty="0" smtClean="0">
                        <a:solidFill>
                          <a:schemeClr val="tx1"/>
                        </a:solidFill>
                      </a:endParaRPr>
                    </a:p>
                    <a:p>
                      <a:pPr marL="0" indent="0">
                        <a:buFont typeface="Arial" panose="020B0604020202020204" pitchFamily="34" charset="0"/>
                        <a:buNone/>
                      </a:pPr>
                      <a:r>
                        <a:rPr lang="en-US" sz="2500" i="1" baseline="0" dirty="0" smtClean="0">
                          <a:solidFill>
                            <a:srgbClr val="FF0000"/>
                          </a:solidFill>
                        </a:rPr>
                        <a:t>System responsiveness will be affected due to poor design.</a:t>
                      </a:r>
                      <a:endParaRPr lang="en-US" sz="2500" i="1" dirty="0">
                        <a:solidFill>
                          <a:srgbClr val="FF0000"/>
                        </a:solidFill>
                      </a:endParaRPr>
                    </a:p>
                  </a:txBody>
                  <a:tcPr marL="109728" marR="109728" marT="54864" marB="5486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indent="-285750">
                        <a:buFont typeface="Arial" panose="020B0604020202020204" pitchFamily="34" charset="0"/>
                        <a:buChar char="•"/>
                      </a:pPr>
                      <a:r>
                        <a:rPr lang="en-US" sz="2500" dirty="0" smtClean="0">
                          <a:solidFill>
                            <a:schemeClr val="tx1"/>
                          </a:solidFill>
                        </a:rPr>
                        <a:t>Highly</a:t>
                      </a:r>
                      <a:r>
                        <a:rPr lang="en-US" sz="2500" baseline="0" dirty="0" smtClean="0">
                          <a:solidFill>
                            <a:schemeClr val="tx1"/>
                          </a:solidFill>
                        </a:rPr>
                        <a:t> </a:t>
                      </a:r>
                      <a:r>
                        <a:rPr lang="en-US" sz="2500" dirty="0" smtClean="0">
                          <a:solidFill>
                            <a:schemeClr val="tx1"/>
                          </a:solidFill>
                        </a:rPr>
                        <a:t>aggregated</a:t>
                      </a:r>
                      <a:r>
                        <a:rPr lang="en-US" sz="2500" baseline="0" dirty="0" smtClean="0">
                          <a:solidFill>
                            <a:schemeClr val="tx1"/>
                          </a:solidFill>
                        </a:rPr>
                        <a:t> query + Usage of charts as filters (dashboard actions) = </a:t>
                      </a:r>
                      <a:r>
                        <a:rPr lang="en-US" sz="2500" b="0" baseline="0" dirty="0" smtClean="0">
                          <a:solidFill>
                            <a:srgbClr val="00B050"/>
                          </a:solidFill>
                        </a:rPr>
                        <a:t>Better Performance</a:t>
                      </a:r>
                    </a:p>
                    <a:p>
                      <a:pPr marL="285750" indent="-285750">
                        <a:buFont typeface="Arial" panose="020B0604020202020204" pitchFamily="34" charset="0"/>
                        <a:buChar char="•"/>
                      </a:pPr>
                      <a:endParaRPr lang="en-US" sz="2500" b="0" baseline="0" dirty="0" smtClean="0">
                        <a:solidFill>
                          <a:srgbClr val="00B050"/>
                        </a:solidFill>
                      </a:endParaRPr>
                    </a:p>
                    <a:p>
                      <a:pPr marL="0" indent="0">
                        <a:buFont typeface="Arial" panose="020B0604020202020204" pitchFamily="34" charset="0"/>
                        <a:buNone/>
                      </a:pPr>
                      <a:r>
                        <a:rPr lang="en-US" sz="2500" b="0" i="1" dirty="0" smtClean="0">
                          <a:solidFill>
                            <a:srgbClr val="00B050"/>
                          </a:solidFill>
                        </a:rPr>
                        <a:t>Response time is very fast, leading to a positive user experience.</a:t>
                      </a:r>
                      <a:endParaRPr lang="en-US" sz="2500" b="0" i="1" dirty="0">
                        <a:solidFill>
                          <a:srgbClr val="00B050"/>
                        </a:solidFill>
                      </a:endParaRPr>
                    </a:p>
                  </a:txBody>
                  <a:tcPr marL="109728" marR="109728" marT="54864" marB="5486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2"/>
                  </a:ext>
                </a:extLst>
              </a:tr>
              <a:tr h="497053">
                <a:tc>
                  <a:txBody>
                    <a:bodyPr/>
                    <a:lstStyle/>
                    <a:p>
                      <a:endParaRPr lang="en-US" sz="2500" dirty="0">
                        <a:solidFill>
                          <a:schemeClr val="tx1"/>
                        </a:solidFill>
                      </a:endParaRPr>
                    </a:p>
                  </a:txBody>
                  <a:tcPr marL="109728" marR="109728" marT="54864" marB="5486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2500" dirty="0">
                        <a:solidFill>
                          <a:schemeClr val="tx1"/>
                        </a:solidFill>
                      </a:endParaRPr>
                    </a:p>
                  </a:txBody>
                  <a:tcPr marL="109728" marR="109728" marT="54864" marB="5486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3"/>
                  </a:ext>
                </a:extLst>
              </a:tr>
              <a:tr h="497053">
                <a:tc>
                  <a:txBody>
                    <a:bodyPr/>
                    <a:lstStyle/>
                    <a:p>
                      <a:endParaRPr lang="en-US" sz="2500" dirty="0">
                        <a:solidFill>
                          <a:schemeClr val="tx1"/>
                        </a:solidFill>
                      </a:endParaRPr>
                    </a:p>
                  </a:txBody>
                  <a:tcPr marL="109728" marR="109728" marT="54864" marB="5486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2500" dirty="0">
                        <a:solidFill>
                          <a:schemeClr val="tx1"/>
                        </a:solidFill>
                      </a:endParaRPr>
                    </a:p>
                  </a:txBody>
                  <a:tcPr marL="109728" marR="109728" marT="54864" marB="5486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4"/>
                  </a:ext>
                </a:extLst>
              </a:tr>
            </a:tbl>
          </a:graphicData>
        </a:graphic>
      </p:graphicFrame>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77440" y="1920240"/>
            <a:ext cx="1027390" cy="1097280"/>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15200" y="1920240"/>
            <a:ext cx="1025071" cy="1087831"/>
          </a:xfrm>
          <a:prstGeom prst="rect">
            <a:avLst/>
          </a:prstGeom>
        </p:spPr>
      </p:pic>
    </p:spTree>
    <p:extLst>
      <p:ext uri="{BB962C8B-B14F-4D97-AF65-F5344CB8AC3E}">
        <p14:creationId xmlns:p14="http://schemas.microsoft.com/office/powerpoint/2010/main" val="3005825569"/>
      </p:ext>
    </p:extLst>
  </p:cSld>
  <p:clrMapOvr>
    <a:masterClrMapping/>
  </p:clrMapOvr>
  <p:transition>
    <p:fade/>
  </p:transition>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solidFill>
                  <a:srgbClr val="0070C0"/>
                </a:solidFill>
              </a:rPr>
              <a:t>Filter: Enumerated</a:t>
            </a:r>
          </a:p>
        </p:txBody>
      </p:sp>
      <p:sp>
        <p:nvSpPr>
          <p:cNvPr id="3" name="Content Placeholder 2"/>
          <p:cNvSpPr>
            <a:spLocks noGrp="1"/>
          </p:cNvSpPr>
          <p:nvPr>
            <p:ph idx="1"/>
          </p:nvPr>
        </p:nvSpPr>
        <p:spPr/>
        <p:txBody>
          <a:bodyPr>
            <a:noAutofit/>
          </a:bodyPr>
          <a:lstStyle/>
          <a:p>
            <a:r>
              <a:rPr lang="en-US" sz="3120" dirty="0">
                <a:solidFill>
                  <a:schemeClr val="accent6">
                    <a:lumMod val="75000"/>
                  </a:schemeClr>
                </a:solidFill>
              </a:rPr>
              <a:t>Enumerated</a:t>
            </a:r>
            <a:r>
              <a:rPr lang="en-US" sz="3120" dirty="0"/>
              <a:t> quick filters require Tableau to query the data source for all potential field values before the quick filter object can be rendered. </a:t>
            </a:r>
          </a:p>
          <a:p>
            <a:endParaRPr lang="en-US" sz="1200" dirty="0"/>
          </a:p>
          <a:p>
            <a:r>
              <a:rPr lang="en-US" sz="3120" dirty="0"/>
              <a:t>These include:</a:t>
            </a:r>
          </a:p>
          <a:p>
            <a:endParaRPr lang="en-US" sz="1200" dirty="0"/>
          </a:p>
          <a:p>
            <a:r>
              <a:rPr lang="en-US" sz="2400" dirty="0"/>
              <a:t>Multiple value list</a:t>
            </a:r>
          </a:p>
          <a:p>
            <a:r>
              <a:rPr lang="en-US" sz="2400" dirty="0"/>
              <a:t>Single value list</a:t>
            </a:r>
          </a:p>
          <a:p>
            <a:r>
              <a:rPr lang="en-US" sz="2400" dirty="0"/>
              <a:t>Compact List</a:t>
            </a:r>
          </a:p>
          <a:p>
            <a:pPr fontAlgn="t"/>
            <a:r>
              <a:rPr lang="en-US" sz="2400" dirty="0"/>
              <a:t>Slider</a:t>
            </a:r>
          </a:p>
          <a:p>
            <a:r>
              <a:rPr lang="en-US" sz="2400" dirty="0"/>
              <a:t>Measure filters</a:t>
            </a:r>
          </a:p>
          <a:p>
            <a:r>
              <a:rPr lang="en-US" sz="2400" dirty="0"/>
              <a:t>Ranged date filters</a:t>
            </a:r>
          </a:p>
        </p:txBody>
      </p:sp>
      <p:pic>
        <p:nvPicPr>
          <p:cNvPr id="5" name="Picture 4"/>
          <p:cNvPicPr>
            <a:picLocks noChangeAspect="1"/>
          </p:cNvPicPr>
          <p:nvPr/>
        </p:nvPicPr>
        <p:blipFill>
          <a:blip r:embed="rId2"/>
          <a:stretch>
            <a:fillRect/>
          </a:stretch>
        </p:blipFill>
        <p:spPr>
          <a:xfrm>
            <a:off x="8130267" y="3066757"/>
            <a:ext cx="2973538" cy="4503715"/>
          </a:xfrm>
          <a:prstGeom prst="rect">
            <a:avLst/>
          </a:prstGeom>
        </p:spPr>
      </p:pic>
    </p:spTree>
    <p:extLst>
      <p:ext uri="{BB962C8B-B14F-4D97-AF65-F5344CB8AC3E}">
        <p14:creationId xmlns:p14="http://schemas.microsoft.com/office/powerpoint/2010/main" val="1805358715"/>
      </p:ext>
    </p:extLst>
  </p:cSld>
  <p:clrMapOvr>
    <a:masterClrMapping/>
  </p:clrMapOvr>
  <p:transition>
    <p:fade/>
  </p:transition>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solidFill>
                  <a:srgbClr val="0070C0"/>
                </a:solidFill>
              </a:rPr>
              <a:t>Filter: Non-Enumerated</a:t>
            </a:r>
          </a:p>
        </p:txBody>
      </p:sp>
      <p:sp>
        <p:nvSpPr>
          <p:cNvPr id="3" name="Content Placeholder 2"/>
          <p:cNvSpPr>
            <a:spLocks noGrp="1"/>
          </p:cNvSpPr>
          <p:nvPr>
            <p:ph idx="1"/>
          </p:nvPr>
        </p:nvSpPr>
        <p:spPr/>
        <p:txBody>
          <a:bodyPr>
            <a:noAutofit/>
          </a:bodyPr>
          <a:lstStyle/>
          <a:p>
            <a:r>
              <a:rPr lang="en-US" sz="3120" dirty="0">
                <a:solidFill>
                  <a:schemeClr val="accent6">
                    <a:lumMod val="75000"/>
                  </a:schemeClr>
                </a:solidFill>
              </a:rPr>
              <a:t>Non-enumerated</a:t>
            </a:r>
            <a:r>
              <a:rPr lang="en-US" sz="3120" dirty="0"/>
              <a:t> quick filters on the other hand, do not require knowledge of the potential field values. </a:t>
            </a:r>
          </a:p>
          <a:p>
            <a:endParaRPr lang="en-US" sz="1200" dirty="0"/>
          </a:p>
          <a:p>
            <a:r>
              <a:rPr lang="en-US" sz="3120" dirty="0"/>
              <a:t>These include:</a:t>
            </a:r>
          </a:p>
          <a:p>
            <a:endParaRPr lang="en-US" sz="1200" dirty="0"/>
          </a:p>
          <a:p>
            <a:pPr fontAlgn="t"/>
            <a:r>
              <a:rPr lang="en-US" sz="2400" dirty="0"/>
              <a:t>Custom value list</a:t>
            </a:r>
          </a:p>
          <a:p>
            <a:pPr fontAlgn="t"/>
            <a:r>
              <a:rPr lang="en-US" sz="2400" dirty="0"/>
              <a:t>Wildcard match</a:t>
            </a:r>
          </a:p>
          <a:p>
            <a:r>
              <a:rPr lang="en-US" sz="2400" dirty="0"/>
              <a:t>Relative date filters</a:t>
            </a:r>
          </a:p>
          <a:p>
            <a:r>
              <a:rPr lang="en-US" sz="2400" dirty="0"/>
              <a:t>Browse period date filters</a:t>
            </a:r>
          </a:p>
          <a:p>
            <a:endParaRPr lang="en-US" sz="1200" dirty="0"/>
          </a:p>
          <a:p>
            <a:r>
              <a:rPr lang="en-US" sz="3120" dirty="0"/>
              <a:t>Non-enumerated quick filters reduce the number of quick filter related queries that need to be executed by the data source.</a:t>
            </a:r>
          </a:p>
        </p:txBody>
      </p:sp>
      <p:pic>
        <p:nvPicPr>
          <p:cNvPr id="4" name="Picture 3"/>
          <p:cNvPicPr>
            <a:picLocks noChangeAspect="1"/>
          </p:cNvPicPr>
          <p:nvPr/>
        </p:nvPicPr>
        <p:blipFill>
          <a:blip r:embed="rId2"/>
          <a:stretch>
            <a:fillRect/>
          </a:stretch>
        </p:blipFill>
        <p:spPr>
          <a:xfrm>
            <a:off x="7868659" y="2447779"/>
            <a:ext cx="2294370" cy="3502855"/>
          </a:xfrm>
          <a:prstGeom prst="rect">
            <a:avLst/>
          </a:prstGeom>
        </p:spPr>
      </p:pic>
    </p:spTree>
    <p:extLst>
      <p:ext uri="{BB962C8B-B14F-4D97-AF65-F5344CB8AC3E}">
        <p14:creationId xmlns:p14="http://schemas.microsoft.com/office/powerpoint/2010/main" val="339678963"/>
      </p:ext>
    </p:extLst>
  </p:cSld>
  <p:clrMapOvr>
    <a:masterClrMapping/>
  </p:clrMapOvr>
  <p:transition>
    <p:fade/>
  </p:transition>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solidFill>
                  <a:srgbClr val="0070C0"/>
                </a:solidFill>
              </a:rPr>
              <a:t>Context Filters</a:t>
            </a:r>
            <a:endParaRPr lang="en-US" sz="4800" dirty="0"/>
          </a:p>
        </p:txBody>
      </p:sp>
      <p:sp>
        <p:nvSpPr>
          <p:cNvPr id="3" name="Content Placeholder 2"/>
          <p:cNvSpPr>
            <a:spLocks noGrp="1"/>
          </p:cNvSpPr>
          <p:nvPr>
            <p:ph idx="1"/>
          </p:nvPr>
        </p:nvSpPr>
        <p:spPr/>
        <p:txBody>
          <a:bodyPr>
            <a:normAutofit fontScale="70000" lnSpcReduction="20000"/>
          </a:bodyPr>
          <a:lstStyle/>
          <a:p>
            <a:r>
              <a:rPr lang="en-US" sz="3120" dirty="0"/>
              <a:t>By </a:t>
            </a:r>
            <a:r>
              <a:rPr lang="en-US" sz="3120" dirty="0">
                <a:solidFill>
                  <a:schemeClr val="accent6">
                    <a:lumMod val="75000"/>
                  </a:schemeClr>
                </a:solidFill>
              </a:rPr>
              <a:t>default</a:t>
            </a:r>
            <a:r>
              <a:rPr lang="en-US" sz="3120" dirty="0"/>
              <a:t>, </a:t>
            </a:r>
            <a:r>
              <a:rPr lang="en-US" sz="3120" dirty="0">
                <a:solidFill>
                  <a:schemeClr val="accent6">
                    <a:lumMod val="75000"/>
                  </a:schemeClr>
                </a:solidFill>
              </a:rPr>
              <a:t>all filters</a:t>
            </a:r>
            <a:r>
              <a:rPr lang="en-US" sz="3120" dirty="0"/>
              <a:t> that you set in Tableau are </a:t>
            </a:r>
            <a:r>
              <a:rPr lang="en-US" sz="3120" dirty="0">
                <a:solidFill>
                  <a:schemeClr val="accent6">
                    <a:lumMod val="75000"/>
                  </a:schemeClr>
                </a:solidFill>
              </a:rPr>
              <a:t>computed independently</a:t>
            </a:r>
            <a:r>
              <a:rPr lang="en-US" sz="3120" dirty="0"/>
              <a:t>.</a:t>
            </a:r>
          </a:p>
          <a:p>
            <a:r>
              <a:rPr lang="en-US" sz="2400" i="1" dirty="0">
                <a:solidFill>
                  <a:schemeClr val="bg1">
                    <a:lumMod val="50000"/>
                  </a:schemeClr>
                </a:solidFill>
              </a:rPr>
              <a:t>Each filter accesses all rows in your data source without regard to other filters</a:t>
            </a:r>
          </a:p>
          <a:p>
            <a:endParaRPr lang="en-US" sz="2400" i="1" dirty="0">
              <a:solidFill>
                <a:schemeClr val="bg1">
                  <a:lumMod val="50000"/>
                </a:schemeClr>
              </a:solidFill>
            </a:endParaRPr>
          </a:p>
          <a:p>
            <a:pPr>
              <a:buClr>
                <a:schemeClr val="tx1"/>
              </a:buClr>
            </a:pPr>
            <a:r>
              <a:rPr lang="en-US" sz="3120" i="1" dirty="0">
                <a:solidFill>
                  <a:schemeClr val="accent6">
                    <a:lumMod val="75000"/>
                  </a:schemeClr>
                </a:solidFill>
              </a:rPr>
              <a:t>Context filters</a:t>
            </a:r>
            <a:r>
              <a:rPr lang="en-US" sz="3120" i="1" dirty="0"/>
              <a:t> are implemented by </a:t>
            </a:r>
            <a:r>
              <a:rPr lang="en-US" sz="3120" i="1" dirty="0">
                <a:solidFill>
                  <a:schemeClr val="accent6">
                    <a:lumMod val="75000"/>
                  </a:schemeClr>
                </a:solidFill>
              </a:rPr>
              <a:t>writing</a:t>
            </a:r>
            <a:r>
              <a:rPr lang="en-US" sz="3120" i="1" dirty="0"/>
              <a:t> the filter </a:t>
            </a:r>
            <a:r>
              <a:rPr lang="en-US" sz="3120" i="1" dirty="0">
                <a:solidFill>
                  <a:schemeClr val="accent6">
                    <a:lumMod val="75000"/>
                  </a:schemeClr>
                </a:solidFill>
              </a:rPr>
              <a:t>result</a:t>
            </a:r>
            <a:r>
              <a:rPr lang="en-US" sz="3120" i="1" dirty="0"/>
              <a:t> set to a </a:t>
            </a:r>
            <a:r>
              <a:rPr lang="en-US" sz="3120" i="1" dirty="0">
                <a:solidFill>
                  <a:schemeClr val="accent6">
                    <a:lumMod val="75000"/>
                  </a:schemeClr>
                </a:solidFill>
              </a:rPr>
              <a:t>temporary table</a:t>
            </a:r>
            <a:r>
              <a:rPr lang="en-US" sz="3120" i="1" dirty="0"/>
              <a:t>.</a:t>
            </a:r>
          </a:p>
          <a:p>
            <a:r>
              <a:rPr lang="en-US" sz="2400" i="1" dirty="0">
                <a:solidFill>
                  <a:schemeClr val="bg1">
                    <a:lumMod val="50000"/>
                  </a:schemeClr>
                </a:solidFill>
              </a:rPr>
              <a:t>Any other filters are now dependent of the context filter. Only process the data stored in the temporary table</a:t>
            </a:r>
          </a:p>
          <a:p>
            <a:endParaRPr lang="en-US" sz="2400" i="1" dirty="0">
              <a:solidFill>
                <a:schemeClr val="bg1">
                  <a:lumMod val="50000"/>
                </a:schemeClr>
              </a:solidFill>
            </a:endParaRPr>
          </a:p>
          <a:p>
            <a:pPr>
              <a:buClr>
                <a:schemeClr val="tx1"/>
              </a:buClr>
            </a:pPr>
            <a:r>
              <a:rPr lang="en-US" sz="3120" i="1" dirty="0">
                <a:solidFill>
                  <a:schemeClr val="accent6">
                    <a:lumMod val="75000"/>
                  </a:schemeClr>
                </a:solidFill>
              </a:rPr>
              <a:t>Context filters</a:t>
            </a:r>
            <a:r>
              <a:rPr lang="en-US" sz="3120" i="1" dirty="0"/>
              <a:t> are used to </a:t>
            </a:r>
            <a:r>
              <a:rPr lang="en-US" sz="3120" i="1" dirty="0">
                <a:solidFill>
                  <a:schemeClr val="accent6">
                    <a:lumMod val="75000"/>
                  </a:schemeClr>
                </a:solidFill>
              </a:rPr>
              <a:t>improve performance</a:t>
            </a:r>
            <a:r>
              <a:rPr lang="en-US" sz="3120" i="1" dirty="0"/>
              <a:t>. </a:t>
            </a:r>
          </a:p>
          <a:p>
            <a:r>
              <a:rPr lang="en-US" sz="2640" i="1" dirty="0">
                <a:solidFill>
                  <a:schemeClr val="bg1">
                    <a:lumMod val="50000"/>
                  </a:schemeClr>
                </a:solidFill>
              </a:rPr>
              <a:t>However the process of creating the temporary table can be expensive on the database</a:t>
            </a:r>
          </a:p>
        </p:txBody>
      </p:sp>
    </p:spTree>
    <p:extLst>
      <p:ext uri="{BB962C8B-B14F-4D97-AF65-F5344CB8AC3E}">
        <p14:creationId xmlns:p14="http://schemas.microsoft.com/office/powerpoint/2010/main" val="1433917902"/>
      </p:ext>
    </p:extLst>
  </p:cSld>
  <p:clrMapOvr>
    <a:masterClrMapping/>
  </p:clrMapOvr>
  <p:transition>
    <p:fade/>
  </p:transition>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solidFill>
                  <a:srgbClr val="0070C0"/>
                </a:solidFill>
              </a:rPr>
              <a:t>Context Filters</a:t>
            </a:r>
            <a:endParaRPr lang="en-US" sz="4800" dirty="0"/>
          </a:p>
        </p:txBody>
      </p:sp>
      <p:sp>
        <p:nvSpPr>
          <p:cNvPr id="3" name="Content Placeholder 2"/>
          <p:cNvSpPr>
            <a:spLocks noGrp="1"/>
          </p:cNvSpPr>
          <p:nvPr>
            <p:ph idx="1"/>
          </p:nvPr>
        </p:nvSpPr>
        <p:spPr/>
        <p:txBody>
          <a:bodyPr>
            <a:normAutofit fontScale="77500" lnSpcReduction="20000"/>
          </a:bodyPr>
          <a:lstStyle/>
          <a:p>
            <a:pPr>
              <a:buClr>
                <a:schemeClr val="tx1"/>
              </a:buClr>
            </a:pPr>
            <a:r>
              <a:rPr lang="en-US" sz="3120" i="1" dirty="0">
                <a:solidFill>
                  <a:schemeClr val="accent6">
                    <a:lumMod val="75000"/>
                  </a:schemeClr>
                </a:solidFill>
              </a:rPr>
              <a:t>Context filter</a:t>
            </a:r>
            <a:r>
              <a:rPr lang="en-US" sz="3120" i="1" dirty="0"/>
              <a:t> is </a:t>
            </a:r>
            <a:r>
              <a:rPr lang="en-US" sz="3120" i="1" dirty="0">
                <a:solidFill>
                  <a:schemeClr val="accent6">
                    <a:lumMod val="75000"/>
                  </a:schemeClr>
                </a:solidFill>
              </a:rPr>
              <a:t>recommended</a:t>
            </a:r>
            <a:r>
              <a:rPr lang="en-US" sz="3120" i="1" dirty="0"/>
              <a:t> when:</a:t>
            </a:r>
          </a:p>
          <a:p>
            <a:pPr>
              <a:buClr>
                <a:schemeClr val="tx1"/>
              </a:buClr>
            </a:pPr>
            <a:endParaRPr lang="en-US" sz="3120" i="1" dirty="0"/>
          </a:p>
          <a:p>
            <a:pPr>
              <a:buClr>
                <a:schemeClr val="tx1"/>
              </a:buClr>
            </a:pPr>
            <a:r>
              <a:rPr lang="en-US" sz="3120" dirty="0"/>
              <a:t>It reduces the size of the data set significantly – </a:t>
            </a:r>
            <a:r>
              <a:rPr lang="en-US" sz="3120" dirty="0">
                <a:solidFill>
                  <a:schemeClr val="accent6">
                    <a:lumMod val="75000"/>
                  </a:schemeClr>
                </a:solidFill>
              </a:rPr>
              <a:t>filtering 90% of the data</a:t>
            </a:r>
          </a:p>
          <a:p>
            <a:pPr>
              <a:buClr>
                <a:schemeClr val="tx1"/>
              </a:buClr>
            </a:pPr>
            <a:endParaRPr lang="en-US" sz="3120" dirty="0">
              <a:solidFill>
                <a:schemeClr val="accent6">
                  <a:lumMod val="75000"/>
                </a:schemeClr>
              </a:solidFill>
            </a:endParaRPr>
          </a:p>
          <a:p>
            <a:pPr>
              <a:buClr>
                <a:schemeClr val="tx1"/>
              </a:buClr>
            </a:pPr>
            <a:r>
              <a:rPr lang="en-US" sz="3120" dirty="0"/>
              <a:t>It is used against </a:t>
            </a:r>
            <a:r>
              <a:rPr lang="en-US" sz="3120" dirty="0">
                <a:solidFill>
                  <a:schemeClr val="accent6">
                    <a:lumMod val="75000"/>
                  </a:schemeClr>
                </a:solidFill>
              </a:rPr>
              <a:t>slow changing dimensions </a:t>
            </a:r>
            <a:r>
              <a:rPr lang="en-US" sz="3120" dirty="0"/>
              <a:t>– </a:t>
            </a:r>
            <a:r>
              <a:rPr lang="en-US" sz="3120" dirty="0">
                <a:solidFill>
                  <a:schemeClr val="bg1">
                    <a:lumMod val="50000"/>
                  </a:schemeClr>
                </a:solidFill>
              </a:rPr>
              <a:t>if the filter is updated the database must re-compute and re-write the temporary table.</a:t>
            </a:r>
          </a:p>
        </p:txBody>
      </p:sp>
    </p:spTree>
    <p:extLst>
      <p:ext uri="{BB962C8B-B14F-4D97-AF65-F5344CB8AC3E}">
        <p14:creationId xmlns:p14="http://schemas.microsoft.com/office/powerpoint/2010/main" val="1926437076"/>
      </p:ext>
    </p:extLst>
  </p:cSld>
  <p:clrMapOvr>
    <a:masterClrMapping/>
  </p:clrMapOvr>
  <p:transition>
    <p:fade/>
  </p:transition>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solidFill>
                  <a:srgbClr val="0070C0"/>
                </a:solidFill>
              </a:rPr>
              <a:t>Filters: Best Practices</a:t>
            </a:r>
            <a:endParaRPr lang="en-US" sz="4800" dirty="0"/>
          </a:p>
        </p:txBody>
      </p:sp>
      <p:sp>
        <p:nvSpPr>
          <p:cNvPr id="3" name="Content Placeholder 2"/>
          <p:cNvSpPr>
            <a:spLocks noGrp="1"/>
          </p:cNvSpPr>
          <p:nvPr>
            <p:ph idx="1"/>
          </p:nvPr>
        </p:nvSpPr>
        <p:spPr/>
        <p:txBody>
          <a:bodyPr>
            <a:normAutofit fontScale="70000" lnSpcReduction="20000"/>
          </a:bodyPr>
          <a:lstStyle/>
          <a:p>
            <a:r>
              <a:rPr lang="en-US" sz="3120" dirty="0">
                <a:solidFill>
                  <a:schemeClr val="accent6">
                    <a:lumMod val="75000"/>
                  </a:schemeClr>
                </a:solidFill>
              </a:rPr>
              <a:t>Avoid “Exclude”</a:t>
            </a:r>
            <a:r>
              <a:rPr lang="en-US" sz="3120" dirty="0"/>
              <a:t> </a:t>
            </a:r>
            <a:r>
              <a:rPr lang="en-US" sz="2400" i="1" dirty="0">
                <a:solidFill>
                  <a:schemeClr val="bg1">
                    <a:lumMod val="50000"/>
                  </a:schemeClr>
                </a:solidFill>
              </a:rPr>
              <a:t>̶  it prevents Tableau from leveraging indexes, forces a scan of all of the selected data</a:t>
            </a:r>
          </a:p>
          <a:p>
            <a:endParaRPr lang="en-US" sz="2400" dirty="0"/>
          </a:p>
          <a:p>
            <a:r>
              <a:rPr lang="en-US" sz="3120" dirty="0">
                <a:solidFill>
                  <a:schemeClr val="accent6">
                    <a:lumMod val="75000"/>
                  </a:schemeClr>
                </a:solidFill>
              </a:rPr>
              <a:t>Avoid discrete filter use range filter whenever it is possible</a:t>
            </a:r>
            <a:endParaRPr lang="en-US" sz="2400" i="1" dirty="0">
              <a:solidFill>
                <a:schemeClr val="bg1">
                  <a:lumMod val="50000"/>
                </a:schemeClr>
              </a:solidFill>
            </a:endParaRPr>
          </a:p>
          <a:p>
            <a:endParaRPr lang="en-US" sz="2400" dirty="0"/>
          </a:p>
          <a:p>
            <a:r>
              <a:rPr lang="en-US" sz="3120" dirty="0">
                <a:solidFill>
                  <a:schemeClr val="accent6">
                    <a:lumMod val="75000"/>
                  </a:schemeClr>
                </a:solidFill>
              </a:rPr>
              <a:t>Use relative date filter</a:t>
            </a:r>
            <a:r>
              <a:rPr lang="en-US" sz="3120" dirty="0"/>
              <a:t>  </a:t>
            </a:r>
            <a:r>
              <a:rPr lang="en-US" sz="2400" i="1" dirty="0">
                <a:solidFill>
                  <a:schemeClr val="bg1">
                    <a:lumMod val="50000"/>
                  </a:schemeClr>
                </a:solidFill>
              </a:rPr>
              <a:t>̶  </a:t>
            </a:r>
            <a:r>
              <a:rPr lang="en-US" sz="2400" dirty="0">
                <a:solidFill>
                  <a:schemeClr val="bg1">
                    <a:lumMod val="50000"/>
                  </a:schemeClr>
                </a:solidFill>
              </a:rPr>
              <a:t>it is an easy way to show current week or month without republishing workbook</a:t>
            </a:r>
          </a:p>
          <a:p>
            <a:endParaRPr lang="en-US" sz="2400" dirty="0">
              <a:solidFill>
                <a:schemeClr val="bg1">
                  <a:lumMod val="50000"/>
                </a:schemeClr>
              </a:solidFill>
            </a:endParaRPr>
          </a:p>
          <a:p>
            <a:r>
              <a:rPr lang="en-US" sz="3120" dirty="0">
                <a:solidFill>
                  <a:schemeClr val="accent6">
                    <a:lumMod val="75000"/>
                  </a:schemeClr>
                </a:solidFill>
              </a:rPr>
              <a:t>Avoid too many quick filters </a:t>
            </a:r>
            <a:r>
              <a:rPr lang="en-US" sz="2400" i="1" dirty="0">
                <a:solidFill>
                  <a:schemeClr val="bg1">
                    <a:lumMod val="50000"/>
                  </a:schemeClr>
                </a:solidFill>
              </a:rPr>
              <a:t> ̶  </a:t>
            </a:r>
            <a:r>
              <a:rPr lang="en-US" sz="2400" dirty="0">
                <a:solidFill>
                  <a:schemeClr val="bg1">
                    <a:lumMod val="50000"/>
                  </a:schemeClr>
                </a:solidFill>
              </a:rPr>
              <a:t>Use guided analytics using action filters</a:t>
            </a:r>
            <a:endParaRPr lang="en-US" sz="3120" dirty="0">
              <a:solidFill>
                <a:schemeClr val="accent6">
                  <a:lumMod val="75000"/>
                </a:schemeClr>
              </a:solidFill>
            </a:endParaRPr>
          </a:p>
          <a:p>
            <a:endParaRPr lang="en-US" sz="2400" dirty="0">
              <a:solidFill>
                <a:schemeClr val="bg1">
                  <a:lumMod val="50000"/>
                </a:schemeClr>
              </a:solidFill>
            </a:endParaRPr>
          </a:p>
        </p:txBody>
      </p:sp>
    </p:spTree>
    <p:extLst>
      <p:ext uri="{BB962C8B-B14F-4D97-AF65-F5344CB8AC3E}">
        <p14:creationId xmlns:p14="http://schemas.microsoft.com/office/powerpoint/2010/main" val="3883088420"/>
      </p:ext>
    </p:extLst>
  </p:cSld>
  <p:clrMapOvr>
    <a:masterClrMapping/>
  </p:clrMapOvr>
  <p:transition>
    <p:fade/>
  </p:transition>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solidFill>
                  <a:srgbClr val="0070C0"/>
                </a:solidFill>
              </a:rPr>
              <a:t>Calculations</a:t>
            </a:r>
          </a:p>
        </p:txBody>
      </p:sp>
      <p:sp>
        <p:nvSpPr>
          <p:cNvPr id="3" name="Content Placeholder 2"/>
          <p:cNvSpPr>
            <a:spLocks noGrp="1"/>
          </p:cNvSpPr>
          <p:nvPr>
            <p:ph idx="1"/>
          </p:nvPr>
        </p:nvSpPr>
        <p:spPr/>
        <p:txBody>
          <a:bodyPr>
            <a:normAutofit fontScale="77500" lnSpcReduction="20000"/>
          </a:bodyPr>
          <a:lstStyle/>
          <a:p>
            <a:pPr lvl="0"/>
            <a:r>
              <a:rPr lang="en-US" sz="3120" dirty="0">
                <a:solidFill>
                  <a:schemeClr val="accent6">
                    <a:lumMod val="75000"/>
                  </a:schemeClr>
                </a:solidFill>
              </a:rPr>
              <a:t>Use Native Features</a:t>
            </a:r>
          </a:p>
          <a:p>
            <a:pPr lvl="1"/>
            <a:r>
              <a:rPr lang="en-US" dirty="0"/>
              <a:t>Grouping dimension members together – </a:t>
            </a:r>
            <a:r>
              <a:rPr lang="en-US" sz="3120" dirty="0">
                <a:solidFill>
                  <a:schemeClr val="accent6">
                    <a:lumMod val="75000"/>
                  </a:schemeClr>
                </a:solidFill>
              </a:rPr>
              <a:t>consider using groups or sets</a:t>
            </a:r>
            <a:r>
              <a:rPr lang="en-US" dirty="0"/>
              <a:t>; </a:t>
            </a:r>
          </a:p>
          <a:p>
            <a:pPr lvl="1"/>
            <a:r>
              <a:rPr lang="en-US" dirty="0"/>
              <a:t>Grouping measure values together into ranged bands – </a:t>
            </a:r>
            <a:r>
              <a:rPr lang="en-US" sz="3120" dirty="0">
                <a:solidFill>
                  <a:schemeClr val="accent6">
                    <a:lumMod val="75000"/>
                  </a:schemeClr>
                </a:solidFill>
              </a:rPr>
              <a:t>consider using bins</a:t>
            </a:r>
            <a:r>
              <a:rPr lang="en-US" dirty="0"/>
              <a:t>; </a:t>
            </a:r>
          </a:p>
          <a:p>
            <a:pPr lvl="1"/>
            <a:r>
              <a:rPr lang="en-US" dirty="0"/>
              <a:t>Truncating dates to a coarser granularity e.g. month or week – consider using </a:t>
            </a:r>
            <a:r>
              <a:rPr lang="en-US" sz="3120" dirty="0">
                <a:solidFill>
                  <a:schemeClr val="accent6">
                    <a:lumMod val="75000"/>
                  </a:schemeClr>
                </a:solidFill>
              </a:rPr>
              <a:t>custom date fields</a:t>
            </a:r>
            <a:r>
              <a:rPr lang="en-US" dirty="0"/>
              <a:t>; </a:t>
            </a:r>
          </a:p>
          <a:p>
            <a:pPr lvl="1"/>
            <a:r>
              <a:rPr lang="en-US" dirty="0"/>
              <a:t>Creating a set of values that is the concatenation of two different dimensions – </a:t>
            </a:r>
            <a:r>
              <a:rPr lang="en-US" sz="3120" dirty="0">
                <a:solidFill>
                  <a:schemeClr val="accent6">
                    <a:lumMod val="75000"/>
                  </a:schemeClr>
                </a:solidFill>
              </a:rPr>
              <a:t>consider using combined fields</a:t>
            </a:r>
            <a:r>
              <a:rPr lang="en-US" dirty="0"/>
              <a:t>; </a:t>
            </a:r>
          </a:p>
          <a:p>
            <a:r>
              <a:rPr lang="en-US" sz="2880" dirty="0"/>
              <a:t>Changing the displayed values for dimension members – </a:t>
            </a:r>
            <a:r>
              <a:rPr lang="en-US" sz="3120" dirty="0">
                <a:solidFill>
                  <a:schemeClr val="accent6">
                    <a:lumMod val="75000"/>
                  </a:schemeClr>
                </a:solidFill>
              </a:rPr>
              <a:t>consider using aliases</a:t>
            </a:r>
            <a:r>
              <a:rPr lang="en-US" sz="2880" dirty="0"/>
              <a:t>.</a:t>
            </a:r>
            <a:endParaRPr lang="en-US" dirty="0"/>
          </a:p>
        </p:txBody>
      </p:sp>
    </p:spTree>
    <p:extLst>
      <p:ext uri="{BB962C8B-B14F-4D97-AF65-F5344CB8AC3E}">
        <p14:creationId xmlns:p14="http://schemas.microsoft.com/office/powerpoint/2010/main" val="1046163095"/>
      </p:ext>
    </p:extLst>
  </p:cSld>
  <p:clrMapOvr>
    <a:masterClrMapping/>
  </p:clrMapOvr>
  <p:transition>
    <p:fade/>
  </p:transition>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solidFill>
                  <a:srgbClr val="0070C0"/>
                </a:solidFill>
              </a:rPr>
              <a:t>Calculations</a:t>
            </a:r>
          </a:p>
        </p:txBody>
      </p:sp>
      <p:sp>
        <p:nvSpPr>
          <p:cNvPr id="3" name="Content Placeholder 2"/>
          <p:cNvSpPr>
            <a:spLocks noGrp="1"/>
          </p:cNvSpPr>
          <p:nvPr>
            <p:ph idx="1"/>
          </p:nvPr>
        </p:nvSpPr>
        <p:spPr/>
        <p:txBody>
          <a:bodyPr>
            <a:normAutofit fontScale="55000" lnSpcReduction="20000"/>
          </a:bodyPr>
          <a:lstStyle/>
          <a:p>
            <a:r>
              <a:rPr lang="en-US" sz="3120" dirty="0"/>
              <a:t>Follow those techniques to ensure your calculations are as efficient as possible</a:t>
            </a:r>
          </a:p>
          <a:p>
            <a:endParaRPr lang="en-US" sz="1200" dirty="0"/>
          </a:p>
          <a:p>
            <a:endParaRPr lang="en-US" sz="1200" dirty="0"/>
          </a:p>
          <a:p>
            <a:r>
              <a:rPr lang="en-US" sz="3120" dirty="0"/>
              <a:t>Date functions – </a:t>
            </a:r>
            <a:r>
              <a:rPr lang="en-US" sz="3120" dirty="0">
                <a:solidFill>
                  <a:schemeClr val="accent6">
                    <a:lumMod val="75000"/>
                  </a:schemeClr>
                </a:solidFill>
              </a:rPr>
              <a:t>Today() is better than NOW()</a:t>
            </a:r>
          </a:p>
          <a:p>
            <a:r>
              <a:rPr lang="en-US" sz="2400" dirty="0">
                <a:solidFill>
                  <a:schemeClr val="bg1">
                    <a:lumMod val="50000"/>
                  </a:schemeClr>
                </a:solidFill>
              </a:rPr>
              <a:t>Use NOW() only if you need the time stamp level of detail otherwise use TODAY() for date level calculations.</a:t>
            </a:r>
          </a:p>
          <a:p>
            <a:endParaRPr lang="en-US" sz="1320" dirty="0">
              <a:solidFill>
                <a:schemeClr val="bg1">
                  <a:lumMod val="50000"/>
                </a:schemeClr>
              </a:solidFill>
            </a:endParaRPr>
          </a:p>
          <a:p>
            <a:r>
              <a:rPr lang="en-US" sz="3120" dirty="0"/>
              <a:t>Use Boolean whenever is possible</a:t>
            </a:r>
          </a:p>
          <a:p>
            <a:endParaRPr lang="en-US" sz="1320" dirty="0">
              <a:cs typeface="Courier New" panose="02070309020205020404" pitchFamily="49" charset="0"/>
            </a:endParaRPr>
          </a:p>
          <a:p>
            <a:r>
              <a:rPr lang="en-US" sz="2400" dirty="0">
                <a:cs typeface="Courier New" panose="02070309020205020404" pitchFamily="49" charset="0"/>
              </a:rPr>
              <a:t>Slower:</a:t>
            </a:r>
          </a:p>
          <a:p>
            <a:r>
              <a:rPr lang="en-US" sz="1800" dirty="0">
                <a:latin typeface="Courier New" panose="02070309020205020404" pitchFamily="49" charset="0"/>
                <a:cs typeface="Courier New" panose="02070309020205020404" pitchFamily="49" charset="0"/>
              </a:rPr>
              <a:t>IF </a:t>
            </a:r>
            <a:r>
              <a:rPr lang="en-US" sz="1800" dirty="0">
                <a:solidFill>
                  <a:schemeClr val="accent6">
                    <a:lumMod val="75000"/>
                  </a:schemeClr>
                </a:solidFill>
                <a:latin typeface="Courier New" panose="02070309020205020404" pitchFamily="49" charset="0"/>
                <a:cs typeface="Courier New" panose="02070309020205020404" pitchFamily="49" charset="0"/>
              </a:rPr>
              <a:t>[Date]</a:t>
            </a:r>
            <a:r>
              <a:rPr lang="en-US" sz="1800" dirty="0">
                <a:latin typeface="Courier New" panose="02070309020205020404" pitchFamily="49" charset="0"/>
                <a:cs typeface="Courier New" panose="02070309020205020404" pitchFamily="49" charset="0"/>
              </a:rPr>
              <a:t> = </a:t>
            </a:r>
            <a:r>
              <a:rPr lang="en-US" sz="1800" dirty="0">
                <a:solidFill>
                  <a:schemeClr val="accent5">
                    <a:lumMod val="75000"/>
                  </a:schemeClr>
                </a:solidFill>
                <a:latin typeface="Courier New" panose="02070309020205020404" pitchFamily="49" charset="0"/>
                <a:cs typeface="Courier New" panose="02070309020205020404" pitchFamily="49" charset="0"/>
              </a:rPr>
              <a:t>TODAY</a:t>
            </a:r>
            <a:r>
              <a:rPr lang="en-US" sz="1800" dirty="0">
                <a:latin typeface="Courier New" panose="02070309020205020404" pitchFamily="49" charset="0"/>
                <a:cs typeface="Courier New" panose="02070309020205020404" pitchFamily="49" charset="0"/>
              </a:rPr>
              <a:t>() THEN “Today” ELSE “Not Today” END</a:t>
            </a:r>
          </a:p>
          <a:p>
            <a:endParaRPr lang="en-US" sz="1800" dirty="0">
              <a:solidFill>
                <a:schemeClr val="bg1">
                  <a:lumMod val="50000"/>
                </a:schemeClr>
              </a:solidFill>
              <a:latin typeface="Courier New" panose="02070309020205020404" pitchFamily="49" charset="0"/>
              <a:cs typeface="Courier New" panose="02070309020205020404" pitchFamily="49" charset="0"/>
            </a:endParaRPr>
          </a:p>
          <a:p>
            <a:r>
              <a:rPr lang="en-US" sz="2400" dirty="0">
                <a:cs typeface="Courier New" panose="02070309020205020404" pitchFamily="49" charset="0"/>
              </a:rPr>
              <a:t>Faster:</a:t>
            </a:r>
          </a:p>
          <a:p>
            <a:r>
              <a:rPr lang="en-US" sz="1800" dirty="0">
                <a:solidFill>
                  <a:schemeClr val="accent6">
                    <a:lumMod val="75000"/>
                  </a:schemeClr>
                </a:solidFill>
                <a:latin typeface="Courier New" panose="02070309020205020404" pitchFamily="49" charset="0"/>
                <a:cs typeface="Courier New" panose="02070309020205020404" pitchFamily="49" charset="0"/>
              </a:rPr>
              <a:t>[Date]</a:t>
            </a:r>
            <a:r>
              <a:rPr lang="en-US" sz="1800" dirty="0">
                <a:latin typeface="Courier New" panose="02070309020205020404" pitchFamily="49" charset="0"/>
                <a:cs typeface="Courier New" panose="02070309020205020404" pitchFamily="49" charset="0"/>
              </a:rPr>
              <a:t> = </a:t>
            </a:r>
            <a:r>
              <a:rPr lang="en-US" sz="1800" dirty="0">
                <a:solidFill>
                  <a:schemeClr val="accent5">
                    <a:lumMod val="75000"/>
                  </a:schemeClr>
                </a:solidFill>
                <a:latin typeface="Courier New" panose="02070309020205020404" pitchFamily="49" charset="0"/>
                <a:cs typeface="Courier New" panose="02070309020205020404" pitchFamily="49" charset="0"/>
              </a:rPr>
              <a:t>TODAY</a:t>
            </a:r>
            <a:r>
              <a:rPr lang="en-US" sz="1800"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900029152"/>
      </p:ext>
    </p:extLst>
  </p:cSld>
  <p:clrMapOvr>
    <a:masterClrMapping/>
  </p:clrMapOvr>
  <p:transition>
    <p:fade/>
  </p:transition>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solidFill>
                  <a:srgbClr val="0070C0"/>
                </a:solidFill>
              </a:rPr>
              <a:t>Calculations</a:t>
            </a:r>
          </a:p>
        </p:txBody>
      </p:sp>
      <p:sp>
        <p:nvSpPr>
          <p:cNvPr id="3" name="Content Placeholder 2"/>
          <p:cNvSpPr>
            <a:spLocks noGrp="1"/>
          </p:cNvSpPr>
          <p:nvPr>
            <p:ph idx="1"/>
          </p:nvPr>
        </p:nvSpPr>
        <p:spPr>
          <a:xfrm>
            <a:off x="2377440" y="1920240"/>
            <a:ext cx="9875520" cy="6035040"/>
          </a:xfrm>
        </p:spPr>
        <p:txBody>
          <a:bodyPr>
            <a:normAutofit fontScale="92500" lnSpcReduction="10000"/>
          </a:bodyPr>
          <a:lstStyle/>
          <a:p>
            <a:r>
              <a:rPr lang="en-US" sz="3360" dirty="0"/>
              <a:t>Logic statements – </a:t>
            </a:r>
            <a:r>
              <a:rPr lang="en-US" sz="3360" dirty="0">
                <a:solidFill>
                  <a:schemeClr val="accent6">
                    <a:lumMod val="75000"/>
                  </a:schemeClr>
                </a:solidFill>
              </a:rPr>
              <a:t>ELSEIF better than ELSE IF</a:t>
            </a:r>
          </a:p>
          <a:p>
            <a:r>
              <a:rPr lang="en-US" sz="2640" dirty="0">
                <a:solidFill>
                  <a:schemeClr val="bg1">
                    <a:lumMod val="50000"/>
                  </a:schemeClr>
                </a:solidFill>
              </a:rPr>
              <a:t>A nested IF computes a second IF statement rather than being computed as part of the first.</a:t>
            </a:r>
          </a:p>
          <a:p>
            <a:endParaRPr lang="en-US" sz="1320" dirty="0">
              <a:solidFill>
                <a:schemeClr val="bg1">
                  <a:lumMod val="50000"/>
                </a:schemeClr>
              </a:solidFill>
            </a:endParaRPr>
          </a:p>
          <a:p>
            <a:r>
              <a:rPr lang="en-US" sz="2640" dirty="0">
                <a:cs typeface="Courier New" panose="02070309020205020404" pitchFamily="49" charset="0"/>
              </a:rPr>
              <a:t>Slower:</a:t>
            </a:r>
          </a:p>
          <a:p>
            <a:r>
              <a:rPr lang="en-US" sz="1800" dirty="0">
                <a:latin typeface="Courier New" panose="02070309020205020404" pitchFamily="49" charset="0"/>
                <a:cs typeface="Courier New" panose="02070309020205020404" pitchFamily="49" charset="0"/>
              </a:rPr>
              <a:t>IF   </a:t>
            </a:r>
            <a:r>
              <a:rPr lang="en-US" sz="1800" dirty="0">
                <a:solidFill>
                  <a:schemeClr val="accent6">
                    <a:lumMod val="75000"/>
                  </a:schemeClr>
                </a:solidFill>
                <a:latin typeface="Courier New" panose="02070309020205020404" pitchFamily="49" charset="0"/>
                <a:cs typeface="Courier New" panose="02070309020205020404" pitchFamily="49" charset="0"/>
              </a:rPr>
              <a:t>[Region]</a:t>
            </a:r>
            <a:r>
              <a:rPr lang="en-US" sz="1800" dirty="0">
                <a:latin typeface="Courier New" panose="02070309020205020404" pitchFamily="49" charset="0"/>
                <a:cs typeface="Courier New" panose="02070309020205020404" pitchFamily="49" charset="0"/>
              </a:rPr>
              <a:t> = "East" and </a:t>
            </a:r>
            <a:r>
              <a:rPr lang="en-US" sz="1800" dirty="0">
                <a:solidFill>
                  <a:schemeClr val="accent6">
                    <a:lumMod val="75000"/>
                  </a:schemeClr>
                </a:solidFill>
                <a:latin typeface="Courier New" panose="02070309020205020404" pitchFamily="49" charset="0"/>
                <a:cs typeface="Courier New" panose="02070309020205020404" pitchFamily="49" charset="0"/>
              </a:rPr>
              <a:t>[Customer Segment] </a:t>
            </a:r>
            <a:r>
              <a:rPr lang="en-US" sz="1800" dirty="0">
                <a:latin typeface="Courier New" panose="02070309020205020404" pitchFamily="49" charset="0"/>
                <a:cs typeface="Courier New" panose="02070309020205020404" pitchFamily="49" charset="0"/>
              </a:rPr>
              <a:t>= "consumer" </a:t>
            </a:r>
          </a:p>
          <a:p>
            <a:r>
              <a:rPr lang="en-US" sz="1800" dirty="0">
                <a:latin typeface="Courier New" panose="02070309020205020404" pitchFamily="49" charset="0"/>
                <a:cs typeface="Courier New" panose="02070309020205020404" pitchFamily="49" charset="0"/>
              </a:rPr>
              <a:t>THEN "East-Consumer" </a:t>
            </a:r>
          </a:p>
          <a:p>
            <a:r>
              <a:rPr lang="en-US" sz="1800" dirty="0">
                <a:latin typeface="Courier New" panose="02070309020205020404" pitchFamily="49" charset="0"/>
                <a:cs typeface="Courier New" panose="02070309020205020404" pitchFamily="49" charset="0"/>
              </a:rPr>
              <a:t>ELSE </a:t>
            </a:r>
          </a:p>
          <a:p>
            <a:r>
              <a:rPr lang="en-US" sz="1800" dirty="0">
                <a:latin typeface="Courier New" panose="02070309020205020404" pitchFamily="49" charset="0"/>
                <a:cs typeface="Courier New" panose="02070309020205020404" pitchFamily="49" charset="0"/>
              </a:rPr>
              <a:t>      IF </a:t>
            </a:r>
            <a:r>
              <a:rPr lang="en-US" sz="1800" dirty="0">
                <a:solidFill>
                  <a:schemeClr val="accent6">
                    <a:lumMod val="75000"/>
                  </a:schemeClr>
                </a:solidFill>
                <a:latin typeface="Courier New" panose="02070309020205020404" pitchFamily="49" charset="0"/>
                <a:cs typeface="Courier New" panose="02070309020205020404" pitchFamily="49" charset="0"/>
              </a:rPr>
              <a:t>[Region]</a:t>
            </a:r>
            <a:r>
              <a:rPr lang="en-US" sz="1800" dirty="0">
                <a:latin typeface="Courier New" panose="02070309020205020404" pitchFamily="49" charset="0"/>
                <a:cs typeface="Courier New" panose="02070309020205020404" pitchFamily="49" charset="0"/>
              </a:rPr>
              <a:t> = "East" and </a:t>
            </a:r>
            <a:r>
              <a:rPr lang="en-US" sz="1800" dirty="0">
                <a:solidFill>
                  <a:schemeClr val="accent6">
                    <a:lumMod val="75000"/>
                  </a:schemeClr>
                </a:solidFill>
                <a:latin typeface="Courier New" panose="02070309020205020404" pitchFamily="49" charset="0"/>
                <a:cs typeface="Courier New" panose="02070309020205020404" pitchFamily="49" charset="0"/>
              </a:rPr>
              <a:t>[Customer Segment]</a:t>
            </a:r>
            <a:r>
              <a:rPr lang="en-US" sz="1800" dirty="0">
                <a:latin typeface="Courier New" panose="02070309020205020404" pitchFamily="49" charset="0"/>
                <a:cs typeface="Courier New" panose="02070309020205020404" pitchFamily="49" charset="0"/>
              </a:rPr>
              <a:t> &lt;&gt; "consumer" </a:t>
            </a:r>
          </a:p>
          <a:p>
            <a:r>
              <a:rPr lang="en-US" sz="1800" dirty="0">
                <a:latin typeface="Courier New" panose="02070309020205020404" pitchFamily="49" charset="0"/>
                <a:cs typeface="Courier New" panose="02070309020205020404" pitchFamily="49" charset="0"/>
              </a:rPr>
              <a:t>      THEN "East-All Others" </a:t>
            </a:r>
          </a:p>
          <a:p>
            <a:r>
              <a:rPr lang="en-US" sz="1800" dirty="0">
                <a:latin typeface="Courier New" panose="02070309020205020404" pitchFamily="49" charset="0"/>
                <a:cs typeface="Courier New" panose="02070309020205020404" pitchFamily="49" charset="0"/>
              </a:rPr>
              <a:t>      END </a:t>
            </a:r>
          </a:p>
          <a:p>
            <a:r>
              <a:rPr lang="en-US" sz="1800" dirty="0">
                <a:latin typeface="Courier New" panose="02070309020205020404" pitchFamily="49" charset="0"/>
                <a:cs typeface="Courier New" panose="02070309020205020404" pitchFamily="49" charset="0"/>
              </a:rPr>
              <a:t>END </a:t>
            </a:r>
          </a:p>
          <a:p>
            <a:endParaRPr lang="en-US" sz="1320" dirty="0">
              <a:solidFill>
                <a:schemeClr val="bg1">
                  <a:lumMod val="50000"/>
                </a:schemeClr>
              </a:solidFill>
              <a:latin typeface="Courier New" panose="02070309020205020404" pitchFamily="49" charset="0"/>
              <a:cs typeface="Courier New" panose="02070309020205020404" pitchFamily="49" charset="0"/>
            </a:endParaRPr>
          </a:p>
          <a:p>
            <a:r>
              <a:rPr lang="en-US" sz="2640" dirty="0">
                <a:cs typeface="Courier New" panose="02070309020205020404" pitchFamily="49" charset="0"/>
              </a:rPr>
              <a:t>Faster:</a:t>
            </a:r>
          </a:p>
          <a:p>
            <a:r>
              <a:rPr lang="en-US" sz="1800" dirty="0">
                <a:latin typeface="Courier New" panose="02070309020205020404" pitchFamily="49" charset="0"/>
                <a:cs typeface="Courier New" panose="02070309020205020404" pitchFamily="49" charset="0"/>
              </a:rPr>
              <a:t>IF     </a:t>
            </a:r>
            <a:r>
              <a:rPr lang="en-US" sz="1800" dirty="0">
                <a:solidFill>
                  <a:schemeClr val="accent6">
                    <a:lumMod val="75000"/>
                  </a:schemeClr>
                </a:solidFill>
                <a:latin typeface="Courier New" panose="02070309020205020404" pitchFamily="49" charset="0"/>
                <a:cs typeface="Courier New" panose="02070309020205020404" pitchFamily="49" charset="0"/>
              </a:rPr>
              <a:t>[Region]</a:t>
            </a:r>
            <a:r>
              <a:rPr lang="en-US" sz="1800" dirty="0">
                <a:latin typeface="Courier New" panose="02070309020205020404" pitchFamily="49" charset="0"/>
                <a:cs typeface="Courier New" panose="02070309020205020404" pitchFamily="49" charset="0"/>
              </a:rPr>
              <a:t> = "East" and </a:t>
            </a:r>
            <a:r>
              <a:rPr lang="en-US" sz="1800" dirty="0">
                <a:solidFill>
                  <a:schemeClr val="accent6">
                    <a:lumMod val="75000"/>
                  </a:schemeClr>
                </a:solidFill>
                <a:latin typeface="Courier New" panose="02070309020205020404" pitchFamily="49" charset="0"/>
                <a:cs typeface="Courier New" panose="02070309020205020404" pitchFamily="49" charset="0"/>
              </a:rPr>
              <a:t>[Customer Segment] </a:t>
            </a:r>
            <a:r>
              <a:rPr lang="en-US" sz="1800" dirty="0">
                <a:latin typeface="Courier New" panose="02070309020205020404" pitchFamily="49" charset="0"/>
                <a:cs typeface="Courier New" panose="02070309020205020404" pitchFamily="49" charset="0"/>
              </a:rPr>
              <a:t>= "consumer" </a:t>
            </a:r>
          </a:p>
          <a:p>
            <a:r>
              <a:rPr lang="en-US" sz="1800" dirty="0">
                <a:latin typeface="Courier New" panose="02070309020205020404" pitchFamily="49" charset="0"/>
                <a:cs typeface="Courier New" panose="02070309020205020404" pitchFamily="49" charset="0"/>
              </a:rPr>
              <a:t>       THEN "East-Consumer" </a:t>
            </a:r>
          </a:p>
          <a:p>
            <a:r>
              <a:rPr lang="en-US" sz="1800" dirty="0">
                <a:latin typeface="Courier New" panose="02070309020205020404" pitchFamily="49" charset="0"/>
                <a:cs typeface="Courier New" panose="02070309020205020404" pitchFamily="49" charset="0"/>
              </a:rPr>
              <a:t>ELSEIF </a:t>
            </a:r>
            <a:r>
              <a:rPr lang="en-US" sz="1800" dirty="0">
                <a:solidFill>
                  <a:schemeClr val="accent6">
                    <a:lumMod val="75000"/>
                  </a:schemeClr>
                </a:solidFill>
                <a:latin typeface="Courier New" panose="02070309020205020404" pitchFamily="49" charset="0"/>
                <a:cs typeface="Courier New" panose="02070309020205020404" pitchFamily="49" charset="0"/>
              </a:rPr>
              <a:t>[Region]</a:t>
            </a:r>
            <a:r>
              <a:rPr lang="en-US" sz="1800" dirty="0">
                <a:latin typeface="Courier New" panose="02070309020205020404" pitchFamily="49" charset="0"/>
                <a:cs typeface="Courier New" panose="02070309020205020404" pitchFamily="49" charset="0"/>
              </a:rPr>
              <a:t> = "East" and </a:t>
            </a:r>
            <a:r>
              <a:rPr lang="en-US" sz="1800" dirty="0">
                <a:solidFill>
                  <a:schemeClr val="accent6">
                    <a:lumMod val="75000"/>
                  </a:schemeClr>
                </a:solidFill>
                <a:latin typeface="Courier New" panose="02070309020205020404" pitchFamily="49" charset="0"/>
                <a:cs typeface="Courier New" panose="02070309020205020404" pitchFamily="49" charset="0"/>
              </a:rPr>
              <a:t>[Customer Segment]</a:t>
            </a:r>
            <a:r>
              <a:rPr lang="en-US" sz="1800" dirty="0">
                <a:latin typeface="Courier New" panose="02070309020205020404" pitchFamily="49" charset="0"/>
                <a:cs typeface="Courier New" panose="02070309020205020404" pitchFamily="49" charset="0"/>
              </a:rPr>
              <a:t> &lt;&gt; "consumer" </a:t>
            </a:r>
          </a:p>
          <a:p>
            <a:r>
              <a:rPr lang="en-US" sz="1800" dirty="0">
                <a:latin typeface="Courier New" panose="02070309020205020404" pitchFamily="49" charset="0"/>
                <a:cs typeface="Courier New" panose="02070309020205020404" pitchFamily="49" charset="0"/>
              </a:rPr>
              <a:t>       THEN "East-All Others"  </a:t>
            </a:r>
          </a:p>
          <a:p>
            <a:r>
              <a:rPr lang="en-US" sz="1800" dirty="0">
                <a:latin typeface="Courier New" panose="02070309020205020404" pitchFamily="49" charset="0"/>
                <a:cs typeface="Courier New" panose="02070309020205020404" pitchFamily="49" charset="0"/>
              </a:rPr>
              <a:t>END</a:t>
            </a:r>
          </a:p>
        </p:txBody>
      </p:sp>
    </p:spTree>
    <p:extLst>
      <p:ext uri="{BB962C8B-B14F-4D97-AF65-F5344CB8AC3E}">
        <p14:creationId xmlns:p14="http://schemas.microsoft.com/office/powerpoint/2010/main" val="1039664867"/>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9" name="Picture 278"/>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627594" y="100217"/>
            <a:ext cx="3222714" cy="2871942"/>
          </a:xfrm>
          <a:prstGeom prst="rect">
            <a:avLst/>
          </a:prstGeom>
          <a:noFill/>
          <a:extLst>
            <a:ext uri="{909E8E84-426E-40DD-AFC4-6F175D3DCCD1}">
              <a14:hiddenFill xmlns:a14="http://schemas.microsoft.com/office/drawing/2010/main">
                <a:solidFill>
                  <a:srgbClr val="FFFFFF"/>
                </a:solidFill>
              </a14:hiddenFill>
            </a:ext>
          </a:extLst>
        </p:spPr>
      </p:pic>
      <p:cxnSp>
        <p:nvCxnSpPr>
          <p:cNvPr id="245" name="Elbow Connector 244"/>
          <p:cNvCxnSpPr>
            <a:stCxn id="226" idx="2"/>
            <a:endCxn id="179" idx="0"/>
          </p:cNvCxnSpPr>
          <p:nvPr/>
        </p:nvCxnSpPr>
        <p:spPr>
          <a:xfrm rot="5400000">
            <a:off x="8874703" y="671716"/>
            <a:ext cx="1531964" cy="2841751"/>
          </a:xfrm>
          <a:prstGeom prst="bentConnector3">
            <a:avLst>
              <a:gd name="adj1" fmla="val 50000"/>
            </a:avLst>
          </a:prstGeom>
          <a:ln>
            <a:solidFill>
              <a:schemeClr val="tx1">
                <a:lumMod val="50000"/>
                <a:lumOff val="50000"/>
              </a:schemeClr>
            </a:solidFill>
            <a:prstDash val="sysDot"/>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248" name="Elbow Connector 247"/>
          <p:cNvCxnSpPr>
            <a:stCxn id="212" idx="2"/>
            <a:endCxn id="179" idx="0"/>
          </p:cNvCxnSpPr>
          <p:nvPr/>
        </p:nvCxnSpPr>
        <p:spPr>
          <a:xfrm rot="16200000" flipH="1">
            <a:off x="5152974" y="-208262"/>
            <a:ext cx="1523986" cy="4609684"/>
          </a:xfrm>
          <a:prstGeom prst="bentConnector3">
            <a:avLst>
              <a:gd name="adj1" fmla="val 50000"/>
            </a:avLst>
          </a:prstGeom>
          <a:ln>
            <a:solidFill>
              <a:schemeClr val="tx1">
                <a:lumMod val="50000"/>
                <a:lumOff val="50000"/>
              </a:schemeClr>
            </a:solidFill>
            <a:prstDash val="sysDot"/>
            <a:headEnd type="none" w="med" len="med"/>
            <a:tailEnd type="none" w="med" len="med"/>
          </a:ln>
        </p:spPr>
        <p:style>
          <a:lnRef idx="2">
            <a:schemeClr val="dk1"/>
          </a:lnRef>
          <a:fillRef idx="0">
            <a:schemeClr val="dk1"/>
          </a:fillRef>
          <a:effectRef idx="1">
            <a:schemeClr val="dk1"/>
          </a:effectRef>
          <a:fontRef idx="minor">
            <a:schemeClr val="tx1"/>
          </a:fontRef>
        </p:style>
      </p:cxnSp>
      <p:grpSp>
        <p:nvGrpSpPr>
          <p:cNvPr id="149" name="Group 148"/>
          <p:cNvGrpSpPr/>
          <p:nvPr/>
        </p:nvGrpSpPr>
        <p:grpSpPr>
          <a:xfrm>
            <a:off x="10193348" y="139959"/>
            <a:ext cx="1736423" cy="1186650"/>
            <a:chOff x="6970456" y="187499"/>
            <a:chExt cx="1447019" cy="988875"/>
          </a:xfrm>
        </p:grpSpPr>
        <p:pic>
          <p:nvPicPr>
            <p:cNvPr id="152" name="Picture 2" descr="People avatars"/>
            <p:cNvPicPr>
              <a:picLocks noChangeAspect="1" noChangeArrowheads="1"/>
            </p:cNvPicPr>
            <p:nvPr/>
          </p:nvPicPr>
          <p:blipFill rotWithShape="1">
            <a:blip r:embed="rId4">
              <a:extLst>
                <a:ext uri="{28A0092B-C50C-407E-A947-70E740481C1C}">
                  <a14:useLocalDpi xmlns:a14="http://schemas.microsoft.com/office/drawing/2010/main" val="0"/>
                </a:ext>
              </a:extLst>
            </a:blip>
            <a:srcRect l="26758" t="7406" r="52603" b="71444"/>
            <a:stretch/>
          </p:blipFill>
          <p:spPr bwMode="auto">
            <a:xfrm>
              <a:off x="7336116" y="188640"/>
              <a:ext cx="714873" cy="722376"/>
            </a:xfrm>
            <a:prstGeom prst="ellipse">
              <a:avLst/>
            </a:prstGeom>
            <a:solidFill>
              <a:schemeClr val="accent2">
                <a:alpha val="8000"/>
              </a:schemeClr>
            </a:solidFill>
            <a:extLst/>
          </p:spPr>
        </p:pic>
        <p:grpSp>
          <p:nvGrpSpPr>
            <p:cNvPr id="225" name="Group 224"/>
            <p:cNvGrpSpPr/>
            <p:nvPr/>
          </p:nvGrpSpPr>
          <p:grpSpPr>
            <a:xfrm>
              <a:off x="6970456" y="187499"/>
              <a:ext cx="1447019" cy="988875"/>
              <a:chOff x="6970456" y="187499"/>
              <a:chExt cx="1447019" cy="988875"/>
            </a:xfrm>
          </p:grpSpPr>
          <p:sp>
            <p:nvSpPr>
              <p:cNvPr id="226" name="Rectangle 225"/>
              <p:cNvSpPr/>
              <p:nvPr/>
            </p:nvSpPr>
            <p:spPr>
              <a:xfrm>
                <a:off x="6970456" y="914764"/>
                <a:ext cx="1447019" cy="261610"/>
              </a:xfrm>
              <a:prstGeom prst="rect">
                <a:avLst/>
              </a:prstGeom>
            </p:spPr>
            <p:txBody>
              <a:bodyPr wrap="square">
                <a:spAutoFit/>
              </a:bodyPr>
              <a:lstStyle/>
              <a:p>
                <a:pPr algn="ctr"/>
                <a:r>
                  <a:rPr lang="en-US" sz="1440" b="1" dirty="0">
                    <a:solidFill>
                      <a:schemeClr val="bg1">
                        <a:lumMod val="25000"/>
                      </a:schemeClr>
                    </a:solidFill>
                  </a:rPr>
                  <a:t>Susie - Manager</a:t>
                </a:r>
                <a:endParaRPr lang="en-US" sz="1440" dirty="0">
                  <a:solidFill>
                    <a:schemeClr val="bg1">
                      <a:lumMod val="25000"/>
                    </a:schemeClr>
                  </a:solidFill>
                </a:endParaRPr>
              </a:p>
            </p:txBody>
          </p:sp>
          <p:sp>
            <p:nvSpPr>
              <p:cNvPr id="227" name="Oval 226"/>
              <p:cNvSpPr/>
              <p:nvPr/>
            </p:nvSpPr>
            <p:spPr>
              <a:xfrm>
                <a:off x="7329918" y="187499"/>
                <a:ext cx="727268" cy="727265"/>
              </a:xfrm>
              <a:prstGeom prst="ellipse">
                <a:avLst/>
              </a:prstGeom>
              <a:noFill/>
              <a:ln w="57150">
                <a:solidFill>
                  <a:srgbClr val="7D7E7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42" dirty="0"/>
              </a:p>
            </p:txBody>
          </p:sp>
        </p:grpSp>
      </p:grpSp>
      <p:grpSp>
        <p:nvGrpSpPr>
          <p:cNvPr id="295" name="Group 294"/>
          <p:cNvGrpSpPr/>
          <p:nvPr/>
        </p:nvGrpSpPr>
        <p:grpSpPr>
          <a:xfrm>
            <a:off x="5537266" y="2715070"/>
            <a:ext cx="3555870" cy="2552249"/>
            <a:chOff x="3090388" y="2262558"/>
            <a:chExt cx="2963225" cy="2126874"/>
          </a:xfrm>
        </p:grpSpPr>
        <p:sp>
          <p:nvSpPr>
            <p:cNvPr id="296" name="Rounded Rectangle 295"/>
            <p:cNvSpPr/>
            <p:nvPr/>
          </p:nvSpPr>
          <p:spPr>
            <a:xfrm>
              <a:off x="3187605" y="3279842"/>
              <a:ext cx="2767103" cy="688001"/>
            </a:xfrm>
            <a:prstGeom prst="roundRect">
              <a:avLst/>
            </a:prstGeom>
            <a:solidFill>
              <a:schemeClr val="bg1">
                <a:lumMod val="75000"/>
              </a:schemeClr>
            </a:solidFill>
            <a:ln>
              <a:solidFill>
                <a:schemeClr val="bg1">
                  <a:lumMod val="65000"/>
                </a:schemeClr>
              </a:solidFill>
            </a:ln>
            <a:effectLst>
              <a:outerShdw blurRad="50800" dist="38100" dir="2700000" algn="tl" rotWithShape="0">
                <a:prstClr val="black">
                  <a:alpha val="40000"/>
                </a:prstClr>
              </a:outerShdw>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AU" sz="1680" dirty="0">
                  <a:solidFill>
                    <a:prstClr val="black"/>
                  </a:solidFill>
                </a:rPr>
                <a:t>Semantic Layer</a:t>
              </a:r>
              <a:endParaRPr lang="en-AU" sz="1680" dirty="0">
                <a:solidFill>
                  <a:prstClr val="black"/>
                </a:solidFill>
              </a:endParaRPr>
            </a:p>
          </p:txBody>
        </p:sp>
        <p:grpSp>
          <p:nvGrpSpPr>
            <p:cNvPr id="297" name="Group 296"/>
            <p:cNvGrpSpPr/>
            <p:nvPr/>
          </p:nvGrpSpPr>
          <p:grpSpPr>
            <a:xfrm>
              <a:off x="3090388" y="2262558"/>
              <a:ext cx="2963225" cy="2126874"/>
              <a:chOff x="3090388" y="2262558"/>
              <a:chExt cx="2963225" cy="2126874"/>
            </a:xfrm>
          </p:grpSpPr>
          <p:sp>
            <p:nvSpPr>
              <p:cNvPr id="301" name="TextBox 300"/>
              <p:cNvSpPr txBox="1"/>
              <p:nvPr/>
            </p:nvSpPr>
            <p:spPr>
              <a:xfrm>
                <a:off x="3697565" y="4020609"/>
                <a:ext cx="1748876" cy="323165"/>
              </a:xfrm>
              <a:prstGeom prst="rect">
                <a:avLst/>
              </a:prstGeom>
              <a:noFill/>
            </p:spPr>
            <p:txBody>
              <a:bodyPr wrap="none" rtlCol="0">
                <a:spAutoFit/>
              </a:bodyPr>
              <a:lstStyle/>
              <a:p>
                <a:pPr algn="ctr"/>
                <a:r>
                  <a:rPr lang="en-AU" sz="1920" b="1" dirty="0">
                    <a:solidFill>
                      <a:prstClr val="black"/>
                    </a:solidFill>
                    <a:effectLst>
                      <a:outerShdw blurRad="50800" dist="38100" dir="2700000" algn="tl" rotWithShape="0">
                        <a:prstClr val="black">
                          <a:alpha val="40000"/>
                        </a:prstClr>
                      </a:outerShdw>
                    </a:effectLst>
                  </a:rPr>
                  <a:t>Legacy Platform</a:t>
                </a:r>
                <a:endParaRPr lang="en-AU" sz="1920" b="1" dirty="0">
                  <a:solidFill>
                    <a:prstClr val="black"/>
                  </a:solidFill>
                  <a:effectLst>
                    <a:outerShdw blurRad="50800" dist="38100" dir="2700000" algn="tl" rotWithShape="0">
                      <a:prstClr val="black">
                        <a:alpha val="40000"/>
                      </a:prstClr>
                    </a:outerShdw>
                  </a:effectLst>
                </a:endParaRPr>
              </a:p>
            </p:txBody>
          </p:sp>
          <p:sp>
            <p:nvSpPr>
              <p:cNvPr id="302" name="Rounded Rectangle 301"/>
              <p:cNvSpPr/>
              <p:nvPr/>
            </p:nvSpPr>
            <p:spPr>
              <a:xfrm rot="5400000">
                <a:off x="3508564" y="1844382"/>
                <a:ext cx="2126874" cy="2963225"/>
              </a:xfrm>
              <a:prstGeom prst="roundRect">
                <a:avLst>
                  <a:gd name="adj" fmla="val 5560"/>
                </a:avLst>
              </a:prstGeom>
              <a:noFill/>
              <a:ln>
                <a:solidFill>
                  <a:schemeClr val="bg1">
                    <a:lumMod val="65000"/>
                  </a:schemeClr>
                </a:solidFill>
              </a:ln>
              <a:effectLst>
                <a:outerShdw blurRad="50800" dist="38100" dir="2700000" algn="tl" rotWithShape="0">
                  <a:prstClr val="black">
                    <a:alpha val="40000"/>
                  </a:prstClr>
                </a:outerShdw>
              </a:effectLst>
            </p:spPr>
            <p:style>
              <a:lnRef idx="1">
                <a:schemeClr val="accent6"/>
              </a:lnRef>
              <a:fillRef idx="3">
                <a:schemeClr val="accent6"/>
              </a:fillRef>
              <a:effectRef idx="2">
                <a:schemeClr val="accent6"/>
              </a:effectRef>
              <a:fontRef idx="minor">
                <a:schemeClr val="lt1"/>
              </a:fontRef>
            </p:style>
            <p:txBody>
              <a:bodyPr vert="vert270" rtlCol="0" anchor="b"/>
              <a:lstStyle/>
              <a:p>
                <a:pPr algn="ctr"/>
                <a:endParaRPr lang="en-AU" sz="1680" b="1" dirty="0">
                  <a:solidFill>
                    <a:prstClr val="black"/>
                  </a:solidFill>
                </a:endParaRPr>
              </a:p>
            </p:txBody>
          </p:sp>
        </p:grpSp>
        <p:grpSp>
          <p:nvGrpSpPr>
            <p:cNvPr id="298" name="Group 297"/>
            <p:cNvGrpSpPr/>
            <p:nvPr/>
          </p:nvGrpSpPr>
          <p:grpSpPr>
            <a:xfrm>
              <a:off x="3187605" y="2417851"/>
              <a:ext cx="2767104" cy="688002"/>
              <a:chOff x="3187605" y="2417851"/>
              <a:chExt cx="2767104" cy="688002"/>
            </a:xfrm>
          </p:grpSpPr>
          <p:sp>
            <p:nvSpPr>
              <p:cNvPr id="299" name="Rounded Rectangle 298"/>
              <p:cNvSpPr/>
              <p:nvPr/>
            </p:nvSpPr>
            <p:spPr>
              <a:xfrm>
                <a:off x="3187605" y="2417851"/>
                <a:ext cx="1324461" cy="688001"/>
              </a:xfrm>
              <a:prstGeom prst="roundRect">
                <a:avLst/>
              </a:prstGeom>
              <a:solidFill>
                <a:schemeClr val="bg1">
                  <a:lumMod val="75000"/>
                </a:schemeClr>
              </a:solidFill>
              <a:ln>
                <a:solidFill>
                  <a:schemeClr val="bg1">
                    <a:lumMod val="65000"/>
                  </a:schemeClr>
                </a:solidFill>
              </a:ln>
              <a:effectLst>
                <a:outerShdw blurRad="50800" dist="38100" dir="2700000" algn="tl" rotWithShape="0">
                  <a:prstClr val="black">
                    <a:alpha val="40000"/>
                  </a:prstClr>
                </a:outerShdw>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AU" sz="1680" dirty="0">
                    <a:solidFill>
                      <a:prstClr val="black"/>
                    </a:solidFill>
                  </a:rPr>
                  <a:t>Dashboards </a:t>
                </a:r>
                <a:endParaRPr lang="en-AU" sz="1680" dirty="0">
                  <a:solidFill>
                    <a:prstClr val="black"/>
                  </a:solidFill>
                </a:endParaRPr>
              </a:p>
            </p:txBody>
          </p:sp>
          <p:sp>
            <p:nvSpPr>
              <p:cNvPr id="300" name="Rounded Rectangle 299"/>
              <p:cNvSpPr/>
              <p:nvPr/>
            </p:nvSpPr>
            <p:spPr>
              <a:xfrm>
                <a:off x="4629848" y="2417852"/>
                <a:ext cx="1324861" cy="688001"/>
              </a:xfrm>
              <a:prstGeom prst="roundRect">
                <a:avLst/>
              </a:prstGeom>
              <a:solidFill>
                <a:schemeClr val="bg1">
                  <a:lumMod val="75000"/>
                </a:schemeClr>
              </a:solidFill>
              <a:ln>
                <a:solidFill>
                  <a:schemeClr val="bg1">
                    <a:lumMod val="65000"/>
                  </a:schemeClr>
                </a:solidFill>
              </a:ln>
              <a:effectLst>
                <a:outerShdw blurRad="50800" dist="38100" dir="2700000" algn="tl" rotWithShape="0">
                  <a:prstClr val="black">
                    <a:alpha val="40000"/>
                  </a:prstClr>
                </a:outerShdw>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AU" sz="1680" dirty="0">
                    <a:solidFill>
                      <a:prstClr val="black"/>
                    </a:solidFill>
                  </a:rPr>
                  <a:t>Reports</a:t>
                </a:r>
                <a:endParaRPr lang="en-AU" sz="1680" dirty="0">
                  <a:solidFill>
                    <a:prstClr val="black"/>
                  </a:solidFill>
                </a:endParaRPr>
              </a:p>
            </p:txBody>
          </p:sp>
        </p:grpSp>
      </p:grpSp>
      <p:pic>
        <p:nvPicPr>
          <p:cNvPr id="180" name="Other DB for Chris" descr="https://cdn2.iconfinder.com/data/icons/windows-8-metro-style/256/add_databas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460771" y="1737778"/>
            <a:ext cx="713232" cy="713232"/>
          </a:xfrm>
          <a:prstGeom prst="rect">
            <a:avLst/>
          </a:prstGeom>
          <a:noFill/>
          <a:extLst>
            <a:ext uri="{909E8E84-426E-40DD-AFC4-6F175D3DCCD1}">
              <a14:hiddenFill xmlns:a14="http://schemas.microsoft.com/office/drawing/2010/main">
                <a:solidFill>
                  <a:srgbClr val="FFFFFF"/>
                </a:solidFill>
              </a14:hiddenFill>
            </a:ext>
          </a:extLst>
        </p:spPr>
      </p:pic>
      <p:cxnSp>
        <p:nvCxnSpPr>
          <p:cNvPr id="158" name="Straight Connector 157"/>
          <p:cNvCxnSpPr/>
          <p:nvPr/>
        </p:nvCxnSpPr>
        <p:spPr>
          <a:xfrm>
            <a:off x="4094103" y="552652"/>
            <a:ext cx="902834" cy="14636"/>
          </a:xfrm>
          <a:prstGeom prst="line">
            <a:avLst/>
          </a:prstGeom>
          <a:ln>
            <a:solidFill>
              <a:schemeClr val="tx1">
                <a:lumMod val="50000"/>
                <a:lumOff val="50000"/>
              </a:schemeClr>
            </a:solidFill>
            <a:prstDash val="sysDot"/>
            <a:headEnd type="none" w="med" len="med"/>
            <a:tailEnd type="none" w="med" len="med"/>
          </a:ln>
        </p:spPr>
        <p:style>
          <a:lnRef idx="2">
            <a:schemeClr val="dk1"/>
          </a:lnRef>
          <a:fillRef idx="0">
            <a:schemeClr val="dk1"/>
          </a:fillRef>
          <a:effectRef idx="1">
            <a:schemeClr val="dk1"/>
          </a:effectRef>
          <a:fontRef idx="minor">
            <a:schemeClr val="tx1"/>
          </a:fontRef>
        </p:style>
      </p:cxnSp>
      <p:pic>
        <p:nvPicPr>
          <p:cNvPr id="252" name="Chris Ad Hoc Analysis" descr="https://i-technet.sec.s-msft.com/dynimg/IC677823.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73135" y="229106"/>
            <a:ext cx="713232" cy="713232"/>
          </a:xfrm>
          <a:prstGeom prst="rect">
            <a:avLst/>
          </a:prstGeom>
          <a:noFill/>
          <a:extLst>
            <a:ext uri="{909E8E84-426E-40DD-AFC4-6F175D3DCCD1}">
              <a14:hiddenFill xmlns:a14="http://schemas.microsoft.com/office/drawing/2010/main">
                <a:solidFill>
                  <a:srgbClr val="FFFFFF"/>
                </a:solidFill>
              </a14:hiddenFill>
            </a:ext>
          </a:extLst>
        </p:spPr>
      </p:pic>
      <p:pic>
        <p:nvPicPr>
          <p:cNvPr id="146"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510878" y="75186"/>
            <a:ext cx="354286" cy="354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5" name="Tableau Server"/>
          <p:cNvSpPr/>
          <p:nvPr/>
        </p:nvSpPr>
        <p:spPr>
          <a:xfrm>
            <a:off x="5543749" y="2724350"/>
            <a:ext cx="3522974" cy="2546596"/>
          </a:xfrm>
          <a:prstGeom prst="rect">
            <a:avLst/>
          </a:prstGeom>
          <a:solidFill>
            <a:schemeClr val="bg1">
              <a:lumMod val="85000"/>
            </a:schemeClr>
          </a:solidFill>
          <a:ln>
            <a:solidFill>
              <a:schemeClr val="bg1">
                <a:lumMod val="8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rtlCol="0" anchor="b"/>
          <a:lstStyle/>
          <a:p>
            <a:pPr algn="ctr"/>
            <a:r>
              <a:rPr lang="en-US" sz="2542" b="1" dirty="0">
                <a:solidFill>
                  <a:prstClr val="black"/>
                </a:solidFill>
              </a:rPr>
              <a:t>Tableau Server</a:t>
            </a:r>
          </a:p>
        </p:txBody>
      </p:sp>
      <p:sp>
        <p:nvSpPr>
          <p:cNvPr id="179" name="Rounded Rectangle 178"/>
          <p:cNvSpPr/>
          <p:nvPr/>
        </p:nvSpPr>
        <p:spPr>
          <a:xfrm>
            <a:off x="7449553" y="2858573"/>
            <a:ext cx="1540511" cy="471232"/>
          </a:xfrm>
          <a:prstGeom prst="roundRect">
            <a:avLst/>
          </a:prstGeom>
          <a:solidFill>
            <a:schemeClr val="bg1">
              <a:lumMod val="75000"/>
            </a:schemeClr>
          </a:solidFill>
          <a:ln>
            <a:solidFill>
              <a:schemeClr val="bg1">
                <a:lumMod val="65000"/>
              </a:schemeClr>
            </a:solidFill>
          </a:ln>
          <a:effectLst>
            <a:outerShdw blurRad="50800" dist="38100" dir="2700000" algn="tl" rotWithShape="0">
              <a:prstClr val="black">
                <a:alpha val="40000"/>
              </a:prstClr>
            </a:outerShdw>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AU" sz="1320" dirty="0">
                <a:solidFill>
                  <a:prstClr val="black"/>
                </a:solidFill>
              </a:rPr>
              <a:t>Presentation</a:t>
            </a:r>
            <a:endParaRPr lang="en-AU" sz="1320" dirty="0">
              <a:solidFill>
                <a:prstClr val="black"/>
              </a:solidFill>
            </a:endParaRPr>
          </a:p>
        </p:txBody>
      </p:sp>
      <p:sp>
        <p:nvSpPr>
          <p:cNvPr id="181" name="Rounded Rectangle 180"/>
          <p:cNvSpPr/>
          <p:nvPr/>
        </p:nvSpPr>
        <p:spPr>
          <a:xfrm rot="16200000">
            <a:off x="4928523" y="3580551"/>
            <a:ext cx="1978813" cy="482803"/>
          </a:xfrm>
          <a:prstGeom prst="roundRect">
            <a:avLst/>
          </a:prstGeom>
          <a:solidFill>
            <a:schemeClr val="bg1">
              <a:lumMod val="75000"/>
            </a:schemeClr>
          </a:solidFill>
          <a:ln>
            <a:solidFill>
              <a:schemeClr val="bg1">
                <a:lumMod val="65000"/>
              </a:schemeClr>
            </a:solidFill>
          </a:ln>
          <a:effectLst>
            <a:outerShdw blurRad="50800" dist="38100" dir="2700000" algn="tl" rotWithShape="0">
              <a:prstClr val="black">
                <a:alpha val="40000"/>
              </a:prstClr>
            </a:outerShdw>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AU" sz="1320" dirty="0">
                <a:solidFill>
                  <a:prstClr val="black"/>
                </a:solidFill>
              </a:rPr>
              <a:t>Data </a:t>
            </a:r>
            <a:r>
              <a:rPr lang="en-AU" sz="1320" dirty="0">
                <a:solidFill>
                  <a:prstClr val="black"/>
                </a:solidFill>
              </a:rPr>
              <a:t>Server</a:t>
            </a:r>
            <a:endParaRPr lang="en-AU" sz="1320" dirty="0">
              <a:solidFill>
                <a:prstClr val="black"/>
              </a:solidFill>
            </a:endParaRPr>
          </a:p>
        </p:txBody>
      </p:sp>
      <p:sp>
        <p:nvSpPr>
          <p:cNvPr id="186" name="Rounded Rectangle 185"/>
          <p:cNvSpPr/>
          <p:nvPr/>
        </p:nvSpPr>
        <p:spPr>
          <a:xfrm>
            <a:off x="6280710" y="3471324"/>
            <a:ext cx="2709355" cy="1366064"/>
          </a:xfrm>
          <a:prstGeom prst="roundRect">
            <a:avLst/>
          </a:prstGeom>
          <a:solidFill>
            <a:schemeClr val="bg1">
              <a:lumMod val="75000"/>
            </a:schemeClr>
          </a:solidFill>
          <a:ln>
            <a:solidFill>
              <a:schemeClr val="bg1">
                <a:lumMod val="65000"/>
              </a:schemeClr>
            </a:solidFill>
          </a:ln>
          <a:effectLst>
            <a:outerShdw blurRad="50800" dist="38100" dir="2700000" algn="tl" rotWithShape="0">
              <a:prstClr val="black">
                <a:alpha val="40000"/>
              </a:prstClr>
            </a:outerShdw>
          </a:effectLst>
        </p:spPr>
        <p:style>
          <a:lnRef idx="1">
            <a:schemeClr val="accent6"/>
          </a:lnRef>
          <a:fillRef idx="3">
            <a:schemeClr val="accent6"/>
          </a:fillRef>
          <a:effectRef idx="2">
            <a:schemeClr val="accent6"/>
          </a:effectRef>
          <a:fontRef idx="minor">
            <a:schemeClr val="lt1"/>
          </a:fontRef>
        </p:style>
        <p:txBody>
          <a:bodyPr vert="horz" rtlCol="0" anchor="t"/>
          <a:lstStyle/>
          <a:p>
            <a:pPr algn="ctr"/>
            <a:r>
              <a:rPr lang="en-AU" sz="1320" dirty="0">
                <a:solidFill>
                  <a:prstClr val="black"/>
                </a:solidFill>
              </a:rPr>
              <a:t>Project Folders</a:t>
            </a:r>
            <a:endParaRPr lang="en-AU" sz="1320" dirty="0">
              <a:solidFill>
                <a:prstClr val="black"/>
              </a:solidFill>
            </a:endParaRPr>
          </a:p>
        </p:txBody>
      </p:sp>
      <p:sp>
        <p:nvSpPr>
          <p:cNvPr id="187" name="Rounded Rectangle 186"/>
          <p:cNvSpPr/>
          <p:nvPr/>
        </p:nvSpPr>
        <p:spPr>
          <a:xfrm>
            <a:off x="7293441" y="3883788"/>
            <a:ext cx="680314" cy="822960"/>
          </a:xfrm>
          <a:prstGeom prst="roundRect">
            <a:avLst/>
          </a:prstGeom>
          <a:solidFill>
            <a:schemeClr val="bg1">
              <a:lumMod val="75000"/>
            </a:schemeClr>
          </a:solidFill>
          <a:ln>
            <a:solidFill>
              <a:schemeClr val="bg1">
                <a:lumMod val="65000"/>
              </a:schemeClr>
            </a:solidFill>
          </a:ln>
          <a:effectLst>
            <a:outerShdw blurRad="50800" dist="38100" dir="2700000" algn="tl" rotWithShape="0">
              <a:prstClr val="black">
                <a:alpha val="40000"/>
              </a:prstClr>
            </a:outerShdw>
          </a:effectLst>
        </p:spPr>
        <p:style>
          <a:lnRef idx="1">
            <a:schemeClr val="accent6"/>
          </a:lnRef>
          <a:fillRef idx="3">
            <a:schemeClr val="accent6"/>
          </a:fillRef>
          <a:effectRef idx="2">
            <a:schemeClr val="accent6"/>
          </a:effectRef>
          <a:fontRef idx="minor">
            <a:schemeClr val="lt1"/>
          </a:fontRef>
        </p:style>
        <p:txBody>
          <a:bodyPr rtlCol="0" anchor="t"/>
          <a:lstStyle/>
          <a:p>
            <a:pPr algn="ctr"/>
            <a:r>
              <a:rPr lang="en-AU" sz="1320" dirty="0">
                <a:solidFill>
                  <a:prstClr val="black"/>
                </a:solidFill>
              </a:rPr>
              <a:t>QA</a:t>
            </a:r>
            <a:endParaRPr lang="en-AU" sz="1320" dirty="0">
              <a:solidFill>
                <a:prstClr val="black"/>
              </a:solidFill>
            </a:endParaRPr>
          </a:p>
        </p:txBody>
      </p:sp>
      <p:sp>
        <p:nvSpPr>
          <p:cNvPr id="189" name="Rounded Rectangle 188"/>
          <p:cNvSpPr/>
          <p:nvPr/>
        </p:nvSpPr>
        <p:spPr>
          <a:xfrm>
            <a:off x="6418644" y="3883788"/>
            <a:ext cx="680314" cy="822960"/>
          </a:xfrm>
          <a:prstGeom prst="roundRect">
            <a:avLst/>
          </a:prstGeom>
          <a:solidFill>
            <a:schemeClr val="bg1">
              <a:lumMod val="75000"/>
            </a:schemeClr>
          </a:solidFill>
          <a:ln>
            <a:solidFill>
              <a:schemeClr val="bg1">
                <a:lumMod val="65000"/>
              </a:schemeClr>
            </a:solidFill>
          </a:ln>
          <a:effectLst>
            <a:outerShdw blurRad="50800" dist="38100" dir="2700000" algn="tl" rotWithShape="0">
              <a:prstClr val="black">
                <a:alpha val="40000"/>
              </a:prstClr>
            </a:outerShdw>
          </a:effectLst>
        </p:spPr>
        <p:style>
          <a:lnRef idx="1">
            <a:schemeClr val="accent6"/>
          </a:lnRef>
          <a:fillRef idx="3">
            <a:schemeClr val="accent6"/>
          </a:fillRef>
          <a:effectRef idx="2">
            <a:schemeClr val="accent6"/>
          </a:effectRef>
          <a:fontRef idx="minor">
            <a:schemeClr val="lt1"/>
          </a:fontRef>
        </p:style>
        <p:txBody>
          <a:bodyPr wrap="none" rtlCol="0" anchor="t"/>
          <a:lstStyle/>
          <a:p>
            <a:pPr algn="ctr"/>
            <a:r>
              <a:rPr lang="en-AU" sz="1320" dirty="0">
                <a:solidFill>
                  <a:prstClr val="black"/>
                </a:solidFill>
              </a:rPr>
              <a:t>Sandbox</a:t>
            </a:r>
            <a:endParaRPr lang="en-AU" sz="1320" dirty="0">
              <a:solidFill>
                <a:prstClr val="black"/>
              </a:solidFill>
            </a:endParaRPr>
          </a:p>
        </p:txBody>
      </p:sp>
      <p:sp>
        <p:nvSpPr>
          <p:cNvPr id="195" name="Rounded Rectangle 194"/>
          <p:cNvSpPr/>
          <p:nvPr/>
        </p:nvSpPr>
        <p:spPr>
          <a:xfrm>
            <a:off x="8126003" y="3883788"/>
            <a:ext cx="680314" cy="822960"/>
          </a:xfrm>
          <a:prstGeom prst="roundRect">
            <a:avLst/>
          </a:prstGeom>
          <a:solidFill>
            <a:schemeClr val="bg1">
              <a:lumMod val="75000"/>
            </a:schemeClr>
          </a:solidFill>
          <a:ln>
            <a:solidFill>
              <a:schemeClr val="bg1">
                <a:lumMod val="65000"/>
              </a:schemeClr>
            </a:solidFill>
          </a:ln>
          <a:effectLst>
            <a:outerShdw blurRad="50800" dist="38100" dir="2700000" algn="tl" rotWithShape="0">
              <a:prstClr val="black">
                <a:alpha val="40000"/>
              </a:prstClr>
            </a:outerShdw>
          </a:effectLst>
        </p:spPr>
        <p:style>
          <a:lnRef idx="1">
            <a:schemeClr val="accent6"/>
          </a:lnRef>
          <a:fillRef idx="3">
            <a:schemeClr val="accent6"/>
          </a:fillRef>
          <a:effectRef idx="2">
            <a:schemeClr val="accent6"/>
          </a:effectRef>
          <a:fontRef idx="minor">
            <a:schemeClr val="lt1"/>
          </a:fontRef>
        </p:style>
        <p:txBody>
          <a:bodyPr rtlCol="0" anchor="t"/>
          <a:lstStyle/>
          <a:p>
            <a:pPr algn="ctr"/>
            <a:r>
              <a:rPr lang="en-AU" sz="1320" dirty="0">
                <a:solidFill>
                  <a:prstClr val="black"/>
                </a:solidFill>
              </a:rPr>
              <a:t>Prod</a:t>
            </a:r>
            <a:endParaRPr lang="en-AU" sz="1320" dirty="0">
              <a:solidFill>
                <a:prstClr val="black"/>
              </a:solidFill>
            </a:endParaRPr>
          </a:p>
        </p:txBody>
      </p:sp>
      <p:sp>
        <p:nvSpPr>
          <p:cNvPr id="87" name="Rounded Rectangle 86"/>
          <p:cNvSpPr/>
          <p:nvPr/>
        </p:nvSpPr>
        <p:spPr>
          <a:xfrm>
            <a:off x="6292215" y="2851275"/>
            <a:ext cx="1023200" cy="471232"/>
          </a:xfrm>
          <a:prstGeom prst="roundRect">
            <a:avLst/>
          </a:prstGeom>
          <a:solidFill>
            <a:schemeClr val="bg1">
              <a:lumMod val="75000"/>
            </a:schemeClr>
          </a:solidFill>
          <a:ln>
            <a:solidFill>
              <a:schemeClr val="bg1">
                <a:lumMod val="65000"/>
              </a:schemeClr>
            </a:solidFill>
          </a:ln>
          <a:effectLst>
            <a:outerShdw blurRad="50800" dist="38100" dir="2700000" algn="tl" rotWithShape="0">
              <a:prstClr val="black">
                <a:alpha val="40000"/>
              </a:prstClr>
            </a:outerShdw>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AU" sz="1320" dirty="0">
                <a:solidFill>
                  <a:prstClr val="black"/>
                </a:solidFill>
              </a:rPr>
              <a:t>Repository</a:t>
            </a:r>
            <a:endParaRPr lang="en-AU" sz="1320" dirty="0">
              <a:solidFill>
                <a:prstClr val="black"/>
              </a:solidFill>
            </a:endParaRPr>
          </a:p>
        </p:txBody>
      </p:sp>
      <p:grpSp>
        <p:nvGrpSpPr>
          <p:cNvPr id="119" name="Group 118"/>
          <p:cNvGrpSpPr/>
          <p:nvPr/>
        </p:nvGrpSpPr>
        <p:grpSpPr>
          <a:xfrm>
            <a:off x="6958489" y="1781741"/>
            <a:ext cx="713232" cy="713232"/>
            <a:chOff x="7145405" y="1108389"/>
            <a:chExt cx="451302" cy="470731"/>
          </a:xfrm>
        </p:grpSpPr>
        <p:pic>
          <p:nvPicPr>
            <p:cNvPr id="120" name="Picture 6" descr="http://files.softicons.com/download/application-icons/mega-pack-icons-1-by-nikolay-verin/png/256/Access.png"/>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145405" y="1108389"/>
              <a:ext cx="353740" cy="344216"/>
            </a:xfrm>
            <a:prstGeom prst="rect">
              <a:avLst/>
            </a:prstGeom>
            <a:noFill/>
            <a:extLst>
              <a:ext uri="{909E8E84-426E-40DD-AFC4-6F175D3DCCD1}">
                <a14:hiddenFill xmlns:a14="http://schemas.microsoft.com/office/drawing/2010/main">
                  <a:solidFill>
                    <a:srgbClr val="FFFFFF"/>
                  </a:solidFill>
                </a14:hiddenFill>
              </a:ext>
            </a:extLst>
          </p:spPr>
        </p:pic>
        <p:pic>
          <p:nvPicPr>
            <p:cNvPr id="121" name="Picture 10"/>
            <p:cNvPicPr>
              <a:picLocks noChangeArrowheads="1"/>
            </p:cNvPicPr>
            <p:nvPr/>
          </p:nvPicPr>
          <p:blipFill>
            <a:blip r:embed="rId9" cstate="print">
              <a:clrChange>
                <a:clrFrom>
                  <a:srgbClr val="FFFBF8"/>
                </a:clrFrom>
                <a:clrTo>
                  <a:srgbClr val="FFFBF8">
                    <a:alpha val="0"/>
                  </a:srgbClr>
                </a:clrTo>
              </a:clrChange>
              <a:extLst>
                <a:ext uri="{28A0092B-C50C-407E-A947-70E740481C1C}">
                  <a14:useLocalDpi xmlns:a14="http://schemas.microsoft.com/office/drawing/2010/main" val="0"/>
                </a:ext>
              </a:extLst>
            </a:blip>
            <a:srcRect/>
            <a:stretch>
              <a:fillRect/>
            </a:stretch>
          </p:blipFill>
          <p:spPr bwMode="auto">
            <a:xfrm>
              <a:off x="7304099" y="1286512"/>
              <a:ext cx="292608" cy="2926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cxnSp>
        <p:nvCxnSpPr>
          <p:cNvPr id="122" name="Straight Connector 121"/>
          <p:cNvCxnSpPr/>
          <p:nvPr/>
        </p:nvCxnSpPr>
        <p:spPr>
          <a:xfrm>
            <a:off x="7308215" y="1436103"/>
            <a:ext cx="0" cy="333746"/>
          </a:xfrm>
          <a:prstGeom prst="line">
            <a:avLst/>
          </a:prstGeom>
          <a:ln>
            <a:solidFill>
              <a:schemeClr val="tx1">
                <a:lumMod val="50000"/>
                <a:lumOff val="50000"/>
              </a:schemeClr>
            </a:solidFill>
            <a:prstDash val="sysDot"/>
            <a:headEnd type="none" w="med" len="med"/>
            <a:tailEnd type="none" w="med" len="med"/>
          </a:ln>
        </p:spPr>
        <p:style>
          <a:lnRef idx="2">
            <a:schemeClr val="dk1"/>
          </a:lnRef>
          <a:fillRef idx="0">
            <a:schemeClr val="dk1"/>
          </a:fillRef>
          <a:effectRef idx="1">
            <a:schemeClr val="dk1"/>
          </a:effectRef>
          <a:fontRef idx="minor">
            <a:schemeClr val="tx1"/>
          </a:fontRef>
        </p:style>
      </p:cxnSp>
      <p:grpSp>
        <p:nvGrpSpPr>
          <p:cNvPr id="123" name="Group 122"/>
          <p:cNvGrpSpPr/>
          <p:nvPr/>
        </p:nvGrpSpPr>
        <p:grpSpPr>
          <a:xfrm>
            <a:off x="6002113" y="1912461"/>
            <a:ext cx="2569957" cy="335287"/>
            <a:chOff x="6422431" y="2279130"/>
            <a:chExt cx="2141631" cy="279406"/>
          </a:xfrm>
        </p:grpSpPr>
        <p:pic>
          <p:nvPicPr>
            <p:cNvPr id="124" name="Picture 5"/>
            <p:cNvPicPr>
              <a:picLocks noChangeAspect="1" noChangeArrowheads="1"/>
            </p:cNvPicPr>
            <p:nvPr/>
          </p:nvPicPr>
          <p:blipFill>
            <a:blip r:embed="rId10"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422431" y="2279130"/>
              <a:ext cx="279406" cy="2794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5" name="Picture 5"/>
            <p:cNvPicPr>
              <a:picLocks noChangeAspect="1" noChangeArrowheads="1"/>
            </p:cNvPicPr>
            <p:nvPr/>
          </p:nvPicPr>
          <p:blipFill>
            <a:blip r:embed="rId10"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84656" y="2279130"/>
              <a:ext cx="279406" cy="2794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126" name="Group 125"/>
          <p:cNvGrpSpPr/>
          <p:nvPr/>
        </p:nvGrpSpPr>
        <p:grpSpPr>
          <a:xfrm>
            <a:off x="6169756" y="2247748"/>
            <a:ext cx="2239590" cy="597412"/>
            <a:chOff x="3617463" y="1873123"/>
            <a:chExt cx="1866325" cy="497843"/>
          </a:xfrm>
        </p:grpSpPr>
        <p:cxnSp>
          <p:nvCxnSpPr>
            <p:cNvPr id="127" name="Straight Connector 126"/>
            <p:cNvCxnSpPr>
              <a:endCxn id="124" idx="2"/>
            </p:cNvCxnSpPr>
            <p:nvPr/>
          </p:nvCxnSpPr>
          <p:spPr>
            <a:xfrm flipV="1">
              <a:off x="3617463" y="1873123"/>
              <a:ext cx="0" cy="497843"/>
            </a:xfrm>
            <a:prstGeom prst="line">
              <a:avLst/>
            </a:prstGeom>
            <a:ln>
              <a:solidFill>
                <a:schemeClr val="tx1">
                  <a:lumMod val="50000"/>
                  <a:lumOff val="50000"/>
                </a:schemeClr>
              </a:solidFill>
              <a:prstDash val="sysDot"/>
              <a:headEnd type="none" w="med" len="med"/>
              <a:tailEnd type="arrow" w="med" len="med"/>
            </a:ln>
          </p:spPr>
          <p:style>
            <a:lnRef idx="2">
              <a:schemeClr val="dk1"/>
            </a:lnRef>
            <a:fillRef idx="0">
              <a:schemeClr val="dk1"/>
            </a:fillRef>
            <a:effectRef idx="1">
              <a:schemeClr val="dk1"/>
            </a:effectRef>
            <a:fontRef idx="minor">
              <a:schemeClr val="tx1"/>
            </a:fontRef>
          </p:style>
        </p:cxnSp>
        <p:cxnSp>
          <p:nvCxnSpPr>
            <p:cNvPr id="128" name="Straight Connector 127"/>
            <p:cNvCxnSpPr>
              <a:endCxn id="125" idx="2"/>
            </p:cNvCxnSpPr>
            <p:nvPr/>
          </p:nvCxnSpPr>
          <p:spPr>
            <a:xfrm flipH="1" flipV="1">
              <a:off x="5479688" y="1873123"/>
              <a:ext cx="4100" cy="495305"/>
            </a:xfrm>
            <a:prstGeom prst="line">
              <a:avLst/>
            </a:prstGeom>
            <a:ln>
              <a:solidFill>
                <a:schemeClr val="tx1">
                  <a:lumMod val="50000"/>
                  <a:lumOff val="50000"/>
                </a:schemeClr>
              </a:solidFill>
              <a:prstDash val="sysDot"/>
              <a:headEnd type="none" w="med" len="med"/>
              <a:tailEnd type="arrow" w="med" len="med"/>
            </a:ln>
          </p:spPr>
          <p:style>
            <a:lnRef idx="2">
              <a:schemeClr val="dk1"/>
            </a:lnRef>
            <a:fillRef idx="0">
              <a:schemeClr val="dk1"/>
            </a:fillRef>
            <a:effectRef idx="1">
              <a:schemeClr val="dk1"/>
            </a:effectRef>
            <a:fontRef idx="minor">
              <a:schemeClr val="tx1"/>
            </a:fontRef>
          </p:style>
        </p:cxnSp>
      </p:grpSp>
      <p:grpSp>
        <p:nvGrpSpPr>
          <p:cNvPr id="13" name="Group 12"/>
          <p:cNvGrpSpPr/>
          <p:nvPr/>
        </p:nvGrpSpPr>
        <p:grpSpPr>
          <a:xfrm>
            <a:off x="6337400" y="2068958"/>
            <a:ext cx="1899383" cy="11146"/>
            <a:chOff x="3757166" y="1724132"/>
            <a:chExt cx="1582819" cy="9288"/>
          </a:xfrm>
        </p:grpSpPr>
        <p:cxnSp>
          <p:nvCxnSpPr>
            <p:cNvPr id="129" name="Elbow Connector 128"/>
            <p:cNvCxnSpPr>
              <a:stCxn id="124" idx="3"/>
            </p:cNvCxnSpPr>
            <p:nvPr/>
          </p:nvCxnSpPr>
          <p:spPr>
            <a:xfrm flipV="1">
              <a:off x="3757166" y="1724132"/>
              <a:ext cx="457200" cy="0"/>
            </a:xfrm>
            <a:prstGeom prst="straightConnector1">
              <a:avLst/>
            </a:prstGeom>
            <a:ln>
              <a:solidFill>
                <a:schemeClr val="tx1">
                  <a:lumMod val="50000"/>
                  <a:lumOff val="50000"/>
                </a:schemeClr>
              </a:solidFill>
              <a:prstDash val="sysDot"/>
              <a:headEnd type="none" w="med" len="med"/>
              <a:tailEnd type="arrow" w="med" len="med"/>
            </a:ln>
          </p:spPr>
          <p:style>
            <a:lnRef idx="2">
              <a:schemeClr val="dk1"/>
            </a:lnRef>
            <a:fillRef idx="0">
              <a:schemeClr val="dk1"/>
            </a:fillRef>
            <a:effectRef idx="1">
              <a:schemeClr val="dk1"/>
            </a:effectRef>
            <a:fontRef idx="minor">
              <a:schemeClr val="tx1"/>
            </a:fontRef>
          </p:style>
        </p:cxnSp>
        <p:cxnSp>
          <p:nvCxnSpPr>
            <p:cNvPr id="151" name="Elbow Connector 150"/>
            <p:cNvCxnSpPr>
              <a:stCxn id="125" idx="1"/>
            </p:cNvCxnSpPr>
            <p:nvPr/>
          </p:nvCxnSpPr>
          <p:spPr>
            <a:xfrm flipH="1">
              <a:off x="4884063" y="1733420"/>
              <a:ext cx="455922" cy="0"/>
            </a:xfrm>
            <a:prstGeom prst="straightConnector1">
              <a:avLst/>
            </a:prstGeom>
            <a:ln>
              <a:solidFill>
                <a:schemeClr val="tx1">
                  <a:lumMod val="50000"/>
                  <a:lumOff val="50000"/>
                </a:schemeClr>
              </a:solidFill>
              <a:prstDash val="sysDot"/>
              <a:headEnd type="none" w="med" len="med"/>
              <a:tailEnd type="arrow" w="med" len="med"/>
            </a:ln>
          </p:spPr>
          <p:style>
            <a:lnRef idx="2">
              <a:schemeClr val="dk1"/>
            </a:lnRef>
            <a:fillRef idx="0">
              <a:schemeClr val="dk1"/>
            </a:fillRef>
            <a:effectRef idx="1">
              <a:schemeClr val="dk1"/>
            </a:effectRef>
            <a:fontRef idx="minor">
              <a:schemeClr val="tx1"/>
            </a:fontRef>
          </p:style>
        </p:cxnSp>
      </p:grpSp>
      <p:pic>
        <p:nvPicPr>
          <p:cNvPr id="153" name="Picture 4" descr="http://cdn1.iconfinder.com/data/icons/i-Love-Icons/512/lock.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8374563" y="4148636"/>
            <a:ext cx="345709" cy="345709"/>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Elbow Connector 20"/>
          <p:cNvCxnSpPr>
            <a:endCxn id="179" idx="0"/>
          </p:cNvCxnSpPr>
          <p:nvPr/>
        </p:nvCxnSpPr>
        <p:spPr>
          <a:xfrm rot="16200000" flipH="1">
            <a:off x="7301620" y="1940385"/>
            <a:ext cx="1473607" cy="362768"/>
          </a:xfrm>
          <a:prstGeom prst="bentConnector3">
            <a:avLst>
              <a:gd name="adj1" fmla="val 64514"/>
            </a:avLst>
          </a:prstGeom>
          <a:ln>
            <a:solidFill>
              <a:schemeClr val="tx1">
                <a:lumMod val="50000"/>
                <a:lumOff val="50000"/>
              </a:schemeClr>
            </a:solidFill>
            <a:prstDash val="sysDot"/>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26" name="Elbow Connector 25"/>
          <p:cNvCxnSpPr>
            <a:stCxn id="179" idx="1"/>
            <a:endCxn id="189" idx="0"/>
          </p:cNvCxnSpPr>
          <p:nvPr/>
        </p:nvCxnSpPr>
        <p:spPr>
          <a:xfrm rot="10800000" flipV="1">
            <a:off x="6758801" y="3094189"/>
            <a:ext cx="690751" cy="789599"/>
          </a:xfrm>
          <a:prstGeom prst="bentConnector2">
            <a:avLst/>
          </a:prstGeom>
          <a:ln>
            <a:solidFill>
              <a:schemeClr val="tx1">
                <a:lumMod val="50000"/>
                <a:lumOff val="50000"/>
              </a:schemeClr>
            </a:solidFill>
            <a:prstDash val="sysDot"/>
            <a:headEnd type="none" w="med" len="med"/>
            <a:tailEnd type="none" w="med" len="med"/>
          </a:ln>
        </p:spPr>
        <p:style>
          <a:lnRef idx="2">
            <a:schemeClr val="dk1"/>
          </a:lnRef>
          <a:fillRef idx="0">
            <a:schemeClr val="dk1"/>
          </a:fillRef>
          <a:effectRef idx="1">
            <a:schemeClr val="dk1"/>
          </a:effectRef>
          <a:fontRef idx="minor">
            <a:schemeClr val="tx1"/>
          </a:fontRef>
        </p:style>
      </p:cxnSp>
      <p:pic>
        <p:nvPicPr>
          <p:cNvPr id="155" name="Picture 4" descr="http://cdn1.iconfinder.com/data/icons/i-Love-Icons/512/lock.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8522977" y="3485055"/>
            <a:ext cx="345709" cy="345709"/>
          </a:xfrm>
          <a:prstGeom prst="rect">
            <a:avLst/>
          </a:prstGeom>
          <a:noFill/>
          <a:extLst>
            <a:ext uri="{909E8E84-426E-40DD-AFC4-6F175D3DCCD1}">
              <a14:hiddenFill xmlns:a14="http://schemas.microsoft.com/office/drawing/2010/main">
                <a:solidFill>
                  <a:srgbClr val="FFFFFF"/>
                </a:solidFill>
              </a14:hiddenFill>
            </a:ext>
          </a:extLst>
        </p:spPr>
      </p:pic>
      <p:pic>
        <p:nvPicPr>
          <p:cNvPr id="156" name="Picture 4" descr="http://cdn1.iconfinder.com/data/icons/i-Love-Icons/512/lock.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8668186" y="2916631"/>
            <a:ext cx="345709" cy="345709"/>
          </a:xfrm>
          <a:prstGeom prst="rect">
            <a:avLst/>
          </a:prstGeom>
          <a:noFill/>
          <a:extLst>
            <a:ext uri="{909E8E84-426E-40DD-AFC4-6F175D3DCCD1}">
              <a14:hiddenFill xmlns:a14="http://schemas.microsoft.com/office/drawing/2010/main">
                <a:solidFill>
                  <a:srgbClr val="FFFFFF"/>
                </a:solidFill>
              </a14:hiddenFill>
            </a:ext>
          </a:extLst>
        </p:spPr>
      </p:pic>
      <p:cxnSp>
        <p:nvCxnSpPr>
          <p:cNvPr id="231" name="Elbow Connector 230"/>
          <p:cNvCxnSpPr>
            <a:stCxn id="194" idx="0"/>
            <a:endCxn id="87" idx="0"/>
          </p:cNvCxnSpPr>
          <p:nvPr/>
        </p:nvCxnSpPr>
        <p:spPr>
          <a:xfrm rot="5400000" flipH="1" flipV="1">
            <a:off x="4118898" y="1422467"/>
            <a:ext cx="1256110" cy="4113725"/>
          </a:xfrm>
          <a:prstGeom prst="bentConnector3">
            <a:avLst>
              <a:gd name="adj1" fmla="val 121839"/>
            </a:avLst>
          </a:prstGeom>
          <a:ln>
            <a:solidFill>
              <a:schemeClr val="tx1">
                <a:lumMod val="50000"/>
                <a:lumOff val="50000"/>
              </a:schemeClr>
            </a:solidFill>
            <a:prstDash val="sysDot"/>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242" name="Elbow Connector 241"/>
          <p:cNvCxnSpPr>
            <a:endCxn id="87" idx="2"/>
          </p:cNvCxnSpPr>
          <p:nvPr/>
        </p:nvCxnSpPr>
        <p:spPr>
          <a:xfrm rot="16200000" flipV="1">
            <a:off x="6531768" y="3594556"/>
            <a:ext cx="544100" cy="2"/>
          </a:xfrm>
          <a:prstGeom prst="bentConnector3">
            <a:avLst/>
          </a:prstGeom>
          <a:ln>
            <a:solidFill>
              <a:schemeClr val="tx1">
                <a:lumMod val="50000"/>
                <a:lumOff val="50000"/>
              </a:schemeClr>
            </a:solidFill>
            <a:prstDash val="sysDot"/>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161" name="Elbow Connector 160"/>
          <p:cNvCxnSpPr>
            <a:stCxn id="192" idx="2"/>
            <a:endCxn id="215" idx="2"/>
          </p:cNvCxnSpPr>
          <p:nvPr/>
        </p:nvCxnSpPr>
        <p:spPr>
          <a:xfrm rot="16200000" flipH="1">
            <a:off x="3756746" y="4227876"/>
            <a:ext cx="707256" cy="2839573"/>
          </a:xfrm>
          <a:prstGeom prst="bentConnector2">
            <a:avLst/>
          </a:prstGeom>
          <a:ln>
            <a:solidFill>
              <a:schemeClr val="tx1">
                <a:lumMod val="50000"/>
                <a:lumOff val="50000"/>
              </a:schemeClr>
            </a:solidFill>
            <a:prstDash val="sysDot"/>
            <a:headEnd type="none" w="med" len="med"/>
            <a:tailEnd type="none" w="med" len="med"/>
          </a:ln>
        </p:spPr>
        <p:style>
          <a:lnRef idx="2">
            <a:schemeClr val="dk1"/>
          </a:lnRef>
          <a:fillRef idx="0">
            <a:schemeClr val="dk1"/>
          </a:fillRef>
          <a:effectRef idx="1">
            <a:schemeClr val="dk1"/>
          </a:effectRef>
          <a:fontRef idx="minor">
            <a:schemeClr val="tx1"/>
          </a:fontRef>
        </p:style>
      </p:cxnSp>
      <p:pic>
        <p:nvPicPr>
          <p:cNvPr id="164" name="Norm's Tableau"/>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34715" y="3682637"/>
            <a:ext cx="354286" cy="354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68" name="Group 167"/>
          <p:cNvGrpSpPr/>
          <p:nvPr/>
        </p:nvGrpSpPr>
        <p:grpSpPr>
          <a:xfrm>
            <a:off x="2690590" y="5294037"/>
            <a:ext cx="2723193" cy="1017612"/>
            <a:chOff x="1195565" y="1439596"/>
            <a:chExt cx="2094929" cy="887043"/>
          </a:xfrm>
        </p:grpSpPr>
        <p:sp>
          <p:nvSpPr>
            <p:cNvPr id="169" name="TextBox 168"/>
            <p:cNvSpPr txBox="1"/>
            <p:nvPr/>
          </p:nvSpPr>
          <p:spPr>
            <a:xfrm>
              <a:off x="1959519" y="2069084"/>
              <a:ext cx="380293" cy="257555"/>
            </a:xfrm>
            <a:prstGeom prst="rect">
              <a:avLst/>
            </a:prstGeom>
            <a:noFill/>
          </p:spPr>
          <p:txBody>
            <a:bodyPr wrap="square" rtlCol="0">
              <a:spAutoFit/>
            </a:bodyPr>
            <a:lstStyle/>
            <a:p>
              <a:pPr algn="ctr"/>
              <a:r>
                <a:rPr lang="en-AU" sz="1320" i="1" dirty="0">
                  <a:solidFill>
                    <a:srgbClr val="F79646">
                      <a:lumMod val="75000"/>
                    </a:srgbClr>
                  </a:solidFill>
                </a:rPr>
                <a:t>live</a:t>
              </a:r>
              <a:endParaRPr lang="en-AU" sz="1320" i="1" dirty="0">
                <a:solidFill>
                  <a:srgbClr val="F79646">
                    <a:lumMod val="75000"/>
                  </a:srgbClr>
                </a:solidFill>
              </a:endParaRPr>
            </a:p>
          </p:txBody>
        </p:sp>
        <p:cxnSp>
          <p:nvCxnSpPr>
            <p:cNvPr id="170" name="Straight Arrow Connector 117"/>
            <p:cNvCxnSpPr>
              <a:endCxn id="192" idx="2"/>
            </p:cNvCxnSpPr>
            <p:nvPr/>
          </p:nvCxnSpPr>
          <p:spPr>
            <a:xfrm rot="10800000">
              <a:off x="1195565" y="1439596"/>
              <a:ext cx="2094929" cy="858538"/>
            </a:xfrm>
            <a:prstGeom prst="bentConnector2">
              <a:avLst/>
            </a:prstGeom>
            <a:ln>
              <a:headEnd type="arrow"/>
              <a:tailEnd type="arrow"/>
            </a:ln>
          </p:spPr>
          <p:style>
            <a:lnRef idx="1">
              <a:schemeClr val="accent6"/>
            </a:lnRef>
            <a:fillRef idx="0">
              <a:schemeClr val="accent6"/>
            </a:fillRef>
            <a:effectRef idx="0">
              <a:schemeClr val="accent6"/>
            </a:effectRef>
            <a:fontRef idx="minor">
              <a:schemeClr val="tx1"/>
            </a:fontRef>
          </p:style>
        </p:cxnSp>
      </p:grpSp>
      <p:grpSp>
        <p:nvGrpSpPr>
          <p:cNvPr id="191" name="Group 190"/>
          <p:cNvGrpSpPr/>
          <p:nvPr/>
        </p:nvGrpSpPr>
        <p:grpSpPr>
          <a:xfrm>
            <a:off x="2690589" y="5294039"/>
            <a:ext cx="2723192" cy="530546"/>
            <a:chOff x="-828609" y="4547656"/>
            <a:chExt cx="1644712" cy="458372"/>
          </a:xfrm>
        </p:grpSpPr>
        <p:sp>
          <p:nvSpPr>
            <p:cNvPr id="199" name="TextBox 198"/>
            <p:cNvSpPr txBox="1"/>
            <p:nvPr/>
          </p:nvSpPr>
          <p:spPr>
            <a:xfrm>
              <a:off x="-293428" y="4740487"/>
              <a:ext cx="418437" cy="255272"/>
            </a:xfrm>
            <a:prstGeom prst="rect">
              <a:avLst/>
            </a:prstGeom>
            <a:noFill/>
          </p:spPr>
          <p:txBody>
            <a:bodyPr wrap="none" rtlCol="0">
              <a:spAutoFit/>
            </a:bodyPr>
            <a:lstStyle/>
            <a:p>
              <a:pPr algn="ctr"/>
              <a:r>
                <a:rPr lang="en-AU" sz="1320" i="1" dirty="0">
                  <a:solidFill>
                    <a:srgbClr val="F79646">
                      <a:lumMod val="75000"/>
                    </a:srgbClr>
                  </a:solidFill>
                </a:rPr>
                <a:t>extract</a:t>
              </a:r>
            </a:p>
          </p:txBody>
        </p:sp>
        <p:cxnSp>
          <p:nvCxnSpPr>
            <p:cNvPr id="198" name="Straight Arrow Connector 117"/>
            <p:cNvCxnSpPr>
              <a:endCxn id="192" idx="2"/>
            </p:cNvCxnSpPr>
            <p:nvPr/>
          </p:nvCxnSpPr>
          <p:spPr>
            <a:xfrm rot="10800000">
              <a:off x="-828609" y="4547656"/>
              <a:ext cx="1644712" cy="458372"/>
            </a:xfrm>
            <a:prstGeom prst="bentConnector2">
              <a:avLst/>
            </a:prstGeom>
            <a:ln>
              <a:headEnd type="none"/>
              <a:tailEnd type="arrow"/>
            </a:ln>
          </p:spPr>
          <p:style>
            <a:lnRef idx="1">
              <a:schemeClr val="accent6"/>
            </a:lnRef>
            <a:fillRef idx="0">
              <a:schemeClr val="accent6"/>
            </a:fillRef>
            <a:effectRef idx="0">
              <a:schemeClr val="accent6"/>
            </a:effectRef>
            <a:fontRef idx="minor">
              <a:schemeClr val="tx1"/>
            </a:fontRef>
          </p:style>
        </p:cxnSp>
      </p:grpSp>
      <p:grpSp>
        <p:nvGrpSpPr>
          <p:cNvPr id="204" name="Group 203"/>
          <p:cNvGrpSpPr/>
          <p:nvPr/>
        </p:nvGrpSpPr>
        <p:grpSpPr>
          <a:xfrm>
            <a:off x="3218517" y="3870741"/>
            <a:ext cx="1630141" cy="503286"/>
            <a:chOff x="-4761064" y="3114397"/>
            <a:chExt cx="1469607" cy="419405"/>
          </a:xfrm>
        </p:grpSpPr>
        <p:sp>
          <p:nvSpPr>
            <p:cNvPr id="205" name="TextBox 204"/>
            <p:cNvSpPr txBox="1"/>
            <p:nvPr/>
          </p:nvSpPr>
          <p:spPr>
            <a:xfrm>
              <a:off x="-4464728" y="3114397"/>
              <a:ext cx="1042236" cy="415498"/>
            </a:xfrm>
            <a:prstGeom prst="rect">
              <a:avLst/>
            </a:prstGeom>
            <a:noFill/>
          </p:spPr>
          <p:txBody>
            <a:bodyPr wrap="none" rtlCol="0">
              <a:spAutoFit/>
            </a:bodyPr>
            <a:lstStyle/>
            <a:p>
              <a:pPr algn="ctr"/>
              <a:r>
                <a:rPr lang="en-AU" sz="1320" i="1" dirty="0">
                  <a:solidFill>
                    <a:srgbClr val="E46C0A"/>
                  </a:solidFill>
                </a:rPr>
                <a:t>p</a:t>
              </a:r>
              <a:r>
                <a:rPr lang="en-AU" sz="1320" i="1" dirty="0">
                  <a:solidFill>
                    <a:srgbClr val="E46C0A"/>
                  </a:solidFill>
                </a:rPr>
                <a:t>ublished</a:t>
              </a:r>
            </a:p>
            <a:p>
              <a:pPr algn="ctr"/>
              <a:r>
                <a:rPr lang="en-AU" sz="1320" i="1" dirty="0">
                  <a:solidFill>
                    <a:srgbClr val="E46C0A"/>
                  </a:solidFill>
                </a:rPr>
                <a:t>data</a:t>
              </a:r>
              <a:r>
                <a:rPr lang="en-AU" sz="1320" i="1" dirty="0">
                  <a:solidFill>
                    <a:srgbClr val="E46C0A"/>
                  </a:solidFill>
                </a:rPr>
                <a:t> sources</a:t>
              </a:r>
              <a:endParaRPr lang="en-AU" sz="1320" i="1" dirty="0">
                <a:solidFill>
                  <a:srgbClr val="E46C0A"/>
                </a:solidFill>
              </a:endParaRPr>
            </a:p>
          </p:txBody>
        </p:sp>
        <p:cxnSp>
          <p:nvCxnSpPr>
            <p:cNvPr id="206" name="Straight Arrow Connector 205"/>
            <p:cNvCxnSpPr/>
            <p:nvPr/>
          </p:nvCxnSpPr>
          <p:spPr>
            <a:xfrm flipV="1">
              <a:off x="-4761064" y="3512620"/>
              <a:ext cx="1469607" cy="21182"/>
            </a:xfrm>
            <a:prstGeom prst="straightConnector1">
              <a:avLst/>
            </a:prstGeom>
            <a:ln>
              <a:solidFill>
                <a:srgbClr val="E46C0A"/>
              </a:solidFill>
              <a:tailEnd type="arrow"/>
            </a:ln>
          </p:spPr>
          <p:style>
            <a:lnRef idx="1">
              <a:schemeClr val="accent6"/>
            </a:lnRef>
            <a:fillRef idx="0">
              <a:schemeClr val="accent6"/>
            </a:fillRef>
            <a:effectRef idx="0">
              <a:schemeClr val="accent6"/>
            </a:effectRef>
            <a:fontRef idx="minor">
              <a:schemeClr val="tx1"/>
            </a:fontRef>
          </p:style>
        </p:cxnSp>
      </p:grpSp>
      <p:cxnSp>
        <p:nvCxnSpPr>
          <p:cNvPr id="67" name="Straight Connector 66"/>
          <p:cNvCxnSpPr>
            <a:stCxn id="194" idx="6"/>
            <a:endCxn id="181" idx="0"/>
          </p:cNvCxnSpPr>
          <p:nvPr/>
        </p:nvCxnSpPr>
        <p:spPr>
          <a:xfrm flipV="1">
            <a:off x="3126451" y="3821952"/>
            <a:ext cx="2550077" cy="721792"/>
          </a:xfrm>
          <a:prstGeom prst="bentConnector3">
            <a:avLst>
              <a:gd name="adj1" fmla="val 74144"/>
            </a:avLst>
          </a:prstGeom>
          <a:ln>
            <a:solidFill>
              <a:schemeClr val="tx1">
                <a:lumMod val="50000"/>
                <a:lumOff val="50000"/>
              </a:schemeClr>
            </a:solidFill>
            <a:prstDash val="sysDot"/>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71" name="Elbow Connector 70"/>
          <p:cNvCxnSpPr>
            <a:stCxn id="181" idx="1"/>
          </p:cNvCxnSpPr>
          <p:nvPr/>
        </p:nvCxnSpPr>
        <p:spPr>
          <a:xfrm rot="16200000" flipH="1">
            <a:off x="5609875" y="5119414"/>
            <a:ext cx="616546" cy="437"/>
          </a:xfrm>
          <a:prstGeom prst="bentConnector3">
            <a:avLst>
              <a:gd name="adj1" fmla="val 50000"/>
            </a:avLst>
          </a:prstGeom>
          <a:ln>
            <a:solidFill>
              <a:schemeClr val="tx1">
                <a:lumMod val="50000"/>
                <a:lumOff val="50000"/>
              </a:schemeClr>
            </a:solidFill>
            <a:prstDash val="sysDot"/>
            <a:headEnd type="none" w="med" len="med"/>
            <a:tailEnd type="none" w="med" len="med"/>
          </a:ln>
        </p:spPr>
        <p:style>
          <a:lnRef idx="2">
            <a:schemeClr val="dk1"/>
          </a:lnRef>
          <a:fillRef idx="0">
            <a:schemeClr val="dk1"/>
          </a:fillRef>
          <a:effectRef idx="1">
            <a:schemeClr val="dk1"/>
          </a:effectRef>
          <a:fontRef idx="minor">
            <a:schemeClr val="tx1"/>
          </a:fontRef>
        </p:style>
      </p:cxnSp>
      <p:pic>
        <p:nvPicPr>
          <p:cNvPr id="176" name="Picture 6"/>
          <p:cNvPicPr>
            <a:picLocks noChangeAspect="1" noChangeArrowheads="1"/>
          </p:cNvPicPr>
          <p:nvPr/>
        </p:nvPicPr>
        <p:blipFill>
          <a:blip r:embed="rId12" cstate="print">
            <a:extLst>
              <a:ext uri="{28A0092B-C50C-407E-A947-70E740481C1C}">
                <a14:useLocalDpi xmlns:a14="http://schemas.microsoft.com/office/drawing/2010/main" val="0"/>
              </a:ext>
            </a:extLst>
          </a:blip>
          <a:stretch>
            <a:fillRect/>
          </a:stretch>
        </p:blipFill>
        <p:spPr bwMode="auto">
          <a:xfrm>
            <a:off x="8789462" y="221699"/>
            <a:ext cx="713232" cy="713232"/>
          </a:xfrm>
          <a:prstGeom prst="rect">
            <a:avLst/>
          </a:prstGeom>
          <a:solidFill>
            <a:srgbClr val="FFFFFF">
              <a:shade val="85000"/>
            </a:srgbClr>
          </a:solidFill>
          <a:ln w="28575"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a:extLst/>
        </p:spPr>
      </p:pic>
      <p:cxnSp>
        <p:nvCxnSpPr>
          <p:cNvPr id="177" name="Straight Connector 176"/>
          <p:cNvCxnSpPr/>
          <p:nvPr/>
        </p:nvCxnSpPr>
        <p:spPr>
          <a:xfrm flipH="1">
            <a:off x="7841845" y="552652"/>
            <a:ext cx="992062" cy="0"/>
          </a:xfrm>
          <a:prstGeom prst="line">
            <a:avLst/>
          </a:prstGeom>
          <a:ln>
            <a:solidFill>
              <a:schemeClr val="tx1">
                <a:lumMod val="50000"/>
                <a:lumOff val="50000"/>
              </a:schemeClr>
            </a:solidFill>
            <a:prstDash val="sysDot"/>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20" name="Elbow Connector 19"/>
          <p:cNvCxnSpPr>
            <a:stCxn id="167" idx="2"/>
          </p:cNvCxnSpPr>
          <p:nvPr/>
        </p:nvCxnSpPr>
        <p:spPr>
          <a:xfrm rot="10800000" flipV="1">
            <a:off x="5934813" y="576319"/>
            <a:ext cx="1006722" cy="2199023"/>
          </a:xfrm>
          <a:prstGeom prst="bentConnector2">
            <a:avLst/>
          </a:prstGeom>
          <a:ln>
            <a:solidFill>
              <a:schemeClr val="tx1">
                <a:lumMod val="50000"/>
                <a:lumOff val="50000"/>
              </a:schemeClr>
            </a:solidFill>
            <a:prstDash val="sysDot"/>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250" name="Elbow Connector 249"/>
          <p:cNvCxnSpPr>
            <a:stCxn id="179" idx="2"/>
            <a:endCxn id="195" idx="0"/>
          </p:cNvCxnSpPr>
          <p:nvPr/>
        </p:nvCxnSpPr>
        <p:spPr>
          <a:xfrm rot="16200000" flipH="1">
            <a:off x="8065992" y="3483620"/>
            <a:ext cx="553984" cy="246352"/>
          </a:xfrm>
          <a:prstGeom prst="bentConnector3">
            <a:avLst/>
          </a:prstGeom>
          <a:ln>
            <a:solidFill>
              <a:schemeClr val="tx1">
                <a:lumMod val="50000"/>
                <a:lumOff val="50000"/>
              </a:schemeClr>
            </a:solidFill>
            <a:prstDash val="sysDot"/>
            <a:headEnd type="none" w="med" len="med"/>
            <a:tailEnd type="none" w="med" len="med"/>
          </a:ln>
        </p:spPr>
        <p:style>
          <a:lnRef idx="2">
            <a:schemeClr val="dk1"/>
          </a:lnRef>
          <a:fillRef idx="0">
            <a:schemeClr val="dk1"/>
          </a:fillRef>
          <a:effectRef idx="1">
            <a:schemeClr val="dk1"/>
          </a:effectRef>
          <a:fontRef idx="minor">
            <a:schemeClr val="tx1"/>
          </a:fontRef>
        </p:style>
      </p:cxnSp>
      <p:grpSp>
        <p:nvGrpSpPr>
          <p:cNvPr id="244" name="Group 243"/>
          <p:cNvGrpSpPr/>
          <p:nvPr/>
        </p:nvGrpSpPr>
        <p:grpSpPr>
          <a:xfrm>
            <a:off x="3610126" y="1334588"/>
            <a:ext cx="2066403" cy="3056132"/>
            <a:chOff x="-12276191" y="208763"/>
            <a:chExt cx="4810272" cy="3555733"/>
          </a:xfrm>
        </p:grpSpPr>
        <p:cxnSp>
          <p:nvCxnSpPr>
            <p:cNvPr id="236" name="Elbow Connector 235"/>
            <p:cNvCxnSpPr>
              <a:stCxn id="181" idx="0"/>
              <a:endCxn id="212" idx="2"/>
            </p:cNvCxnSpPr>
            <p:nvPr/>
          </p:nvCxnSpPr>
          <p:spPr>
            <a:xfrm rot="10800000">
              <a:off x="-12276191" y="208763"/>
              <a:ext cx="4810272" cy="2893987"/>
            </a:xfrm>
            <a:prstGeom prst="bentConnector2">
              <a:avLst/>
            </a:prstGeom>
            <a:ln>
              <a:headEnd type="arrow"/>
              <a:tailEnd type="arrow"/>
            </a:ln>
          </p:spPr>
          <p:style>
            <a:lnRef idx="1">
              <a:schemeClr val="accent6"/>
            </a:lnRef>
            <a:fillRef idx="0">
              <a:schemeClr val="accent6"/>
            </a:fillRef>
            <a:effectRef idx="0">
              <a:schemeClr val="accent6"/>
            </a:effectRef>
            <a:fontRef idx="minor">
              <a:schemeClr val="tx1"/>
            </a:fontRef>
          </p:style>
        </p:cxnSp>
        <p:sp>
          <p:nvSpPr>
            <p:cNvPr id="178" name="TextBox 177"/>
            <p:cNvSpPr txBox="1"/>
            <p:nvPr/>
          </p:nvSpPr>
          <p:spPr>
            <a:xfrm>
              <a:off x="-10967652" y="3420729"/>
              <a:ext cx="1535230" cy="343767"/>
            </a:xfrm>
            <a:prstGeom prst="rect">
              <a:avLst/>
            </a:prstGeom>
            <a:noFill/>
          </p:spPr>
          <p:txBody>
            <a:bodyPr wrap="square" rtlCol="0">
              <a:spAutoFit/>
            </a:bodyPr>
            <a:lstStyle/>
            <a:p>
              <a:pPr algn="ctr"/>
              <a:r>
                <a:rPr lang="en-AU" sz="1320" i="1" dirty="0">
                  <a:solidFill>
                    <a:srgbClr val="F79646">
                      <a:lumMod val="75000"/>
                    </a:srgbClr>
                  </a:solidFill>
                </a:rPr>
                <a:t>live</a:t>
              </a:r>
              <a:endParaRPr lang="en-AU" sz="1320" i="1" dirty="0">
                <a:solidFill>
                  <a:srgbClr val="F79646">
                    <a:lumMod val="75000"/>
                  </a:srgbClr>
                </a:solidFill>
              </a:endParaRPr>
            </a:p>
          </p:txBody>
        </p:sp>
      </p:grpSp>
      <p:grpSp>
        <p:nvGrpSpPr>
          <p:cNvPr id="143" name="Group 142"/>
          <p:cNvGrpSpPr/>
          <p:nvPr/>
        </p:nvGrpSpPr>
        <p:grpSpPr>
          <a:xfrm>
            <a:off x="6601321" y="139959"/>
            <a:ext cx="1558114" cy="1183105"/>
            <a:chOff x="164954" y="1258278"/>
            <a:chExt cx="1763127" cy="1338776"/>
          </a:xfrm>
        </p:grpSpPr>
        <p:grpSp>
          <p:nvGrpSpPr>
            <p:cNvPr id="150" name="Group 149"/>
            <p:cNvGrpSpPr/>
            <p:nvPr/>
          </p:nvGrpSpPr>
          <p:grpSpPr>
            <a:xfrm>
              <a:off x="549931" y="1258278"/>
              <a:ext cx="987553" cy="987552"/>
              <a:chOff x="859264" y="177924"/>
              <a:chExt cx="1310323" cy="1310324"/>
            </a:xfrm>
          </p:grpSpPr>
          <p:pic>
            <p:nvPicPr>
              <p:cNvPr id="166" name="Picture 165" descr="People avatars"/>
              <p:cNvPicPr>
                <a:picLocks noChangeAspect="1" noChangeArrowheads="1"/>
              </p:cNvPicPr>
              <p:nvPr/>
            </p:nvPicPr>
            <p:blipFill rotWithShape="1">
              <a:blip r:embed="rId4">
                <a:extLst>
                  <a:ext uri="{28A0092B-C50C-407E-A947-70E740481C1C}">
                    <a14:useLocalDpi xmlns:a14="http://schemas.microsoft.com/office/drawing/2010/main" val="0"/>
                  </a:ext>
                </a:extLst>
              </a:blip>
              <a:srcRect l="1403" t="40229" r="77511" b="38307"/>
              <a:stretch/>
            </p:blipFill>
            <p:spPr bwMode="auto">
              <a:xfrm>
                <a:off x="869069" y="181517"/>
                <a:ext cx="1283812" cy="1306731"/>
              </a:xfrm>
              <a:prstGeom prst="ellipse">
                <a:avLst/>
              </a:prstGeom>
              <a:noFill/>
              <a:extLst>
                <a:ext uri="{909E8E84-426E-40DD-AFC4-6F175D3DCCD1}">
                  <a14:hiddenFill xmlns:a14="http://schemas.microsoft.com/office/drawing/2010/main">
                    <a:solidFill>
                      <a:srgbClr val="FFFFFF"/>
                    </a:solidFill>
                  </a14:hiddenFill>
                </a:ext>
              </a:extLst>
            </p:spPr>
          </p:pic>
          <p:sp>
            <p:nvSpPr>
              <p:cNvPr id="167" name="Oval 166"/>
              <p:cNvSpPr/>
              <p:nvPr/>
            </p:nvSpPr>
            <p:spPr>
              <a:xfrm>
                <a:off x="859264" y="177924"/>
                <a:ext cx="1310323" cy="1310322"/>
              </a:xfrm>
              <a:prstGeom prst="ellipse">
                <a:avLst/>
              </a:prstGeom>
              <a:noFill/>
              <a:ln w="57150">
                <a:solidFill>
                  <a:srgbClr val="7D7E7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42" dirty="0"/>
              </a:p>
            </p:txBody>
          </p:sp>
        </p:grpSp>
        <p:sp>
          <p:nvSpPr>
            <p:cNvPr id="154" name="Rectangle 153"/>
            <p:cNvSpPr/>
            <p:nvPr/>
          </p:nvSpPr>
          <p:spPr>
            <a:xfrm>
              <a:off x="164954" y="2241815"/>
              <a:ext cx="1763127" cy="355239"/>
            </a:xfrm>
            <a:prstGeom prst="rect">
              <a:avLst/>
            </a:prstGeom>
          </p:spPr>
          <p:txBody>
            <a:bodyPr wrap="square">
              <a:spAutoFit/>
            </a:bodyPr>
            <a:lstStyle/>
            <a:p>
              <a:pPr algn="ctr"/>
              <a:r>
                <a:rPr lang="en-US" sz="1440" b="1" dirty="0">
                  <a:solidFill>
                    <a:schemeClr val="bg1">
                      <a:lumMod val="25000"/>
                    </a:schemeClr>
                  </a:solidFill>
                </a:rPr>
                <a:t>Peter - Analyst</a:t>
              </a:r>
              <a:endParaRPr lang="en-US" sz="1440" dirty="0">
                <a:solidFill>
                  <a:schemeClr val="bg1">
                    <a:lumMod val="25000"/>
                  </a:schemeClr>
                </a:solidFill>
              </a:endParaRPr>
            </a:p>
          </p:txBody>
        </p:sp>
      </p:grpSp>
      <p:pic>
        <p:nvPicPr>
          <p:cNvPr id="208" name="Picture 2"/>
          <p:cNvPicPr>
            <a:picLocks noChangeAspect="1" noChangeArrowheads="1"/>
          </p:cNvPicPr>
          <p:nvPr/>
        </p:nvPicPr>
        <p:blipFill>
          <a:blip r:embed="rId13" cstate="print">
            <a:extLst>
              <a:ext uri="{28A0092B-C50C-407E-A947-70E740481C1C}">
                <a14:useLocalDpi xmlns:a14="http://schemas.microsoft.com/office/drawing/2010/main" val="0"/>
              </a:ext>
            </a:extLst>
          </a:blip>
          <a:stretch>
            <a:fillRect/>
          </a:stretch>
        </p:blipFill>
        <p:spPr bwMode="auto">
          <a:xfrm>
            <a:off x="7844510" y="37457"/>
            <a:ext cx="405052" cy="405052"/>
          </a:xfrm>
          <a:prstGeom prst="rect">
            <a:avLst/>
          </a:prstGeom>
          <a:noFill/>
          <a:ln>
            <a:noFill/>
          </a:ln>
          <a:extLst>
            <a:ext uri="{909E8E84-426E-40DD-AFC4-6F175D3DCCD1}">
              <a14:hiddenFill xmlns:a14="http://schemas.microsoft.com/office/drawing/2010/main">
                <a:solidFill>
                  <a:srgbClr val="FFFFFF"/>
                </a:solidFill>
              </a14:hiddenFill>
            </a:ext>
          </a:extLst>
        </p:spPr>
      </p:pic>
      <p:grpSp>
        <p:nvGrpSpPr>
          <p:cNvPr id="209" name="Chris"/>
          <p:cNvGrpSpPr/>
          <p:nvPr/>
        </p:nvGrpSpPr>
        <p:grpSpPr>
          <a:xfrm>
            <a:off x="2741913" y="147937"/>
            <a:ext cx="1736423" cy="1186650"/>
            <a:chOff x="2957445" y="4096833"/>
            <a:chExt cx="1447019" cy="988875"/>
          </a:xfrm>
        </p:grpSpPr>
        <p:pic>
          <p:nvPicPr>
            <p:cNvPr id="210" name="Picture 2" descr="People avatars"/>
            <p:cNvPicPr>
              <a:picLocks noChangeAspect="1" noChangeArrowheads="1"/>
            </p:cNvPicPr>
            <p:nvPr/>
          </p:nvPicPr>
          <p:blipFill rotWithShape="1">
            <a:blip r:embed="rId4">
              <a:extLst>
                <a:ext uri="{28A0092B-C50C-407E-A947-70E740481C1C}">
                  <a14:useLocalDpi xmlns:a14="http://schemas.microsoft.com/office/drawing/2010/main" val="0"/>
                </a:ext>
              </a:extLst>
            </a:blip>
            <a:srcRect l="77621" t="7375" r="1485" b="71540"/>
            <a:stretch/>
          </p:blipFill>
          <p:spPr bwMode="auto">
            <a:xfrm>
              <a:off x="3323822" y="4096833"/>
              <a:ext cx="706748" cy="713232"/>
            </a:xfrm>
            <a:prstGeom prst="ellipse">
              <a:avLst/>
            </a:prstGeom>
            <a:noFill/>
            <a:ln>
              <a:noFill/>
            </a:ln>
            <a:extLst>
              <a:ext uri="{909E8E84-426E-40DD-AFC4-6F175D3DCCD1}">
                <a14:hiddenFill xmlns:a14="http://schemas.microsoft.com/office/drawing/2010/main">
                  <a:solidFill>
                    <a:srgbClr val="FFFFFF"/>
                  </a:solidFill>
                </a14:hiddenFill>
              </a:ext>
            </a:extLst>
          </p:spPr>
        </p:pic>
        <p:grpSp>
          <p:nvGrpSpPr>
            <p:cNvPr id="211" name="Group 210"/>
            <p:cNvGrpSpPr/>
            <p:nvPr/>
          </p:nvGrpSpPr>
          <p:grpSpPr>
            <a:xfrm>
              <a:off x="2957445" y="4096833"/>
              <a:ext cx="1447019" cy="988875"/>
              <a:chOff x="156990" y="1855920"/>
              <a:chExt cx="1447019" cy="988875"/>
            </a:xfrm>
          </p:grpSpPr>
          <p:sp>
            <p:nvSpPr>
              <p:cNvPr id="212" name="Rectangle 211"/>
              <p:cNvSpPr/>
              <p:nvPr/>
            </p:nvSpPr>
            <p:spPr>
              <a:xfrm>
                <a:off x="156990" y="2583185"/>
                <a:ext cx="1447019" cy="261610"/>
              </a:xfrm>
              <a:prstGeom prst="rect">
                <a:avLst/>
              </a:prstGeom>
            </p:spPr>
            <p:txBody>
              <a:bodyPr wrap="square">
                <a:spAutoFit/>
              </a:bodyPr>
              <a:lstStyle/>
              <a:p>
                <a:pPr algn="ctr"/>
                <a:r>
                  <a:rPr lang="en-US" sz="1440" b="1" dirty="0">
                    <a:solidFill>
                      <a:schemeClr val="bg1">
                        <a:lumMod val="25000"/>
                      </a:schemeClr>
                    </a:solidFill>
                  </a:rPr>
                  <a:t>Chris - Analyst</a:t>
                </a:r>
                <a:endParaRPr lang="en-US" sz="1440" dirty="0">
                  <a:solidFill>
                    <a:schemeClr val="bg1">
                      <a:lumMod val="25000"/>
                    </a:schemeClr>
                  </a:solidFill>
                </a:endParaRPr>
              </a:p>
            </p:txBody>
          </p:sp>
          <p:sp>
            <p:nvSpPr>
              <p:cNvPr id="213" name="Oval 212"/>
              <p:cNvSpPr/>
              <p:nvPr/>
            </p:nvSpPr>
            <p:spPr>
              <a:xfrm>
                <a:off x="516452" y="1855920"/>
                <a:ext cx="727268" cy="727265"/>
              </a:xfrm>
              <a:prstGeom prst="ellipse">
                <a:avLst/>
              </a:prstGeom>
              <a:noFill/>
              <a:ln w="57150">
                <a:solidFill>
                  <a:srgbClr val="7D7E7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42" dirty="0"/>
              </a:p>
            </p:txBody>
          </p:sp>
        </p:grpSp>
      </p:grpSp>
      <p:grpSp>
        <p:nvGrpSpPr>
          <p:cNvPr id="228" name="Group 227"/>
          <p:cNvGrpSpPr/>
          <p:nvPr/>
        </p:nvGrpSpPr>
        <p:grpSpPr>
          <a:xfrm>
            <a:off x="4052933" y="7225546"/>
            <a:ext cx="7712942" cy="947762"/>
            <a:chOff x="2047620" y="5733256"/>
            <a:chExt cx="6427452" cy="789802"/>
          </a:xfrm>
        </p:grpSpPr>
        <p:pic>
          <p:nvPicPr>
            <p:cNvPr id="229" name="Picture 29" descr="http://ts2.mm.bing.net/images/thumbnail.aspx?q=306367173773&amp;id=c658e200ffaaf67cd316839427eac8f6&amp;url=http%3a%2f%2fjam96.com%2ffiles%2f18%2flogo.jpg"/>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225779" y="6101117"/>
              <a:ext cx="866577" cy="421941"/>
            </a:xfrm>
            <a:prstGeom prst="rect">
              <a:avLst/>
            </a:prstGeom>
            <a:noFill/>
            <a:extLst>
              <a:ext uri="{909E8E84-426E-40DD-AFC4-6F175D3DCCD1}">
                <a14:hiddenFill xmlns:a14="http://schemas.microsoft.com/office/drawing/2010/main">
                  <a:solidFill>
                    <a:srgbClr val="FFFFFF"/>
                  </a:solidFill>
                </a14:hiddenFill>
              </a:ext>
            </a:extLst>
          </p:spPr>
        </p:pic>
        <p:pic>
          <p:nvPicPr>
            <p:cNvPr id="233" name="Picture 2" descr="\\showsrus\images\LOGOS\GEN_LOGO\O\ORACLE.png"/>
            <p:cNvPicPr>
              <a:picLocks noChangeAspect="1" noChangeArrowheads="1"/>
            </p:cNvPicPr>
            <p:nvPr/>
          </p:nvPicPr>
          <p:blipFill>
            <a:blip r:embed="rId15" cstate="print"/>
            <a:srcRect/>
            <a:stretch>
              <a:fillRect/>
            </a:stretch>
          </p:blipFill>
          <p:spPr bwMode="black">
            <a:xfrm>
              <a:off x="5337347" y="6267046"/>
              <a:ext cx="815560" cy="90083"/>
            </a:xfrm>
            <a:prstGeom prst="rect">
              <a:avLst/>
            </a:prstGeom>
            <a:noFill/>
          </p:spPr>
        </p:pic>
        <p:pic>
          <p:nvPicPr>
            <p:cNvPr id="234" name="Picture 3" descr="\\showsrus\images\LOGOS\GEN_LOGO\S\SAP logo med.png"/>
            <p:cNvPicPr>
              <a:picLocks noChangeAspect="1" noChangeArrowheads="1"/>
            </p:cNvPicPr>
            <p:nvPr/>
          </p:nvPicPr>
          <p:blipFill>
            <a:blip r:embed="rId16" cstate="print"/>
            <a:srcRect/>
            <a:stretch>
              <a:fillRect/>
            </a:stretch>
          </p:blipFill>
          <p:spPr bwMode="invGray">
            <a:xfrm>
              <a:off x="4729996" y="5843024"/>
              <a:ext cx="541351" cy="207522"/>
            </a:xfrm>
            <a:prstGeom prst="rect">
              <a:avLst/>
            </a:prstGeom>
            <a:noFill/>
          </p:spPr>
        </p:pic>
        <p:pic>
          <p:nvPicPr>
            <p:cNvPr id="235" name="Picture 23" descr="http://ts4.mm.bing.net/images/thumbnail.aspx?q=316227196279&amp;id=d1b6c1c2d4e10022b0bf095fce02f2b3&amp;url=http%3a%2f%2fconnectingsomerset.online-media.tv%2fupload%2fimage%2fimage%2fthe-speakers%2f895IBM_logo.jpg"/>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7165228" y="6197508"/>
              <a:ext cx="557341" cy="229158"/>
            </a:xfrm>
            <a:prstGeom prst="rect">
              <a:avLst/>
            </a:prstGeom>
            <a:noFill/>
            <a:extLst>
              <a:ext uri="{909E8E84-426E-40DD-AFC4-6F175D3DCCD1}">
                <a14:hiddenFill xmlns:a14="http://schemas.microsoft.com/office/drawing/2010/main">
                  <a:solidFill>
                    <a:srgbClr val="FFFFFF"/>
                  </a:solidFill>
                </a14:hiddenFill>
              </a:ext>
            </a:extLst>
          </p:spPr>
        </p:pic>
        <p:pic>
          <p:nvPicPr>
            <p:cNvPr id="237" name="Picture 25" descr="http://ts2.mm.bing.net/images/thumbnail.aspx?q=307537064293&amp;id=44a8a4f5e7b6490f069fdf178ffc9878&amp;url=http%3a%2f%2fupload.wikimedia.org%2fwikipedia%2fde%2fthumb%2f8%2f8c%2fMicrosoft_SQL_Server_Logo.svg%2f690px-Microsoft_SQ"/>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4006931" y="5756449"/>
              <a:ext cx="545455" cy="380672"/>
            </a:xfrm>
            <a:prstGeom prst="rect">
              <a:avLst/>
            </a:prstGeom>
            <a:noFill/>
            <a:extLst>
              <a:ext uri="{909E8E84-426E-40DD-AFC4-6F175D3DCCD1}">
                <a14:hiddenFill xmlns:a14="http://schemas.microsoft.com/office/drawing/2010/main">
                  <a:solidFill>
                    <a:srgbClr val="FFFFFF"/>
                  </a:solidFill>
                </a14:hiddenFill>
              </a:ext>
            </a:extLst>
          </p:spPr>
        </p:pic>
        <p:pic>
          <p:nvPicPr>
            <p:cNvPr id="238" name="Picture 27" descr="http://ts1.mm.bing.net/images/thumbnail.aspx?q=323795565368&amp;id=8432c2f8dd728f64828e585fb7d5a75e&amp;url=http%3a%2f%2fntek.com.mx%2fwp-content%2fuploads%2f2009%2f05%2fteradata-logo500.jpg"/>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4370301" y="6237312"/>
              <a:ext cx="899931" cy="194748"/>
            </a:xfrm>
            <a:prstGeom prst="rect">
              <a:avLst/>
            </a:prstGeom>
            <a:noFill/>
            <a:extLst>
              <a:ext uri="{909E8E84-426E-40DD-AFC4-6F175D3DCCD1}">
                <a14:hiddenFill xmlns:a14="http://schemas.microsoft.com/office/drawing/2010/main">
                  <a:solidFill>
                    <a:srgbClr val="FFFFFF"/>
                  </a:solidFill>
                </a14:hiddenFill>
              </a:ext>
            </a:extLst>
          </p:spPr>
        </p:pic>
        <p:pic>
          <p:nvPicPr>
            <p:cNvPr id="239" name="Picture 31" descr="http://ts2.mm.bing.net/images/thumbnail.aspx?q=302330677061&amp;id=0d84a5fb4d3382c4e312a1d45f732d14&amp;url=http%3a%2f%2fassor.com.ar%2fimg%2fLogo-mysql.jpg"/>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795440" y="6021288"/>
              <a:ext cx="679632" cy="426514"/>
            </a:xfrm>
            <a:prstGeom prst="rect">
              <a:avLst/>
            </a:prstGeom>
            <a:noFill/>
            <a:extLst>
              <a:ext uri="{909E8E84-426E-40DD-AFC4-6F175D3DCCD1}">
                <a14:hiddenFill xmlns:a14="http://schemas.microsoft.com/office/drawing/2010/main">
                  <a:solidFill>
                    <a:srgbClr val="FFFFFF"/>
                  </a:solidFill>
                </a14:hiddenFill>
              </a:ext>
            </a:extLst>
          </p:spPr>
        </p:pic>
        <p:pic>
          <p:nvPicPr>
            <p:cNvPr id="246" name="Picture 16" descr="http://tctechcrunch.files.wordpress.com/aster-logo.png?w=640"/>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2652679" y="5733256"/>
              <a:ext cx="548256" cy="337786"/>
            </a:xfrm>
            <a:prstGeom prst="rect">
              <a:avLst/>
            </a:prstGeom>
            <a:noFill/>
            <a:extLst>
              <a:ext uri="{909E8E84-426E-40DD-AFC4-6F175D3DCCD1}">
                <a14:hiddenFill xmlns:a14="http://schemas.microsoft.com/office/drawing/2010/main">
                  <a:solidFill>
                    <a:srgbClr val="FFFFFF"/>
                  </a:solidFill>
                </a14:hiddenFill>
              </a:ext>
            </a:extLst>
          </p:spPr>
        </p:pic>
        <p:pic>
          <p:nvPicPr>
            <p:cNvPr id="247" name="Picture 4" descr="data warehouse appliance"/>
            <p:cNvPicPr>
              <a:picLocks noChangeAspect="1" noChangeArrowheads="1"/>
            </p:cNvPicPr>
            <p:nvPr/>
          </p:nvPicPr>
          <p:blipFill rotWithShape="1">
            <a:blip r:embed="rId22">
              <a:extLst>
                <a:ext uri="{28A0092B-C50C-407E-A947-70E740481C1C}">
                  <a14:useLocalDpi xmlns:a14="http://schemas.microsoft.com/office/drawing/2010/main" val="0"/>
                </a:ext>
              </a:extLst>
            </a:blip>
            <a:srcRect l="14752" t="45980"/>
            <a:stretch/>
          </p:blipFill>
          <p:spPr bwMode="auto">
            <a:xfrm>
              <a:off x="6023236" y="5838584"/>
              <a:ext cx="1108640" cy="235133"/>
            </a:xfrm>
            <a:prstGeom prst="rect">
              <a:avLst/>
            </a:prstGeom>
            <a:noFill/>
            <a:extLst>
              <a:ext uri="{909E8E84-426E-40DD-AFC4-6F175D3DCCD1}">
                <a14:hiddenFill xmlns:a14="http://schemas.microsoft.com/office/drawing/2010/main">
                  <a:solidFill>
                    <a:srgbClr val="FFFFFF"/>
                  </a:solidFill>
                </a14:hiddenFill>
              </a:ext>
            </a:extLst>
          </p:spPr>
        </p:pic>
        <p:pic>
          <p:nvPicPr>
            <p:cNvPr id="249" name="Picture 10" descr="http://www.majorconsultingservices.com/technology/opensource/images/firebird-icon.png"/>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7201229" y="5814441"/>
              <a:ext cx="327419" cy="283418"/>
            </a:xfrm>
            <a:prstGeom prst="rect">
              <a:avLst/>
            </a:prstGeom>
            <a:noFill/>
            <a:extLst>
              <a:ext uri="{909E8E84-426E-40DD-AFC4-6F175D3DCCD1}">
                <a14:hiddenFill xmlns:a14="http://schemas.microsoft.com/office/drawing/2010/main">
                  <a:solidFill>
                    <a:srgbClr val="FFFFFF"/>
                  </a:solidFill>
                </a14:hiddenFill>
              </a:ext>
            </a:extLst>
          </p:spPr>
        </p:pic>
        <p:pic>
          <p:nvPicPr>
            <p:cNvPr id="251" name="Picture 12" descr="http://www.aquafold.com/images/sybaseiq_logo.png"/>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2827429" y="6093296"/>
              <a:ext cx="415921" cy="360025"/>
            </a:xfrm>
            <a:prstGeom prst="rect">
              <a:avLst/>
            </a:prstGeom>
            <a:noFill/>
            <a:extLst>
              <a:ext uri="{909E8E84-426E-40DD-AFC4-6F175D3DCCD1}">
                <a14:hiddenFill xmlns:a14="http://schemas.microsoft.com/office/drawing/2010/main">
                  <a:solidFill>
                    <a:srgbClr val="FFFFFF"/>
                  </a:solidFill>
                </a14:hiddenFill>
              </a:ext>
            </a:extLst>
          </p:spPr>
        </p:pic>
        <p:pic>
          <p:nvPicPr>
            <p:cNvPr id="253" name="Picture 8" descr="http://core.ecu.edu/psyc/wuenschk/Images/SAS_logo.jpg"/>
            <p:cNvPicPr>
              <a:picLocks noChangeAspect="1" noChangeArrowheads="1"/>
            </p:cNvPicPr>
            <p:nvPr/>
          </p:nvPicPr>
          <p:blipFill rotWithShape="1">
            <a:blip r:embed="rId25" cstate="print">
              <a:extLst>
                <a:ext uri="{28A0092B-C50C-407E-A947-70E740481C1C}">
                  <a14:useLocalDpi xmlns:a14="http://schemas.microsoft.com/office/drawing/2010/main" val="0"/>
                </a:ext>
              </a:extLst>
            </a:blip>
            <a:srcRect b="21760"/>
            <a:stretch/>
          </p:blipFill>
          <p:spPr bwMode="auto">
            <a:xfrm>
              <a:off x="2094385" y="6235599"/>
              <a:ext cx="616338" cy="219465"/>
            </a:xfrm>
            <a:prstGeom prst="rect">
              <a:avLst/>
            </a:prstGeom>
            <a:noFill/>
            <a:extLst>
              <a:ext uri="{909E8E84-426E-40DD-AFC4-6F175D3DCCD1}">
                <a14:hiddenFill xmlns:a14="http://schemas.microsoft.com/office/drawing/2010/main">
                  <a:solidFill>
                    <a:srgbClr val="FFFFFF"/>
                  </a:solidFill>
                </a14:hiddenFill>
              </a:ext>
            </a:extLst>
          </p:spPr>
        </p:pic>
        <p:pic>
          <p:nvPicPr>
            <p:cNvPr id="254" name="Picture 12" descr="http://d36cz9buwru1tt.cloudfront.net/vertica-logo.gif"/>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5328671" y="5822544"/>
              <a:ext cx="625212" cy="267212"/>
            </a:xfrm>
            <a:prstGeom prst="rect">
              <a:avLst/>
            </a:prstGeom>
            <a:noFill/>
            <a:extLst>
              <a:ext uri="{909E8E84-426E-40DD-AFC4-6F175D3DCCD1}">
                <a14:hiddenFill xmlns:a14="http://schemas.microsoft.com/office/drawing/2010/main">
                  <a:solidFill>
                    <a:srgbClr val="FFFFFF"/>
                  </a:solidFill>
                </a14:hiddenFill>
              </a:ext>
            </a:extLst>
          </p:spPr>
        </p:pic>
        <p:pic>
          <p:nvPicPr>
            <p:cNvPr id="255" name="Picture 2" descr="http://www.geekapproach.com/wp/wp-content/uploads/2011/06/logo_twitter_withbird_1000_allblue.png"/>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7598001" y="5890465"/>
              <a:ext cx="815950" cy="131371"/>
            </a:xfrm>
            <a:prstGeom prst="rect">
              <a:avLst/>
            </a:prstGeom>
            <a:noFill/>
            <a:extLst>
              <a:ext uri="{909E8E84-426E-40DD-AFC4-6F175D3DCCD1}">
                <a14:hiddenFill xmlns:a14="http://schemas.microsoft.com/office/drawing/2010/main">
                  <a:solidFill>
                    <a:srgbClr val="FFFFFF"/>
                  </a:solidFill>
                </a14:hiddenFill>
              </a:ext>
            </a:extLst>
          </p:spPr>
        </p:pic>
        <p:pic>
          <p:nvPicPr>
            <p:cNvPr id="256" name="Picture 2" descr="http://files.cyberciti.biz/cbzcache/3rdparty/pgsql-logo.png"/>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2047620" y="5780283"/>
              <a:ext cx="427451" cy="333005"/>
            </a:xfrm>
            <a:prstGeom prst="rect">
              <a:avLst/>
            </a:prstGeom>
            <a:noFill/>
            <a:extLst>
              <a:ext uri="{909E8E84-426E-40DD-AFC4-6F175D3DCCD1}">
                <a14:hiddenFill xmlns:a14="http://schemas.microsoft.com/office/drawing/2010/main">
                  <a:solidFill>
                    <a:srgbClr val="FFFFFF"/>
                  </a:solidFill>
                </a14:hiddenFill>
              </a:ext>
            </a:extLst>
          </p:spPr>
        </p:pic>
        <p:pic>
          <p:nvPicPr>
            <p:cNvPr id="257" name="Picture 2"/>
            <p:cNvPicPr>
              <a:picLocks noChangeAspect="1" noChangeArrowheads="1"/>
            </p:cNvPicPr>
            <p:nvPr/>
          </p:nvPicPr>
          <p:blipFill>
            <a:blip r:embed="rId29" cstate="print">
              <a:extLst>
                <a:ext uri="{28A0092B-C50C-407E-A947-70E740481C1C}">
                  <a14:useLocalDpi xmlns:a14="http://schemas.microsoft.com/office/drawing/2010/main" val="0"/>
                </a:ext>
              </a:extLst>
            </a:blip>
            <a:srcRect/>
            <a:stretch>
              <a:fillRect/>
            </a:stretch>
          </p:blipFill>
          <p:spPr bwMode="auto">
            <a:xfrm>
              <a:off x="3378543" y="5800461"/>
              <a:ext cx="450780" cy="2926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8" name="Picture 2" descr="http://upload.wikimedia.org/wikipedia/commons/0/0f/Greenplum_Logo.jpg"/>
            <p:cNvPicPr>
              <a:picLocks noChangeAspect="1" noChangeArrowheads="1"/>
            </p:cNvPicPr>
            <p:nvPr/>
          </p:nvPicPr>
          <p:blipFill>
            <a:blip r:embed="rId30" cstate="print">
              <a:extLst>
                <a:ext uri="{28A0092B-C50C-407E-A947-70E740481C1C}">
                  <a14:useLocalDpi xmlns:a14="http://schemas.microsoft.com/office/drawing/2010/main" val="0"/>
                </a:ext>
              </a:extLst>
            </a:blip>
            <a:srcRect/>
            <a:stretch>
              <a:fillRect/>
            </a:stretch>
          </p:blipFill>
          <p:spPr bwMode="auto">
            <a:xfrm>
              <a:off x="3368582" y="6248621"/>
              <a:ext cx="822645" cy="193421"/>
            </a:xfrm>
            <a:prstGeom prst="rect">
              <a:avLst/>
            </a:prstGeom>
            <a:noFill/>
            <a:extLst>
              <a:ext uri="{909E8E84-426E-40DD-AFC4-6F175D3DCCD1}">
                <a14:hiddenFill xmlns:a14="http://schemas.microsoft.com/office/drawing/2010/main">
                  <a:solidFill>
                    <a:srgbClr val="FFFFFF"/>
                  </a:solidFill>
                </a14:hiddenFill>
              </a:ext>
            </a:extLst>
          </p:spPr>
        </p:pic>
      </p:grpSp>
      <p:pic>
        <p:nvPicPr>
          <p:cNvPr id="136" name="Picture 2"/>
          <p:cNvPicPr>
            <a:picLocks noChangeAspect="1" noChangeArrowheads="1"/>
          </p:cNvPicPr>
          <p:nvPr/>
        </p:nvPicPr>
        <p:blipFill>
          <a:blip r:embed="rId13" cstate="print">
            <a:extLst>
              <a:ext uri="{28A0092B-C50C-407E-A947-70E740481C1C}">
                <a14:useLocalDpi xmlns:a14="http://schemas.microsoft.com/office/drawing/2010/main" val="0"/>
              </a:ext>
            </a:extLst>
          </a:blip>
          <a:stretch>
            <a:fillRect/>
          </a:stretch>
        </p:blipFill>
        <p:spPr bwMode="auto">
          <a:xfrm>
            <a:off x="2784749" y="16565"/>
            <a:ext cx="405994" cy="405994"/>
          </a:xfrm>
          <a:prstGeom prst="rect">
            <a:avLst/>
          </a:prstGeom>
          <a:noFill/>
          <a:ln>
            <a:noFill/>
          </a:ln>
          <a:extLst>
            <a:ext uri="{909E8E84-426E-40DD-AFC4-6F175D3DCCD1}">
              <a14:hiddenFill xmlns:a14="http://schemas.microsoft.com/office/drawing/2010/main">
                <a:solidFill>
                  <a:srgbClr val="FFFFFF"/>
                </a:solidFill>
              </a14:hiddenFill>
            </a:ext>
          </a:extLst>
        </p:spPr>
      </p:pic>
      <p:cxnSp>
        <p:nvCxnSpPr>
          <p:cNvPr id="16" name="Elbow Connector 15"/>
          <p:cNvCxnSpPr>
            <a:stCxn id="212" idx="2"/>
            <a:endCxn id="181" idx="0"/>
          </p:cNvCxnSpPr>
          <p:nvPr/>
        </p:nvCxnSpPr>
        <p:spPr>
          <a:xfrm rot="16200000" flipH="1">
            <a:off x="3399644" y="1545067"/>
            <a:ext cx="2487365" cy="2066403"/>
          </a:xfrm>
          <a:prstGeom prst="bentConnector2">
            <a:avLst/>
          </a:prstGeom>
          <a:ln>
            <a:solidFill>
              <a:schemeClr val="tx1">
                <a:lumMod val="50000"/>
                <a:lumOff val="50000"/>
              </a:schemeClr>
            </a:solidFill>
            <a:prstDash val="sysDot"/>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30" name="Elbow Connector 29"/>
          <p:cNvCxnSpPr>
            <a:endCxn id="180" idx="1"/>
          </p:cNvCxnSpPr>
          <p:nvPr/>
        </p:nvCxnSpPr>
        <p:spPr>
          <a:xfrm rot="16200000" flipH="1">
            <a:off x="3747921" y="1381542"/>
            <a:ext cx="724501" cy="701201"/>
          </a:xfrm>
          <a:prstGeom prst="bentConnector2">
            <a:avLst/>
          </a:prstGeom>
          <a:ln>
            <a:solidFill>
              <a:schemeClr val="tx1">
                <a:lumMod val="50000"/>
                <a:lumOff val="50000"/>
              </a:schemeClr>
            </a:solidFill>
            <a:prstDash val="sysDot"/>
            <a:headEnd type="none" w="med" len="med"/>
            <a:tailEnd type="none" w="med" len="med"/>
          </a:ln>
        </p:spPr>
        <p:style>
          <a:lnRef idx="2">
            <a:schemeClr val="dk1"/>
          </a:lnRef>
          <a:fillRef idx="0">
            <a:schemeClr val="dk1"/>
          </a:fillRef>
          <a:effectRef idx="1">
            <a:schemeClr val="dk1"/>
          </a:effectRef>
          <a:fontRef idx="minor">
            <a:schemeClr val="tx1"/>
          </a:fontRef>
        </p:style>
      </p:cxnSp>
      <p:pic>
        <p:nvPicPr>
          <p:cNvPr id="159"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075563" y="42419"/>
            <a:ext cx="354286" cy="354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8" name="Picture 4" descr="http://gardencrest.homeproperties.com/images/lifestyle-icon-service.png"/>
          <p:cNvPicPr>
            <a:picLocks noChangeAspect="1" noChangeArrowheads="1"/>
          </p:cNvPicPr>
          <p:nvPr/>
        </p:nvPicPr>
        <p:blipFill>
          <a:blip r:embed="rId31" cstate="print">
            <a:extLst>
              <a:ext uri="{28A0092B-C50C-407E-A947-70E740481C1C}">
                <a14:useLocalDpi xmlns:a14="http://schemas.microsoft.com/office/drawing/2010/main" val="0"/>
              </a:ext>
            </a:extLst>
          </a:blip>
          <a:srcRect/>
          <a:stretch>
            <a:fillRect/>
          </a:stretch>
        </p:blipFill>
        <p:spPr bwMode="auto">
          <a:xfrm>
            <a:off x="4265258" y="96992"/>
            <a:ext cx="329184" cy="329184"/>
          </a:xfrm>
          <a:prstGeom prst="rect">
            <a:avLst/>
          </a:prstGeom>
          <a:noFill/>
          <a:extLst>
            <a:ext uri="{909E8E84-426E-40DD-AFC4-6F175D3DCCD1}">
              <a14:hiddenFill xmlns:a14="http://schemas.microsoft.com/office/drawing/2010/main">
                <a:solidFill>
                  <a:srgbClr val="FFFFFF"/>
                </a:solidFill>
              </a14:hiddenFill>
            </a:ext>
          </a:extLst>
        </p:spPr>
      </p:pic>
      <p:grpSp>
        <p:nvGrpSpPr>
          <p:cNvPr id="382" name="Waterfall Group for Chris"/>
          <p:cNvGrpSpPr/>
          <p:nvPr/>
        </p:nvGrpSpPr>
        <p:grpSpPr>
          <a:xfrm>
            <a:off x="4229176" y="69071"/>
            <a:ext cx="3629171" cy="2355803"/>
            <a:chOff x="4860032" y="3719457"/>
            <a:chExt cx="3024309" cy="1963169"/>
          </a:xfrm>
        </p:grpSpPr>
        <p:sp>
          <p:nvSpPr>
            <p:cNvPr id="383" name="TextBox 382"/>
            <p:cNvSpPr txBox="1"/>
            <p:nvPr/>
          </p:nvSpPr>
          <p:spPr>
            <a:xfrm>
              <a:off x="5140693" y="3719457"/>
              <a:ext cx="1121033" cy="402942"/>
            </a:xfrm>
            <a:prstGeom prst="rect">
              <a:avLst/>
            </a:prstGeom>
            <a:noFill/>
          </p:spPr>
          <p:txBody>
            <a:bodyPr wrap="none" rtlCol="0">
              <a:spAutoFit/>
            </a:bodyPr>
            <a:lstStyle/>
            <a:p>
              <a:r>
                <a:rPr lang="en-US" sz="2542" dirty="0"/>
                <a:t>Analyze</a:t>
              </a:r>
              <a:endParaRPr lang="en-US" sz="2542" dirty="0"/>
            </a:p>
          </p:txBody>
        </p:sp>
        <p:grpSp>
          <p:nvGrpSpPr>
            <p:cNvPr id="384" name="Group 383"/>
            <p:cNvGrpSpPr/>
            <p:nvPr/>
          </p:nvGrpSpPr>
          <p:grpSpPr>
            <a:xfrm>
              <a:off x="6174807" y="5218216"/>
              <a:ext cx="1709534" cy="464410"/>
              <a:chOff x="1702008" y="1782979"/>
              <a:chExt cx="1979622" cy="537782"/>
            </a:xfrm>
          </p:grpSpPr>
          <p:grpSp>
            <p:nvGrpSpPr>
              <p:cNvPr id="411" name="Group 410"/>
              <p:cNvGrpSpPr/>
              <p:nvPr/>
            </p:nvGrpSpPr>
            <p:grpSpPr>
              <a:xfrm>
                <a:off x="2004066" y="1854159"/>
                <a:ext cx="1677564" cy="466602"/>
                <a:chOff x="207450" y="159905"/>
                <a:chExt cx="1677564" cy="466602"/>
              </a:xfrm>
            </p:grpSpPr>
            <p:pic>
              <p:nvPicPr>
                <p:cNvPr id="413" name="Picture 4" descr="http://gardencrest.homeproperties.com/images/lifestyle-icon-service.png"/>
                <p:cNvPicPr>
                  <a:picLocks noChangeAspect="1" noChangeArrowheads="1"/>
                </p:cNvPicPr>
                <p:nvPr/>
              </p:nvPicPr>
              <p:blipFill>
                <a:blip r:embed="rId31" cstate="print">
                  <a:extLst>
                    <a:ext uri="{28A0092B-C50C-407E-A947-70E740481C1C}">
                      <a14:useLocalDpi xmlns:a14="http://schemas.microsoft.com/office/drawing/2010/main" val="0"/>
                    </a:ext>
                  </a:extLst>
                </a:blip>
                <a:srcRect/>
                <a:stretch>
                  <a:fillRect/>
                </a:stretch>
              </p:blipFill>
              <p:spPr bwMode="auto">
                <a:xfrm>
                  <a:off x="207450" y="221584"/>
                  <a:ext cx="315488" cy="315488"/>
                </a:xfrm>
                <a:prstGeom prst="rect">
                  <a:avLst/>
                </a:prstGeom>
                <a:noFill/>
                <a:extLst>
                  <a:ext uri="{909E8E84-426E-40DD-AFC4-6F175D3DCCD1}">
                    <a14:hiddenFill xmlns:a14="http://schemas.microsoft.com/office/drawing/2010/main">
                      <a:solidFill>
                        <a:srgbClr val="FFFFFF"/>
                      </a:solidFill>
                    </a14:hiddenFill>
                  </a:ext>
                </a:extLst>
              </p:spPr>
            </p:pic>
            <p:sp>
              <p:nvSpPr>
                <p:cNvPr id="414" name="TextBox 413"/>
                <p:cNvSpPr txBox="1"/>
                <p:nvPr/>
              </p:nvSpPr>
              <p:spPr>
                <a:xfrm>
                  <a:off x="520353" y="159905"/>
                  <a:ext cx="1364661" cy="466602"/>
                </a:xfrm>
                <a:prstGeom prst="rect">
                  <a:avLst/>
                </a:prstGeom>
                <a:noFill/>
              </p:spPr>
              <p:txBody>
                <a:bodyPr wrap="none" rtlCol="0">
                  <a:spAutoFit/>
                </a:bodyPr>
                <a:lstStyle/>
                <a:p>
                  <a:r>
                    <a:rPr lang="en-US" sz="2542" dirty="0"/>
                    <a:t>Maintain</a:t>
                  </a:r>
                  <a:endParaRPr lang="en-US" sz="2542" dirty="0"/>
                </a:p>
              </p:txBody>
            </p:sp>
          </p:grpSp>
          <p:cxnSp>
            <p:nvCxnSpPr>
              <p:cNvPr id="412" name="Curved Connector 411"/>
              <p:cNvCxnSpPr/>
              <p:nvPr/>
            </p:nvCxnSpPr>
            <p:spPr>
              <a:xfrm>
                <a:off x="1702008" y="1782979"/>
                <a:ext cx="315794" cy="312867"/>
              </a:xfrm>
              <a:prstGeom prst="curvedConnector3">
                <a:avLst>
                  <a:gd name="adj1" fmla="val -31076"/>
                </a:avLst>
              </a:prstGeom>
              <a:ln>
                <a:solidFill>
                  <a:schemeClr val="tx1">
                    <a:lumMod val="50000"/>
                    <a:lumOff val="50000"/>
                  </a:schemeClr>
                </a:solidFill>
                <a:prstDash val="sysDot"/>
                <a:headEnd type="none" w="med" len="med"/>
                <a:tailEnd type="triangle" w="med" len="lg"/>
              </a:ln>
            </p:spPr>
            <p:style>
              <a:lnRef idx="2">
                <a:schemeClr val="dk1"/>
              </a:lnRef>
              <a:fillRef idx="0">
                <a:schemeClr val="dk1"/>
              </a:fillRef>
              <a:effectRef idx="1">
                <a:schemeClr val="dk1"/>
              </a:effectRef>
              <a:fontRef idx="minor">
                <a:schemeClr val="tx1"/>
              </a:fontRef>
            </p:style>
          </p:cxnSp>
        </p:grpSp>
        <p:grpSp>
          <p:nvGrpSpPr>
            <p:cNvPr id="385" name="Group 384"/>
            <p:cNvGrpSpPr/>
            <p:nvPr/>
          </p:nvGrpSpPr>
          <p:grpSpPr>
            <a:xfrm>
              <a:off x="5914225" y="4958496"/>
              <a:ext cx="1697511" cy="466053"/>
              <a:chOff x="1400256" y="1482226"/>
              <a:chExt cx="1965699" cy="539684"/>
            </a:xfrm>
          </p:grpSpPr>
          <p:grpSp>
            <p:nvGrpSpPr>
              <p:cNvPr id="407" name="Group 406"/>
              <p:cNvGrpSpPr/>
              <p:nvPr/>
            </p:nvGrpSpPr>
            <p:grpSpPr>
              <a:xfrm>
                <a:off x="1702314" y="1555308"/>
                <a:ext cx="1663641" cy="466602"/>
                <a:chOff x="207450" y="161694"/>
                <a:chExt cx="1663641" cy="466602"/>
              </a:xfrm>
            </p:grpSpPr>
            <p:pic>
              <p:nvPicPr>
                <p:cNvPr id="409" name="Picture 4" descr="http://gardencrest.homeproperties.com/images/lifestyle-icon-service.png"/>
                <p:cNvPicPr>
                  <a:picLocks noChangeAspect="1" noChangeArrowheads="1"/>
                </p:cNvPicPr>
                <p:nvPr/>
              </p:nvPicPr>
              <p:blipFill>
                <a:blip r:embed="rId31" cstate="print">
                  <a:extLst>
                    <a:ext uri="{28A0092B-C50C-407E-A947-70E740481C1C}">
                      <a14:useLocalDpi xmlns:a14="http://schemas.microsoft.com/office/drawing/2010/main" val="0"/>
                    </a:ext>
                  </a:extLst>
                </a:blip>
                <a:srcRect/>
                <a:stretch>
                  <a:fillRect/>
                </a:stretch>
              </p:blipFill>
              <p:spPr bwMode="auto">
                <a:xfrm>
                  <a:off x="207450" y="221584"/>
                  <a:ext cx="315488" cy="315488"/>
                </a:xfrm>
                <a:prstGeom prst="rect">
                  <a:avLst/>
                </a:prstGeom>
                <a:noFill/>
                <a:extLst>
                  <a:ext uri="{909E8E84-426E-40DD-AFC4-6F175D3DCCD1}">
                    <a14:hiddenFill xmlns:a14="http://schemas.microsoft.com/office/drawing/2010/main">
                      <a:solidFill>
                        <a:srgbClr val="FFFFFF"/>
                      </a:solidFill>
                    </a14:hiddenFill>
                  </a:ext>
                </a:extLst>
              </p:spPr>
            </p:pic>
            <p:sp>
              <p:nvSpPr>
                <p:cNvPr id="410" name="TextBox 409"/>
                <p:cNvSpPr txBox="1"/>
                <p:nvPr/>
              </p:nvSpPr>
              <p:spPr>
                <a:xfrm>
                  <a:off x="520353" y="161694"/>
                  <a:ext cx="1350738" cy="466602"/>
                </a:xfrm>
                <a:prstGeom prst="rect">
                  <a:avLst/>
                </a:prstGeom>
                <a:noFill/>
              </p:spPr>
              <p:txBody>
                <a:bodyPr wrap="none" rtlCol="0">
                  <a:spAutoFit/>
                </a:bodyPr>
                <a:lstStyle/>
                <a:p>
                  <a:r>
                    <a:rPr lang="en-US" sz="2542" dirty="0"/>
                    <a:t>Produce</a:t>
                  </a:r>
                  <a:endParaRPr lang="en-US" sz="2542" dirty="0"/>
                </a:p>
              </p:txBody>
            </p:sp>
          </p:grpSp>
          <p:cxnSp>
            <p:nvCxnSpPr>
              <p:cNvPr id="408" name="Curved Connector 407"/>
              <p:cNvCxnSpPr/>
              <p:nvPr/>
            </p:nvCxnSpPr>
            <p:spPr>
              <a:xfrm>
                <a:off x="1400256" y="1482226"/>
                <a:ext cx="315794" cy="312867"/>
              </a:xfrm>
              <a:prstGeom prst="curvedConnector3">
                <a:avLst>
                  <a:gd name="adj1" fmla="val -31076"/>
                </a:avLst>
              </a:prstGeom>
              <a:ln>
                <a:solidFill>
                  <a:schemeClr val="tx1">
                    <a:lumMod val="50000"/>
                    <a:lumOff val="50000"/>
                  </a:schemeClr>
                </a:solidFill>
                <a:prstDash val="sysDot"/>
                <a:headEnd type="none" w="med" len="med"/>
                <a:tailEnd type="triangle" w="med" len="lg"/>
              </a:ln>
            </p:spPr>
            <p:style>
              <a:lnRef idx="2">
                <a:schemeClr val="dk1"/>
              </a:lnRef>
              <a:fillRef idx="0">
                <a:schemeClr val="dk1"/>
              </a:fillRef>
              <a:effectRef idx="1">
                <a:schemeClr val="dk1"/>
              </a:effectRef>
              <a:fontRef idx="minor">
                <a:schemeClr val="tx1"/>
              </a:fontRef>
            </p:style>
          </p:cxnSp>
        </p:grpSp>
        <p:grpSp>
          <p:nvGrpSpPr>
            <p:cNvPr id="386" name="Group 385"/>
            <p:cNvGrpSpPr/>
            <p:nvPr/>
          </p:nvGrpSpPr>
          <p:grpSpPr>
            <a:xfrm>
              <a:off x="5653642" y="4698776"/>
              <a:ext cx="1182466" cy="458646"/>
              <a:chOff x="1098504" y="1181473"/>
              <a:chExt cx="1369284" cy="531107"/>
            </a:xfrm>
          </p:grpSpPr>
          <p:grpSp>
            <p:nvGrpSpPr>
              <p:cNvPr id="403" name="Group 402"/>
              <p:cNvGrpSpPr/>
              <p:nvPr/>
            </p:nvGrpSpPr>
            <p:grpSpPr>
              <a:xfrm>
                <a:off x="1400562" y="1245978"/>
                <a:ext cx="1067226" cy="466602"/>
                <a:chOff x="207450" y="153117"/>
                <a:chExt cx="1067226" cy="466602"/>
              </a:xfrm>
            </p:grpSpPr>
            <p:pic>
              <p:nvPicPr>
                <p:cNvPr id="405" name="Picture 4" descr="http://gardencrest.homeproperties.com/images/lifestyle-icon-service.png"/>
                <p:cNvPicPr>
                  <a:picLocks noChangeAspect="1" noChangeArrowheads="1"/>
                </p:cNvPicPr>
                <p:nvPr/>
              </p:nvPicPr>
              <p:blipFill>
                <a:blip r:embed="rId31" cstate="print">
                  <a:extLst>
                    <a:ext uri="{28A0092B-C50C-407E-A947-70E740481C1C}">
                      <a14:useLocalDpi xmlns:a14="http://schemas.microsoft.com/office/drawing/2010/main" val="0"/>
                    </a:ext>
                  </a:extLst>
                </a:blip>
                <a:srcRect/>
                <a:stretch>
                  <a:fillRect/>
                </a:stretch>
              </p:blipFill>
              <p:spPr bwMode="auto">
                <a:xfrm>
                  <a:off x="207450" y="221584"/>
                  <a:ext cx="315488" cy="315488"/>
                </a:xfrm>
                <a:prstGeom prst="rect">
                  <a:avLst/>
                </a:prstGeom>
                <a:noFill/>
                <a:extLst>
                  <a:ext uri="{909E8E84-426E-40DD-AFC4-6F175D3DCCD1}">
                    <a14:hiddenFill xmlns:a14="http://schemas.microsoft.com/office/drawing/2010/main">
                      <a:solidFill>
                        <a:srgbClr val="FFFFFF"/>
                      </a:solidFill>
                    </a14:hiddenFill>
                  </a:ext>
                </a:extLst>
              </p:spPr>
            </p:pic>
            <p:sp>
              <p:nvSpPr>
                <p:cNvPr id="406" name="TextBox 405"/>
                <p:cNvSpPr txBox="1"/>
                <p:nvPr/>
              </p:nvSpPr>
              <p:spPr>
                <a:xfrm>
                  <a:off x="520353" y="153117"/>
                  <a:ext cx="754323" cy="466602"/>
                </a:xfrm>
                <a:prstGeom prst="rect">
                  <a:avLst/>
                </a:prstGeom>
                <a:noFill/>
              </p:spPr>
              <p:txBody>
                <a:bodyPr wrap="none" rtlCol="0">
                  <a:spAutoFit/>
                </a:bodyPr>
                <a:lstStyle/>
                <a:p>
                  <a:r>
                    <a:rPr lang="en-US" sz="2542" dirty="0"/>
                    <a:t>Test</a:t>
                  </a:r>
                  <a:endParaRPr lang="en-US" sz="2542" dirty="0"/>
                </a:p>
              </p:txBody>
            </p:sp>
          </p:grpSp>
          <p:cxnSp>
            <p:nvCxnSpPr>
              <p:cNvPr id="404" name="Curved Connector 403"/>
              <p:cNvCxnSpPr/>
              <p:nvPr/>
            </p:nvCxnSpPr>
            <p:spPr>
              <a:xfrm>
                <a:off x="1098504" y="1181473"/>
                <a:ext cx="315794" cy="312867"/>
              </a:xfrm>
              <a:prstGeom prst="curvedConnector3">
                <a:avLst>
                  <a:gd name="adj1" fmla="val -31076"/>
                </a:avLst>
              </a:prstGeom>
              <a:ln>
                <a:solidFill>
                  <a:schemeClr val="tx1">
                    <a:lumMod val="50000"/>
                    <a:lumOff val="50000"/>
                  </a:schemeClr>
                </a:solidFill>
                <a:prstDash val="sysDot"/>
                <a:headEnd type="none" w="med" len="med"/>
                <a:tailEnd type="triangle" w="med" len="lg"/>
              </a:ln>
            </p:spPr>
            <p:style>
              <a:lnRef idx="2">
                <a:schemeClr val="dk1"/>
              </a:lnRef>
              <a:fillRef idx="0">
                <a:schemeClr val="dk1"/>
              </a:fillRef>
              <a:effectRef idx="1">
                <a:schemeClr val="dk1"/>
              </a:effectRef>
              <a:fontRef idx="minor">
                <a:schemeClr val="tx1"/>
              </a:fontRef>
            </p:style>
          </p:cxnSp>
        </p:grpSp>
        <p:grpSp>
          <p:nvGrpSpPr>
            <p:cNvPr id="387" name="Group 386"/>
            <p:cNvGrpSpPr/>
            <p:nvPr/>
          </p:nvGrpSpPr>
          <p:grpSpPr>
            <a:xfrm>
              <a:off x="5389587" y="4435509"/>
              <a:ext cx="1684953" cy="468508"/>
              <a:chOff x="792731" y="876611"/>
              <a:chExt cx="1951158" cy="542527"/>
            </a:xfrm>
          </p:grpSpPr>
          <p:grpSp>
            <p:nvGrpSpPr>
              <p:cNvPr id="399" name="Group 398"/>
              <p:cNvGrpSpPr/>
              <p:nvPr/>
            </p:nvGrpSpPr>
            <p:grpSpPr>
              <a:xfrm>
                <a:off x="1098810" y="952536"/>
                <a:ext cx="1645079" cy="466602"/>
                <a:chOff x="207450" y="160428"/>
                <a:chExt cx="1645079" cy="466602"/>
              </a:xfrm>
            </p:grpSpPr>
            <p:pic>
              <p:nvPicPr>
                <p:cNvPr id="401" name="Picture 4" descr="http://gardencrest.homeproperties.com/images/lifestyle-icon-service.png"/>
                <p:cNvPicPr>
                  <a:picLocks noChangeAspect="1" noChangeArrowheads="1"/>
                </p:cNvPicPr>
                <p:nvPr/>
              </p:nvPicPr>
              <p:blipFill>
                <a:blip r:embed="rId31" cstate="print">
                  <a:extLst>
                    <a:ext uri="{28A0092B-C50C-407E-A947-70E740481C1C}">
                      <a14:useLocalDpi xmlns:a14="http://schemas.microsoft.com/office/drawing/2010/main" val="0"/>
                    </a:ext>
                  </a:extLst>
                </a:blip>
                <a:srcRect/>
                <a:stretch>
                  <a:fillRect/>
                </a:stretch>
              </p:blipFill>
              <p:spPr bwMode="auto">
                <a:xfrm>
                  <a:off x="207450" y="221584"/>
                  <a:ext cx="315488" cy="315488"/>
                </a:xfrm>
                <a:prstGeom prst="rect">
                  <a:avLst/>
                </a:prstGeom>
                <a:noFill/>
                <a:extLst>
                  <a:ext uri="{909E8E84-426E-40DD-AFC4-6F175D3DCCD1}">
                    <a14:hiddenFill xmlns:a14="http://schemas.microsoft.com/office/drawing/2010/main">
                      <a:solidFill>
                        <a:srgbClr val="FFFFFF"/>
                      </a:solidFill>
                    </a14:hiddenFill>
                  </a:ext>
                </a:extLst>
              </p:spPr>
            </p:pic>
            <p:sp>
              <p:nvSpPr>
                <p:cNvPr id="402" name="TextBox 401"/>
                <p:cNvSpPr txBox="1"/>
                <p:nvPr/>
              </p:nvSpPr>
              <p:spPr>
                <a:xfrm>
                  <a:off x="520353" y="160428"/>
                  <a:ext cx="1332176" cy="466602"/>
                </a:xfrm>
                <a:prstGeom prst="rect">
                  <a:avLst/>
                </a:prstGeom>
                <a:noFill/>
              </p:spPr>
              <p:txBody>
                <a:bodyPr wrap="none" rtlCol="0">
                  <a:spAutoFit/>
                </a:bodyPr>
                <a:lstStyle/>
                <a:p>
                  <a:r>
                    <a:rPr lang="en-US" sz="2542" dirty="0"/>
                    <a:t>Develop</a:t>
                  </a:r>
                  <a:endParaRPr lang="en-US" sz="2542" dirty="0"/>
                </a:p>
              </p:txBody>
            </p:sp>
          </p:grpSp>
          <p:cxnSp>
            <p:nvCxnSpPr>
              <p:cNvPr id="400" name="Curved Connector 399"/>
              <p:cNvCxnSpPr/>
              <p:nvPr/>
            </p:nvCxnSpPr>
            <p:spPr>
              <a:xfrm>
                <a:off x="792731" y="876611"/>
                <a:ext cx="315794" cy="312867"/>
              </a:xfrm>
              <a:prstGeom prst="curvedConnector3">
                <a:avLst>
                  <a:gd name="adj1" fmla="val -31076"/>
                </a:avLst>
              </a:prstGeom>
              <a:ln>
                <a:solidFill>
                  <a:schemeClr val="tx1">
                    <a:lumMod val="50000"/>
                    <a:lumOff val="50000"/>
                  </a:schemeClr>
                </a:solidFill>
                <a:prstDash val="sysDot"/>
                <a:headEnd type="none" w="med" len="med"/>
                <a:tailEnd type="triangle" w="med" len="lg"/>
              </a:ln>
            </p:spPr>
            <p:style>
              <a:lnRef idx="2">
                <a:schemeClr val="dk1"/>
              </a:lnRef>
              <a:fillRef idx="0">
                <a:schemeClr val="dk1"/>
              </a:fillRef>
              <a:effectRef idx="1">
                <a:schemeClr val="dk1"/>
              </a:effectRef>
              <a:fontRef idx="minor">
                <a:schemeClr val="tx1"/>
              </a:fontRef>
            </p:style>
          </p:cxnSp>
        </p:grpSp>
        <p:grpSp>
          <p:nvGrpSpPr>
            <p:cNvPr id="388" name="Group 387"/>
            <p:cNvGrpSpPr/>
            <p:nvPr/>
          </p:nvGrpSpPr>
          <p:grpSpPr>
            <a:xfrm>
              <a:off x="5129109" y="4172551"/>
              <a:ext cx="1533899" cy="478059"/>
              <a:chOff x="491100" y="572110"/>
              <a:chExt cx="1776239" cy="553587"/>
            </a:xfrm>
          </p:grpSpPr>
          <p:grpSp>
            <p:nvGrpSpPr>
              <p:cNvPr id="395" name="Group 394"/>
              <p:cNvGrpSpPr/>
              <p:nvPr/>
            </p:nvGrpSpPr>
            <p:grpSpPr>
              <a:xfrm>
                <a:off x="797058" y="659095"/>
                <a:ext cx="1470281" cy="466602"/>
                <a:chOff x="207450" y="171090"/>
                <a:chExt cx="1470281" cy="466602"/>
              </a:xfrm>
            </p:grpSpPr>
            <p:pic>
              <p:nvPicPr>
                <p:cNvPr id="397" name="Picture 4" descr="http://gardencrest.homeproperties.com/images/lifestyle-icon-service.png"/>
                <p:cNvPicPr>
                  <a:picLocks noChangeAspect="1" noChangeArrowheads="1"/>
                </p:cNvPicPr>
                <p:nvPr/>
              </p:nvPicPr>
              <p:blipFill>
                <a:blip r:embed="rId31" cstate="print">
                  <a:extLst>
                    <a:ext uri="{28A0092B-C50C-407E-A947-70E740481C1C}">
                      <a14:useLocalDpi xmlns:a14="http://schemas.microsoft.com/office/drawing/2010/main" val="0"/>
                    </a:ext>
                  </a:extLst>
                </a:blip>
                <a:srcRect/>
                <a:stretch>
                  <a:fillRect/>
                </a:stretch>
              </p:blipFill>
              <p:spPr bwMode="auto">
                <a:xfrm>
                  <a:off x="207450" y="221584"/>
                  <a:ext cx="315488" cy="315488"/>
                </a:xfrm>
                <a:prstGeom prst="rect">
                  <a:avLst/>
                </a:prstGeom>
                <a:noFill/>
                <a:extLst>
                  <a:ext uri="{909E8E84-426E-40DD-AFC4-6F175D3DCCD1}">
                    <a14:hiddenFill xmlns:a14="http://schemas.microsoft.com/office/drawing/2010/main">
                      <a:solidFill>
                        <a:srgbClr val="FFFFFF"/>
                      </a:solidFill>
                    </a14:hiddenFill>
                  </a:ext>
                </a:extLst>
              </p:spPr>
            </p:pic>
            <p:sp>
              <p:nvSpPr>
                <p:cNvPr id="398" name="TextBox 397"/>
                <p:cNvSpPr txBox="1"/>
                <p:nvPr/>
              </p:nvSpPr>
              <p:spPr>
                <a:xfrm>
                  <a:off x="520353" y="171090"/>
                  <a:ext cx="1157378" cy="466602"/>
                </a:xfrm>
                <a:prstGeom prst="rect">
                  <a:avLst/>
                </a:prstGeom>
                <a:noFill/>
              </p:spPr>
              <p:txBody>
                <a:bodyPr wrap="none" rtlCol="0">
                  <a:spAutoFit/>
                </a:bodyPr>
                <a:lstStyle/>
                <a:p>
                  <a:r>
                    <a:rPr lang="en-US" sz="2542" dirty="0"/>
                    <a:t>Design</a:t>
                  </a:r>
                  <a:endParaRPr lang="en-US" sz="2542" dirty="0"/>
                </a:p>
              </p:txBody>
            </p:sp>
          </p:grpSp>
          <p:cxnSp>
            <p:nvCxnSpPr>
              <p:cNvPr id="396" name="Curved Connector 395"/>
              <p:cNvCxnSpPr/>
              <p:nvPr/>
            </p:nvCxnSpPr>
            <p:spPr>
              <a:xfrm>
                <a:off x="491100" y="572110"/>
                <a:ext cx="315794" cy="312867"/>
              </a:xfrm>
              <a:prstGeom prst="curvedConnector3">
                <a:avLst>
                  <a:gd name="adj1" fmla="val -31076"/>
                </a:avLst>
              </a:prstGeom>
              <a:ln>
                <a:solidFill>
                  <a:schemeClr val="tx1">
                    <a:lumMod val="50000"/>
                    <a:lumOff val="50000"/>
                  </a:schemeClr>
                </a:solidFill>
                <a:prstDash val="sysDot"/>
                <a:headEnd type="none" w="med" len="med"/>
                <a:tailEnd type="triangle" w="med" len="lg"/>
              </a:ln>
            </p:spPr>
            <p:style>
              <a:lnRef idx="2">
                <a:schemeClr val="dk1"/>
              </a:lnRef>
              <a:fillRef idx="0">
                <a:schemeClr val="dk1"/>
              </a:fillRef>
              <a:effectRef idx="1">
                <a:schemeClr val="dk1"/>
              </a:effectRef>
              <a:fontRef idx="minor">
                <a:schemeClr val="tx1"/>
              </a:fontRef>
            </p:style>
          </p:cxnSp>
        </p:grpSp>
        <p:grpSp>
          <p:nvGrpSpPr>
            <p:cNvPr id="389" name="Group 388"/>
            <p:cNvGrpSpPr/>
            <p:nvPr/>
          </p:nvGrpSpPr>
          <p:grpSpPr>
            <a:xfrm>
              <a:off x="4860032" y="3897378"/>
              <a:ext cx="1237946" cy="487072"/>
              <a:chOff x="179512" y="253463"/>
              <a:chExt cx="1433528" cy="564025"/>
            </a:xfrm>
          </p:grpSpPr>
          <p:grpSp>
            <p:nvGrpSpPr>
              <p:cNvPr id="391" name="Group 390"/>
              <p:cNvGrpSpPr/>
              <p:nvPr/>
            </p:nvGrpSpPr>
            <p:grpSpPr>
              <a:xfrm>
                <a:off x="491406" y="350885"/>
                <a:ext cx="1121634" cy="466603"/>
                <a:chOff x="207450" y="163883"/>
                <a:chExt cx="1121634" cy="466603"/>
              </a:xfrm>
            </p:grpSpPr>
            <p:pic>
              <p:nvPicPr>
                <p:cNvPr id="393" name="Picture 4" descr="http://gardencrest.homeproperties.com/images/lifestyle-icon-service.png"/>
                <p:cNvPicPr>
                  <a:picLocks noChangeAspect="1" noChangeArrowheads="1"/>
                </p:cNvPicPr>
                <p:nvPr/>
              </p:nvPicPr>
              <p:blipFill>
                <a:blip r:embed="rId31" cstate="print">
                  <a:extLst>
                    <a:ext uri="{28A0092B-C50C-407E-A947-70E740481C1C}">
                      <a14:useLocalDpi xmlns:a14="http://schemas.microsoft.com/office/drawing/2010/main" val="0"/>
                    </a:ext>
                  </a:extLst>
                </a:blip>
                <a:srcRect/>
                <a:stretch>
                  <a:fillRect/>
                </a:stretch>
              </p:blipFill>
              <p:spPr bwMode="auto">
                <a:xfrm>
                  <a:off x="207450" y="221584"/>
                  <a:ext cx="315488" cy="315488"/>
                </a:xfrm>
                <a:prstGeom prst="rect">
                  <a:avLst/>
                </a:prstGeom>
                <a:noFill/>
                <a:extLst>
                  <a:ext uri="{909E8E84-426E-40DD-AFC4-6F175D3DCCD1}">
                    <a14:hiddenFill xmlns:a14="http://schemas.microsoft.com/office/drawing/2010/main">
                      <a:solidFill>
                        <a:srgbClr val="FFFFFF"/>
                      </a:solidFill>
                    </a14:hiddenFill>
                  </a:ext>
                </a:extLst>
              </p:spPr>
            </p:pic>
            <p:sp>
              <p:nvSpPr>
                <p:cNvPr id="394" name="TextBox 393"/>
                <p:cNvSpPr txBox="1"/>
                <p:nvPr/>
              </p:nvSpPr>
              <p:spPr>
                <a:xfrm>
                  <a:off x="521301" y="163883"/>
                  <a:ext cx="807783" cy="466603"/>
                </a:xfrm>
                <a:prstGeom prst="rect">
                  <a:avLst/>
                </a:prstGeom>
                <a:noFill/>
              </p:spPr>
              <p:txBody>
                <a:bodyPr wrap="none" rtlCol="0">
                  <a:spAutoFit/>
                </a:bodyPr>
                <a:lstStyle/>
                <a:p>
                  <a:r>
                    <a:rPr lang="en-US" sz="2542" dirty="0"/>
                    <a:t>Plan</a:t>
                  </a:r>
                  <a:endParaRPr lang="en-US" sz="2542" dirty="0"/>
                </a:p>
              </p:txBody>
            </p:sp>
          </p:grpSp>
          <p:cxnSp>
            <p:nvCxnSpPr>
              <p:cNvPr id="392" name="Curved Connector 391"/>
              <p:cNvCxnSpPr/>
              <p:nvPr/>
            </p:nvCxnSpPr>
            <p:spPr>
              <a:xfrm>
                <a:off x="179512" y="253463"/>
                <a:ext cx="315794" cy="312867"/>
              </a:xfrm>
              <a:prstGeom prst="curvedConnector3">
                <a:avLst>
                  <a:gd name="adj1" fmla="val -31076"/>
                </a:avLst>
              </a:prstGeom>
              <a:ln>
                <a:solidFill>
                  <a:schemeClr val="tx1">
                    <a:lumMod val="50000"/>
                    <a:lumOff val="50000"/>
                  </a:schemeClr>
                </a:solidFill>
                <a:prstDash val="sysDot"/>
                <a:headEnd type="none" w="med" len="med"/>
                <a:tailEnd type="triangle" w="med" len="lg"/>
              </a:ln>
            </p:spPr>
            <p:style>
              <a:lnRef idx="2">
                <a:schemeClr val="dk1"/>
              </a:lnRef>
              <a:fillRef idx="0">
                <a:schemeClr val="dk1"/>
              </a:fillRef>
              <a:effectRef idx="1">
                <a:schemeClr val="dk1"/>
              </a:effectRef>
              <a:fontRef idx="minor">
                <a:schemeClr val="tx1"/>
              </a:fontRef>
            </p:style>
          </p:cxnSp>
        </p:grpSp>
        <p:pic>
          <p:nvPicPr>
            <p:cNvPr id="390" name="Picture 4" descr="http://gardencrest.homeproperties.com/images/lifestyle-icon-service.png"/>
            <p:cNvPicPr>
              <a:picLocks noChangeAspect="1" noChangeArrowheads="1"/>
            </p:cNvPicPr>
            <p:nvPr/>
          </p:nvPicPr>
          <p:blipFill>
            <a:blip r:embed="rId31" cstate="print">
              <a:extLst>
                <a:ext uri="{28A0092B-C50C-407E-A947-70E740481C1C}">
                  <a14:useLocalDpi xmlns:a14="http://schemas.microsoft.com/office/drawing/2010/main" val="0"/>
                </a:ext>
              </a:extLst>
            </a:blip>
            <a:srcRect/>
            <a:stretch>
              <a:fillRect/>
            </a:stretch>
          </p:blipFill>
          <p:spPr bwMode="auto">
            <a:xfrm>
              <a:off x="4892993" y="3742706"/>
              <a:ext cx="272445" cy="272445"/>
            </a:xfrm>
            <a:prstGeom prst="rect">
              <a:avLst/>
            </a:prstGeom>
            <a:noFill/>
            <a:extLst>
              <a:ext uri="{909E8E84-426E-40DD-AFC4-6F175D3DCCD1}">
                <a14:hiddenFill xmlns:a14="http://schemas.microsoft.com/office/drawing/2010/main">
                  <a:solidFill>
                    <a:srgbClr val="FFFFFF"/>
                  </a:solidFill>
                </a14:hiddenFill>
              </a:ext>
            </a:extLst>
          </p:spPr>
        </p:pic>
      </p:grpSp>
      <p:pic>
        <p:nvPicPr>
          <p:cNvPr id="415" name="Alert" descr="http://www.clker.com/cliparts/H/Z/0/R/f/S/warning-icon-hi.png"/>
          <p:cNvPicPr>
            <a:picLocks noChangeAspect="1" noChangeArrowheads="1"/>
          </p:cNvPicPr>
          <p:nvPr/>
        </p:nvPicPr>
        <p:blipFill>
          <a:blip r:embed="rId32" cstate="print">
            <a:extLst>
              <a:ext uri="{28A0092B-C50C-407E-A947-70E740481C1C}">
                <a14:useLocalDpi xmlns:a14="http://schemas.microsoft.com/office/drawing/2010/main" val="0"/>
              </a:ext>
            </a:extLst>
          </a:blip>
          <a:srcRect/>
          <a:stretch>
            <a:fillRect/>
          </a:stretch>
        </p:blipFill>
        <p:spPr bwMode="auto">
          <a:xfrm>
            <a:off x="5748268" y="1356642"/>
            <a:ext cx="438912" cy="402336"/>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Connector 2"/>
          <p:cNvCxnSpPr>
            <a:stCxn id="176" idx="3"/>
            <a:endCxn id="152" idx="2"/>
          </p:cNvCxnSpPr>
          <p:nvPr/>
        </p:nvCxnSpPr>
        <p:spPr>
          <a:xfrm flipV="1">
            <a:off x="9502694" y="574753"/>
            <a:ext cx="1129445" cy="3562"/>
          </a:xfrm>
          <a:prstGeom prst="line">
            <a:avLst/>
          </a:prstGeom>
          <a:ln>
            <a:solidFill>
              <a:schemeClr val="tx1">
                <a:lumMod val="50000"/>
                <a:lumOff val="50000"/>
              </a:schemeClr>
            </a:solidFill>
            <a:prstDash val="sysDot"/>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6" name="Elbow Connector 5"/>
          <p:cNvCxnSpPr>
            <a:stCxn id="226" idx="2"/>
            <a:endCxn id="179" idx="0"/>
          </p:cNvCxnSpPr>
          <p:nvPr/>
        </p:nvCxnSpPr>
        <p:spPr>
          <a:xfrm rot="5400000">
            <a:off x="8874703" y="671716"/>
            <a:ext cx="1531964" cy="2841751"/>
          </a:xfrm>
          <a:prstGeom prst="bentConnector3">
            <a:avLst>
              <a:gd name="adj1" fmla="val 50000"/>
            </a:avLst>
          </a:prstGeom>
          <a:ln>
            <a:solidFill>
              <a:schemeClr val="tx1">
                <a:lumMod val="50000"/>
                <a:lumOff val="50000"/>
              </a:schemeClr>
            </a:solidFill>
            <a:prstDash val="sysDot"/>
            <a:headEnd type="none" w="med" len="med"/>
            <a:tailEnd type="none" w="med" len="med"/>
          </a:ln>
        </p:spPr>
        <p:style>
          <a:lnRef idx="2">
            <a:schemeClr val="dk1"/>
          </a:lnRef>
          <a:fillRef idx="0">
            <a:schemeClr val="dk1"/>
          </a:fillRef>
          <a:effectRef idx="1">
            <a:schemeClr val="dk1"/>
          </a:effectRef>
          <a:fontRef idx="minor">
            <a:schemeClr val="tx1"/>
          </a:fontRef>
        </p:style>
      </p:cxnSp>
      <p:pic>
        <p:nvPicPr>
          <p:cNvPr id="182" name="TWB - Just Tableau"/>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097458" y="1510281"/>
            <a:ext cx="354286" cy="354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4" name="TWB - Just viz"/>
          <p:cNvPicPr>
            <a:picLocks noChangeAspect="1" noChangeArrowheads="1"/>
          </p:cNvPicPr>
          <p:nvPr/>
        </p:nvPicPr>
        <p:blipFill>
          <a:blip r:embed="rId33" cstate="print">
            <a:extLst>
              <a:ext uri="{28A0092B-C50C-407E-A947-70E740481C1C}">
                <a14:useLocalDpi xmlns:a14="http://schemas.microsoft.com/office/drawing/2010/main" val="0"/>
              </a:ext>
            </a:extLst>
          </a:blip>
          <a:stretch>
            <a:fillRect/>
          </a:stretch>
        </p:blipFill>
        <p:spPr bwMode="auto">
          <a:xfrm>
            <a:off x="8280340" y="1703462"/>
            <a:ext cx="505895" cy="505895"/>
          </a:xfrm>
          <a:prstGeom prst="rect">
            <a:avLst/>
          </a:prstGeom>
          <a:solidFill>
            <a:srgbClr val="FFFFFF">
              <a:shade val="85000"/>
            </a:srgbClr>
          </a:solidFill>
          <a:ln w="28575"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pic>
        <p:nvPicPr>
          <p:cNvPr id="183" name="Excel File"/>
          <p:cNvPicPr>
            <a:picLocks noChangeArrowheads="1"/>
          </p:cNvPicPr>
          <p:nvPr/>
        </p:nvPicPr>
        <p:blipFill>
          <a:blip r:embed="rId9" cstate="print">
            <a:clrChange>
              <a:clrFrom>
                <a:srgbClr val="FFFBF8"/>
              </a:clrFrom>
              <a:clrTo>
                <a:srgbClr val="FFFBF8">
                  <a:alpha val="0"/>
                </a:srgbClr>
              </a:clrTo>
            </a:clrChange>
            <a:extLst>
              <a:ext uri="{28A0092B-C50C-407E-A947-70E740481C1C}">
                <a14:useLocalDpi xmlns:a14="http://schemas.microsoft.com/office/drawing/2010/main" val="0"/>
              </a:ext>
            </a:extLst>
          </a:blip>
          <a:srcRect/>
          <a:stretch>
            <a:fillRect/>
          </a:stretch>
        </p:blipFill>
        <p:spPr bwMode="auto">
          <a:xfrm>
            <a:off x="8532633" y="2004024"/>
            <a:ext cx="462434" cy="4433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30" name="TWB - Excel"/>
          <p:cNvGrpSpPr/>
          <p:nvPr/>
        </p:nvGrpSpPr>
        <p:grpSpPr>
          <a:xfrm>
            <a:off x="8098246" y="1512774"/>
            <a:ext cx="897443" cy="935389"/>
            <a:chOff x="5223593" y="1246207"/>
            <a:chExt cx="747869" cy="779491"/>
          </a:xfrm>
        </p:grpSpPr>
        <p:pic>
          <p:nvPicPr>
            <p:cNvPr id="157"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223593" y="1246207"/>
              <a:ext cx="295238" cy="295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3" name="Picture 10"/>
            <p:cNvPicPr>
              <a:picLocks noChangeArrowheads="1"/>
            </p:cNvPicPr>
            <p:nvPr/>
          </p:nvPicPr>
          <p:blipFill>
            <a:blip r:embed="rId9" cstate="print">
              <a:clrChange>
                <a:clrFrom>
                  <a:srgbClr val="FFFBF8"/>
                </a:clrFrom>
                <a:clrTo>
                  <a:srgbClr val="FFFBF8">
                    <a:alpha val="0"/>
                  </a:srgbClr>
                </a:clrTo>
              </a:clrChange>
              <a:extLst>
                <a:ext uri="{28A0092B-C50C-407E-A947-70E740481C1C}">
                  <a14:useLocalDpi xmlns:a14="http://schemas.microsoft.com/office/drawing/2010/main" val="0"/>
                </a:ext>
              </a:extLst>
            </a:blip>
            <a:srcRect/>
            <a:stretch>
              <a:fillRect/>
            </a:stretch>
          </p:blipFill>
          <p:spPr bwMode="auto">
            <a:xfrm>
              <a:off x="5586100" y="1656242"/>
              <a:ext cx="385362" cy="3694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4" name="Picture 6"/>
            <p:cNvPicPr>
              <a:picLocks noChangeAspect="1" noChangeArrowheads="1"/>
            </p:cNvPicPr>
            <p:nvPr/>
          </p:nvPicPr>
          <p:blipFill>
            <a:blip r:embed="rId33" cstate="print">
              <a:extLst>
                <a:ext uri="{28A0092B-C50C-407E-A947-70E740481C1C}">
                  <a14:useLocalDpi xmlns:a14="http://schemas.microsoft.com/office/drawing/2010/main" val="0"/>
                </a:ext>
              </a:extLst>
            </a:blip>
            <a:stretch>
              <a:fillRect/>
            </a:stretch>
          </p:blipFill>
          <p:spPr bwMode="auto">
            <a:xfrm>
              <a:off x="5375311" y="1403183"/>
              <a:ext cx="421579" cy="421579"/>
            </a:xfrm>
            <a:prstGeom prst="rect">
              <a:avLst/>
            </a:prstGeom>
            <a:solidFill>
              <a:srgbClr val="FFFFFF">
                <a:shade val="85000"/>
              </a:srgbClr>
            </a:solidFill>
            <a:ln w="28575"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a:extLst/>
          </p:spPr>
        </p:pic>
      </p:grpSp>
      <p:grpSp>
        <p:nvGrpSpPr>
          <p:cNvPr id="243" name="TWB - TDS"/>
          <p:cNvGrpSpPr/>
          <p:nvPr/>
        </p:nvGrpSpPr>
        <p:grpSpPr>
          <a:xfrm>
            <a:off x="8098245" y="1512774"/>
            <a:ext cx="861742" cy="859520"/>
            <a:chOff x="7368528" y="1868722"/>
            <a:chExt cx="718118" cy="716267"/>
          </a:xfrm>
        </p:grpSpPr>
        <p:pic>
          <p:nvPicPr>
            <p:cNvPr id="185"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68528" y="1868722"/>
              <a:ext cx="295238" cy="295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8" name="Picture 6"/>
            <p:cNvPicPr>
              <a:picLocks noChangeAspect="1" noChangeArrowheads="1"/>
            </p:cNvPicPr>
            <p:nvPr/>
          </p:nvPicPr>
          <p:blipFill>
            <a:blip r:embed="rId33" cstate="print">
              <a:extLst>
                <a:ext uri="{28A0092B-C50C-407E-A947-70E740481C1C}">
                  <a14:useLocalDpi xmlns:a14="http://schemas.microsoft.com/office/drawing/2010/main" val="0"/>
                </a:ext>
              </a:extLst>
            </a:blip>
            <a:stretch>
              <a:fillRect/>
            </a:stretch>
          </p:blipFill>
          <p:spPr bwMode="auto">
            <a:xfrm>
              <a:off x="7520246" y="2025698"/>
              <a:ext cx="421579" cy="421579"/>
            </a:xfrm>
            <a:prstGeom prst="rect">
              <a:avLst/>
            </a:prstGeom>
            <a:solidFill>
              <a:srgbClr val="FFFFFF">
                <a:shade val="85000"/>
              </a:srgbClr>
            </a:solidFill>
            <a:ln w="28575"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a:extLst/>
          </p:spPr>
        </p:pic>
        <p:pic>
          <p:nvPicPr>
            <p:cNvPr id="190" name="Picture 8" descr="C:\Users\Alan\AppData\Local\Temp\SNAGHTML10fcb498.PNG"/>
            <p:cNvPicPr>
              <a:picLocks noChangeAspect="1" noChangeArrowheads="1"/>
            </p:cNvPicPr>
            <p:nvPr/>
          </p:nvPicPr>
          <p:blipFill>
            <a:blip r:embed="rId34">
              <a:clrChange>
                <a:clrFrom>
                  <a:srgbClr val="FCFCFC"/>
                </a:clrFrom>
                <a:clrTo>
                  <a:srgbClr val="FCFCFC">
                    <a:alpha val="0"/>
                  </a:srgbClr>
                </a:clrTo>
              </a:clrChange>
              <a:extLst>
                <a:ext uri="{28A0092B-C50C-407E-A947-70E740481C1C}">
                  <a14:useLocalDpi xmlns:a14="http://schemas.microsoft.com/office/drawing/2010/main" val="0"/>
                </a:ext>
              </a:extLst>
            </a:blip>
            <a:srcRect/>
            <a:stretch>
              <a:fillRect/>
            </a:stretch>
          </p:blipFill>
          <p:spPr bwMode="auto">
            <a:xfrm>
              <a:off x="7812360" y="2287846"/>
              <a:ext cx="274286" cy="297143"/>
            </a:xfrm>
            <a:prstGeom prst="rect">
              <a:avLst/>
            </a:prstGeom>
            <a:noFill/>
            <a:extLst>
              <a:ext uri="{909E8E84-426E-40DD-AFC4-6F175D3DCCD1}">
                <a14:hiddenFill xmlns:a14="http://schemas.microsoft.com/office/drawing/2010/main">
                  <a:solidFill>
                    <a:srgbClr val="FFFFFF"/>
                  </a:solidFill>
                </a14:hiddenFill>
              </a:ext>
            </a:extLst>
          </p:spPr>
        </p:pic>
      </p:grpSp>
      <p:pic>
        <p:nvPicPr>
          <p:cNvPr id="172" name="TDS - Peter Opens" descr="C:\Users\Alan\AppData\Local\Temp\SNAGHTML10fcb498.PNG"/>
          <p:cNvPicPr>
            <a:picLocks noChangeAspect="1" noChangeArrowheads="1"/>
          </p:cNvPicPr>
          <p:nvPr/>
        </p:nvPicPr>
        <p:blipFill>
          <a:blip r:embed="rId34">
            <a:clrChange>
              <a:clrFrom>
                <a:srgbClr val="FCFCFC"/>
              </a:clrFrom>
              <a:clrTo>
                <a:srgbClr val="FCFCFC">
                  <a:alpha val="0"/>
                </a:srgbClr>
              </a:clrTo>
            </a:clrChange>
            <a:extLst>
              <a:ext uri="{28A0092B-C50C-407E-A947-70E740481C1C}">
                <a14:useLocalDpi xmlns:a14="http://schemas.microsoft.com/office/drawing/2010/main" val="0"/>
              </a:ext>
            </a:extLst>
          </a:blip>
          <a:srcRect/>
          <a:stretch>
            <a:fillRect/>
          </a:stretch>
        </p:blipFill>
        <p:spPr bwMode="auto">
          <a:xfrm>
            <a:off x="5668739" y="2964987"/>
            <a:ext cx="329143" cy="356572"/>
          </a:xfrm>
          <a:prstGeom prst="rect">
            <a:avLst/>
          </a:prstGeom>
          <a:noFill/>
          <a:extLst>
            <a:ext uri="{909E8E84-426E-40DD-AFC4-6F175D3DCCD1}">
              <a14:hiddenFill xmlns:a14="http://schemas.microsoft.com/office/drawing/2010/main">
                <a:solidFill>
                  <a:srgbClr val="FFFFFF"/>
                </a:solidFill>
              </a14:hiddenFill>
            </a:ext>
          </a:extLst>
        </p:spPr>
      </p:pic>
      <p:pic>
        <p:nvPicPr>
          <p:cNvPr id="201" name="TDS - Norm Builds" descr="C:\Users\Alan\AppData\Local\Temp\SNAGHTML10fcb498.PNG"/>
          <p:cNvPicPr>
            <a:picLocks noChangeAspect="1" noChangeArrowheads="1"/>
          </p:cNvPicPr>
          <p:nvPr/>
        </p:nvPicPr>
        <p:blipFill>
          <a:blip r:embed="rId34">
            <a:clrChange>
              <a:clrFrom>
                <a:srgbClr val="FCFCFC"/>
              </a:clrFrom>
              <a:clrTo>
                <a:srgbClr val="FCFCFC">
                  <a:alpha val="0"/>
                </a:srgbClr>
              </a:clrTo>
            </a:clrChange>
            <a:extLst>
              <a:ext uri="{28A0092B-C50C-407E-A947-70E740481C1C}">
                <a14:useLocalDpi xmlns:a14="http://schemas.microsoft.com/office/drawing/2010/main" val="0"/>
              </a:ext>
            </a:extLst>
          </a:blip>
          <a:srcRect/>
          <a:stretch>
            <a:fillRect/>
          </a:stretch>
        </p:blipFill>
        <p:spPr bwMode="auto">
          <a:xfrm>
            <a:off x="2967435" y="3685418"/>
            <a:ext cx="329143" cy="356572"/>
          </a:xfrm>
          <a:prstGeom prst="rect">
            <a:avLst/>
          </a:prstGeom>
          <a:noFill/>
          <a:extLst>
            <a:ext uri="{909E8E84-426E-40DD-AFC4-6F175D3DCCD1}">
              <a14:hiddenFill xmlns:a14="http://schemas.microsoft.com/office/drawing/2010/main">
                <a:solidFill>
                  <a:srgbClr val="FFFFFF"/>
                </a:solidFill>
              </a14:hiddenFill>
            </a:ext>
          </a:extLst>
        </p:spPr>
      </p:pic>
      <p:pic>
        <p:nvPicPr>
          <p:cNvPr id="163" name="Picture 4" descr="http://cdn1.iconfinder.com/data/icons/i-Love-Icons/512/lock.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5138073" y="5427358"/>
            <a:ext cx="345709" cy="345709"/>
          </a:xfrm>
          <a:prstGeom prst="rect">
            <a:avLst/>
          </a:prstGeom>
          <a:noFill/>
          <a:extLst>
            <a:ext uri="{909E8E84-426E-40DD-AFC4-6F175D3DCCD1}">
              <a14:hiddenFill xmlns:a14="http://schemas.microsoft.com/office/drawing/2010/main">
                <a:solidFill>
                  <a:srgbClr val="FFFFFF"/>
                </a:solidFill>
              </a14:hiddenFill>
            </a:ext>
          </a:extLst>
        </p:spPr>
      </p:pic>
      <p:grpSp>
        <p:nvGrpSpPr>
          <p:cNvPr id="232" name="Kelly"/>
          <p:cNvGrpSpPr/>
          <p:nvPr/>
        </p:nvGrpSpPr>
        <p:grpSpPr>
          <a:xfrm>
            <a:off x="6601321" y="125515"/>
            <a:ext cx="1558138" cy="1456163"/>
            <a:chOff x="164954" y="1258278"/>
            <a:chExt cx="1763127" cy="1555662"/>
          </a:xfrm>
        </p:grpSpPr>
        <p:grpSp>
          <p:nvGrpSpPr>
            <p:cNvPr id="240" name="Group 239"/>
            <p:cNvGrpSpPr/>
            <p:nvPr/>
          </p:nvGrpSpPr>
          <p:grpSpPr>
            <a:xfrm>
              <a:off x="549931" y="1258278"/>
              <a:ext cx="990763" cy="987550"/>
              <a:chOff x="859264" y="177924"/>
              <a:chExt cx="1314582" cy="1310322"/>
            </a:xfrm>
          </p:grpSpPr>
          <p:pic>
            <p:nvPicPr>
              <p:cNvPr id="263" name="Picture 262"/>
              <p:cNvPicPr>
                <a:picLocks noChangeAspect="1" noChangeArrowheads="1"/>
              </p:cNvPicPr>
              <p:nvPr/>
            </p:nvPicPr>
            <p:blipFill>
              <a:blip r:embed="rId35">
                <a:extLst>
                  <a:ext uri="{28A0092B-C50C-407E-A947-70E740481C1C}">
                    <a14:useLocalDpi xmlns:a14="http://schemas.microsoft.com/office/drawing/2010/main" val="0"/>
                  </a:ext>
                </a:extLst>
              </a:blip>
              <a:stretch>
                <a:fillRect/>
              </a:stretch>
            </p:blipFill>
            <p:spPr bwMode="auto">
              <a:xfrm>
                <a:off x="890033" y="205011"/>
                <a:ext cx="1283813" cy="1259741"/>
              </a:xfrm>
              <a:prstGeom prst="ellipse">
                <a:avLst/>
              </a:prstGeom>
              <a:noFill/>
              <a:extLst>
                <a:ext uri="{909E8E84-426E-40DD-AFC4-6F175D3DCCD1}">
                  <a14:hiddenFill xmlns:a14="http://schemas.microsoft.com/office/drawing/2010/main">
                    <a:solidFill>
                      <a:srgbClr val="FFFFFF"/>
                    </a:solidFill>
                  </a14:hiddenFill>
                </a:ext>
              </a:extLst>
            </p:spPr>
          </p:pic>
          <p:sp>
            <p:nvSpPr>
              <p:cNvPr id="264" name="Oval 263"/>
              <p:cNvSpPr/>
              <p:nvPr/>
            </p:nvSpPr>
            <p:spPr>
              <a:xfrm>
                <a:off x="859264" y="177924"/>
                <a:ext cx="1310323" cy="1310322"/>
              </a:xfrm>
              <a:prstGeom prst="ellipse">
                <a:avLst/>
              </a:prstGeom>
              <a:noFill/>
              <a:ln w="57150">
                <a:solidFill>
                  <a:srgbClr val="7D7E7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80" dirty="0">
                  <a:solidFill>
                    <a:schemeClr val="tx1"/>
                  </a:solidFill>
                </a:endParaRPr>
              </a:p>
            </p:txBody>
          </p:sp>
        </p:grpSp>
        <p:sp>
          <p:nvSpPr>
            <p:cNvPr id="241" name="Rectangle 240"/>
            <p:cNvSpPr/>
            <p:nvPr/>
          </p:nvSpPr>
          <p:spPr>
            <a:xfrm>
              <a:off x="164954" y="2241816"/>
              <a:ext cx="1763127" cy="572124"/>
            </a:xfrm>
            <a:prstGeom prst="rect">
              <a:avLst/>
            </a:prstGeom>
          </p:spPr>
          <p:txBody>
            <a:bodyPr wrap="square">
              <a:spAutoFit/>
            </a:bodyPr>
            <a:lstStyle/>
            <a:p>
              <a:pPr algn="ctr"/>
              <a:r>
                <a:rPr lang="en-US" sz="1440" b="1" dirty="0"/>
                <a:t>  Kelly - Executive</a:t>
              </a:r>
              <a:endParaRPr lang="en-US" sz="1440" b="1" dirty="0"/>
            </a:p>
          </p:txBody>
        </p:sp>
      </p:grpSp>
      <p:cxnSp>
        <p:nvCxnSpPr>
          <p:cNvPr id="265" name="Elbow Connector 264"/>
          <p:cNvCxnSpPr>
            <a:stCxn id="241" idx="2"/>
          </p:cNvCxnSpPr>
          <p:nvPr/>
        </p:nvCxnSpPr>
        <p:spPr>
          <a:xfrm rot="16200000" flipH="1">
            <a:off x="7082382" y="1879685"/>
            <a:ext cx="1146601" cy="550585"/>
          </a:xfrm>
          <a:prstGeom prst="bentConnector3">
            <a:avLst>
              <a:gd name="adj1" fmla="val 50000"/>
            </a:avLst>
          </a:prstGeom>
          <a:ln>
            <a:solidFill>
              <a:schemeClr val="tx1">
                <a:lumMod val="50000"/>
                <a:lumOff val="50000"/>
              </a:schemeClr>
            </a:solidFill>
            <a:prstDash val="sysDot"/>
            <a:headEnd type="none" w="med" len="med"/>
            <a:tailEnd type="none" w="med" len="med"/>
          </a:ln>
        </p:spPr>
        <p:style>
          <a:lnRef idx="2">
            <a:schemeClr val="dk1"/>
          </a:lnRef>
          <a:fillRef idx="0">
            <a:schemeClr val="dk1"/>
          </a:fillRef>
          <a:effectRef idx="1">
            <a:schemeClr val="dk1"/>
          </a:effectRef>
          <a:fontRef idx="minor">
            <a:schemeClr val="tx1"/>
          </a:fontRef>
        </p:style>
      </p:cxnSp>
      <p:grpSp>
        <p:nvGrpSpPr>
          <p:cNvPr id="584" name="Peter-No Name"/>
          <p:cNvGrpSpPr/>
          <p:nvPr/>
        </p:nvGrpSpPr>
        <p:grpSpPr>
          <a:xfrm>
            <a:off x="6941533" y="139959"/>
            <a:ext cx="872722" cy="872722"/>
            <a:chOff x="859264" y="177924"/>
            <a:chExt cx="1310323" cy="1310324"/>
          </a:xfrm>
        </p:grpSpPr>
        <p:pic>
          <p:nvPicPr>
            <p:cNvPr id="585" name="Picture 584" descr="People avatars"/>
            <p:cNvPicPr>
              <a:picLocks noChangeAspect="1" noChangeArrowheads="1"/>
            </p:cNvPicPr>
            <p:nvPr/>
          </p:nvPicPr>
          <p:blipFill rotWithShape="1">
            <a:blip r:embed="rId4">
              <a:extLst>
                <a:ext uri="{28A0092B-C50C-407E-A947-70E740481C1C}">
                  <a14:useLocalDpi xmlns:a14="http://schemas.microsoft.com/office/drawing/2010/main" val="0"/>
                </a:ext>
              </a:extLst>
            </a:blip>
            <a:srcRect l="1403" t="40229" r="77511" b="38307"/>
            <a:stretch/>
          </p:blipFill>
          <p:spPr bwMode="auto">
            <a:xfrm>
              <a:off x="869069" y="181517"/>
              <a:ext cx="1283812" cy="1306731"/>
            </a:xfrm>
            <a:prstGeom prst="ellipse">
              <a:avLst/>
            </a:prstGeom>
            <a:noFill/>
            <a:extLst>
              <a:ext uri="{909E8E84-426E-40DD-AFC4-6F175D3DCCD1}">
                <a14:hiddenFill xmlns:a14="http://schemas.microsoft.com/office/drawing/2010/main">
                  <a:solidFill>
                    <a:srgbClr val="FFFFFF"/>
                  </a:solidFill>
                </a14:hiddenFill>
              </a:ext>
            </a:extLst>
          </p:spPr>
        </p:pic>
        <p:sp>
          <p:nvSpPr>
            <p:cNvPr id="586" name="Oval 585"/>
            <p:cNvSpPr/>
            <p:nvPr/>
          </p:nvSpPr>
          <p:spPr>
            <a:xfrm>
              <a:off x="859264" y="177924"/>
              <a:ext cx="1310323" cy="1310322"/>
            </a:xfrm>
            <a:prstGeom prst="ellipse">
              <a:avLst/>
            </a:prstGeom>
            <a:noFill/>
            <a:ln w="57150">
              <a:solidFill>
                <a:srgbClr val="7D7E7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42" dirty="0"/>
            </a:p>
          </p:txBody>
        </p:sp>
      </p:grpSp>
      <p:grpSp>
        <p:nvGrpSpPr>
          <p:cNvPr id="171" name="Norm - With Name"/>
          <p:cNvGrpSpPr/>
          <p:nvPr/>
        </p:nvGrpSpPr>
        <p:grpSpPr>
          <a:xfrm>
            <a:off x="1822376" y="4107384"/>
            <a:ext cx="1736423" cy="1186651"/>
            <a:chOff x="156990" y="1855919"/>
            <a:chExt cx="1447019" cy="988876"/>
          </a:xfrm>
        </p:grpSpPr>
        <p:sp>
          <p:nvSpPr>
            <p:cNvPr id="192" name="Rectangle 191"/>
            <p:cNvSpPr/>
            <p:nvPr/>
          </p:nvSpPr>
          <p:spPr>
            <a:xfrm>
              <a:off x="156990" y="2583185"/>
              <a:ext cx="1447019" cy="261610"/>
            </a:xfrm>
            <a:prstGeom prst="rect">
              <a:avLst/>
            </a:prstGeom>
          </p:spPr>
          <p:txBody>
            <a:bodyPr wrap="square">
              <a:spAutoFit/>
            </a:bodyPr>
            <a:lstStyle/>
            <a:p>
              <a:pPr algn="ctr"/>
              <a:r>
                <a:rPr lang="en-US" sz="1440" b="1" dirty="0">
                  <a:solidFill>
                    <a:schemeClr val="bg1">
                      <a:lumMod val="25000"/>
                    </a:schemeClr>
                  </a:solidFill>
                </a:rPr>
                <a:t>Norm - Architect</a:t>
              </a:r>
              <a:endParaRPr lang="en-US" sz="1440" dirty="0">
                <a:solidFill>
                  <a:schemeClr val="bg1">
                    <a:lumMod val="25000"/>
                  </a:schemeClr>
                </a:solidFill>
              </a:endParaRPr>
            </a:p>
          </p:txBody>
        </p:sp>
        <p:grpSp>
          <p:nvGrpSpPr>
            <p:cNvPr id="193" name="Group 192"/>
            <p:cNvGrpSpPr/>
            <p:nvPr/>
          </p:nvGrpSpPr>
          <p:grpSpPr>
            <a:xfrm>
              <a:off x="516452" y="1855919"/>
              <a:ext cx="728094" cy="727266"/>
              <a:chOff x="486221" y="1809748"/>
              <a:chExt cx="728094" cy="727266"/>
            </a:xfrm>
          </p:grpSpPr>
          <p:pic>
            <p:nvPicPr>
              <p:cNvPr id="196" name="Picture 2" descr="People avatars"/>
              <p:cNvPicPr>
                <a:picLocks noChangeAspect="1" noChangeArrowheads="1"/>
              </p:cNvPicPr>
              <p:nvPr/>
            </p:nvPicPr>
            <p:blipFill rotWithShape="1">
              <a:blip r:embed="rId4">
                <a:extLst>
                  <a:ext uri="{28A0092B-C50C-407E-A947-70E740481C1C}">
                    <a14:useLocalDpi xmlns:a14="http://schemas.microsoft.com/office/drawing/2010/main" val="0"/>
                  </a:ext>
                </a:extLst>
              </a:blip>
              <a:srcRect l="26680" t="40268" r="52328" b="38613"/>
              <a:stretch/>
            </p:blipFill>
            <p:spPr bwMode="auto">
              <a:xfrm>
                <a:off x="496257" y="1809748"/>
                <a:ext cx="718058" cy="722376"/>
              </a:xfrm>
              <a:prstGeom prst="ellipse">
                <a:avLst/>
              </a:prstGeom>
              <a:noFill/>
              <a:extLst>
                <a:ext uri="{909E8E84-426E-40DD-AFC4-6F175D3DCCD1}">
                  <a14:hiddenFill xmlns:a14="http://schemas.microsoft.com/office/drawing/2010/main">
                    <a:solidFill>
                      <a:srgbClr val="FFFFFF"/>
                    </a:solidFill>
                  </a14:hiddenFill>
                </a:ext>
              </a:extLst>
            </p:spPr>
          </p:pic>
          <p:sp>
            <p:nvSpPr>
              <p:cNvPr id="194" name="Oval 193"/>
              <p:cNvSpPr/>
              <p:nvPr/>
            </p:nvSpPr>
            <p:spPr>
              <a:xfrm>
                <a:off x="486221" y="1809749"/>
                <a:ext cx="727268" cy="727265"/>
              </a:xfrm>
              <a:prstGeom prst="ellipse">
                <a:avLst/>
              </a:prstGeom>
              <a:noFill/>
              <a:ln w="57150">
                <a:solidFill>
                  <a:srgbClr val="7D7E7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42" dirty="0"/>
              </a:p>
            </p:txBody>
          </p:sp>
        </p:grpSp>
      </p:grpSp>
      <p:grpSp>
        <p:nvGrpSpPr>
          <p:cNvPr id="587" name="Norm-No Name"/>
          <p:cNvGrpSpPr/>
          <p:nvPr/>
        </p:nvGrpSpPr>
        <p:grpSpPr>
          <a:xfrm>
            <a:off x="2253730" y="4107383"/>
            <a:ext cx="873713" cy="872719"/>
            <a:chOff x="486221" y="1809748"/>
            <a:chExt cx="728094" cy="727266"/>
          </a:xfrm>
        </p:grpSpPr>
        <p:pic>
          <p:nvPicPr>
            <p:cNvPr id="588" name="Picture 2" descr="People avatars"/>
            <p:cNvPicPr>
              <a:picLocks noChangeAspect="1" noChangeArrowheads="1"/>
            </p:cNvPicPr>
            <p:nvPr/>
          </p:nvPicPr>
          <p:blipFill rotWithShape="1">
            <a:blip r:embed="rId4">
              <a:extLst>
                <a:ext uri="{28A0092B-C50C-407E-A947-70E740481C1C}">
                  <a14:useLocalDpi xmlns:a14="http://schemas.microsoft.com/office/drawing/2010/main" val="0"/>
                </a:ext>
              </a:extLst>
            </a:blip>
            <a:srcRect l="26680" t="40268" r="52328" b="38613"/>
            <a:stretch/>
          </p:blipFill>
          <p:spPr bwMode="auto">
            <a:xfrm>
              <a:off x="496257" y="1809748"/>
              <a:ext cx="718058" cy="722376"/>
            </a:xfrm>
            <a:prstGeom prst="ellipse">
              <a:avLst/>
            </a:prstGeom>
            <a:noFill/>
            <a:extLst>
              <a:ext uri="{909E8E84-426E-40DD-AFC4-6F175D3DCCD1}">
                <a14:hiddenFill xmlns:a14="http://schemas.microsoft.com/office/drawing/2010/main">
                  <a:solidFill>
                    <a:srgbClr val="FFFFFF"/>
                  </a:solidFill>
                </a14:hiddenFill>
              </a:ext>
            </a:extLst>
          </p:spPr>
        </p:pic>
        <p:sp>
          <p:nvSpPr>
            <p:cNvPr id="589" name="Oval 588"/>
            <p:cNvSpPr/>
            <p:nvPr/>
          </p:nvSpPr>
          <p:spPr>
            <a:xfrm>
              <a:off x="486221" y="1809749"/>
              <a:ext cx="727268" cy="727265"/>
            </a:xfrm>
            <a:prstGeom prst="ellipse">
              <a:avLst/>
            </a:prstGeom>
            <a:noFill/>
            <a:ln w="57150">
              <a:solidFill>
                <a:srgbClr val="7D7E7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42" dirty="0"/>
            </a:p>
          </p:txBody>
        </p:sp>
      </p:grpSp>
      <p:grpSp>
        <p:nvGrpSpPr>
          <p:cNvPr id="214" name="EDW"/>
          <p:cNvGrpSpPr/>
          <p:nvPr/>
        </p:nvGrpSpPr>
        <p:grpSpPr>
          <a:xfrm>
            <a:off x="5530161" y="5468313"/>
            <a:ext cx="3570079" cy="1065959"/>
            <a:chOff x="2077727" y="4012712"/>
            <a:chExt cx="2975066" cy="888299"/>
          </a:xfrm>
        </p:grpSpPr>
        <p:sp>
          <p:nvSpPr>
            <p:cNvPr id="215" name="Rounded Rectangle 214"/>
            <p:cNvSpPr/>
            <p:nvPr/>
          </p:nvSpPr>
          <p:spPr>
            <a:xfrm rot="5400000">
              <a:off x="3121110" y="2969329"/>
              <a:ext cx="888299" cy="2975066"/>
            </a:xfrm>
            <a:prstGeom prst="roundRect">
              <a:avLst/>
            </a:prstGeom>
            <a:noFill/>
            <a:ln>
              <a:solidFill>
                <a:schemeClr val="bg1">
                  <a:lumMod val="65000"/>
                </a:schemeClr>
              </a:solidFill>
            </a:ln>
            <a:effectLst>
              <a:outerShdw blurRad="50800" dist="38100" dir="2700000" algn="tl" rotWithShape="0">
                <a:prstClr val="black">
                  <a:alpha val="40000"/>
                </a:prstClr>
              </a:outerShdw>
            </a:effectLst>
          </p:spPr>
          <p:style>
            <a:lnRef idx="1">
              <a:schemeClr val="accent6"/>
            </a:lnRef>
            <a:fillRef idx="3">
              <a:schemeClr val="accent6"/>
            </a:fillRef>
            <a:effectRef idx="2">
              <a:schemeClr val="accent6"/>
            </a:effectRef>
            <a:fontRef idx="minor">
              <a:schemeClr val="lt1"/>
            </a:fontRef>
          </p:style>
          <p:txBody>
            <a:bodyPr vert="vert270" rtlCol="0" anchor="b"/>
            <a:lstStyle/>
            <a:p>
              <a:pPr algn="ctr"/>
              <a:endParaRPr lang="en-AU" sz="1680" b="1" dirty="0">
                <a:solidFill>
                  <a:prstClr val="black"/>
                </a:solidFill>
              </a:endParaRPr>
            </a:p>
          </p:txBody>
        </p:sp>
        <p:grpSp>
          <p:nvGrpSpPr>
            <p:cNvPr id="216" name="Group 215"/>
            <p:cNvGrpSpPr/>
            <p:nvPr/>
          </p:nvGrpSpPr>
          <p:grpSpPr>
            <a:xfrm>
              <a:off x="3065283" y="4070550"/>
              <a:ext cx="1031532" cy="802966"/>
              <a:chOff x="3059832" y="4070550"/>
              <a:chExt cx="1031532" cy="802966"/>
            </a:xfrm>
          </p:grpSpPr>
          <p:sp>
            <p:nvSpPr>
              <p:cNvPr id="223" name="TextBox 222"/>
              <p:cNvSpPr txBox="1"/>
              <p:nvPr/>
            </p:nvSpPr>
            <p:spPr>
              <a:xfrm>
                <a:off x="3059832" y="4581128"/>
                <a:ext cx="1031532" cy="292388"/>
              </a:xfrm>
              <a:prstGeom prst="rect">
                <a:avLst/>
              </a:prstGeom>
              <a:noFill/>
            </p:spPr>
            <p:txBody>
              <a:bodyPr wrap="none" rtlCol="0">
                <a:spAutoFit/>
              </a:bodyPr>
              <a:lstStyle/>
              <a:p>
                <a:r>
                  <a:rPr lang="en-US" sz="1680" dirty="0"/>
                  <a:t>Data Marts</a:t>
                </a:r>
                <a:endParaRPr lang="en-US" sz="1680" dirty="0"/>
              </a:p>
            </p:txBody>
          </p:sp>
          <p:pic>
            <p:nvPicPr>
              <p:cNvPr id="224" name="Picture 4" descr="http://www.datagaps.com/images/easyblog_images/42/b2ap3_thumbnail_ETLhome.png"/>
              <p:cNvPicPr>
                <a:picLocks noChangeAspect="1" noChangeArrowheads="1"/>
              </p:cNvPicPr>
              <p:nvPr/>
            </p:nvPicPr>
            <p:blipFill rotWithShape="1">
              <a:blip r:embed="rId36">
                <a:extLst>
                  <a:ext uri="{28A0092B-C50C-407E-A947-70E740481C1C}">
                    <a14:useLocalDpi xmlns:a14="http://schemas.microsoft.com/office/drawing/2010/main" val="0"/>
                  </a:ext>
                </a:extLst>
              </a:blip>
              <a:srcRect l="3778" r="60313" b="23857"/>
              <a:stretch/>
            </p:blipFill>
            <p:spPr bwMode="auto">
              <a:xfrm>
                <a:off x="3213345" y="4070550"/>
                <a:ext cx="692928" cy="51057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17" name="Group 216"/>
            <p:cNvGrpSpPr/>
            <p:nvPr/>
          </p:nvGrpSpPr>
          <p:grpSpPr>
            <a:xfrm>
              <a:off x="4224842" y="4089418"/>
              <a:ext cx="673529" cy="784098"/>
              <a:chOff x="4224842" y="4089418"/>
              <a:chExt cx="673529" cy="784098"/>
            </a:xfrm>
          </p:grpSpPr>
          <p:sp>
            <p:nvSpPr>
              <p:cNvPr id="221" name="TextBox 220"/>
              <p:cNvSpPr txBox="1"/>
              <p:nvPr/>
            </p:nvSpPr>
            <p:spPr>
              <a:xfrm>
                <a:off x="4224842" y="4581128"/>
                <a:ext cx="673529" cy="292388"/>
              </a:xfrm>
              <a:prstGeom prst="rect">
                <a:avLst/>
              </a:prstGeom>
              <a:noFill/>
            </p:spPr>
            <p:txBody>
              <a:bodyPr wrap="none" rtlCol="0">
                <a:spAutoFit/>
              </a:bodyPr>
              <a:lstStyle/>
              <a:p>
                <a:r>
                  <a:rPr lang="en-US" sz="1680" dirty="0"/>
                  <a:t>Cubes</a:t>
                </a:r>
                <a:endParaRPr lang="en-US" sz="2542" dirty="0"/>
              </a:p>
            </p:txBody>
          </p:sp>
          <p:pic>
            <p:nvPicPr>
              <p:cNvPr id="222" name="Picture 2" descr="http://mindpooltech.net/images/BusinessIntelligenceIcon.gif"/>
              <p:cNvPicPr>
                <a:picLocks noChangeAspect="1" noChangeArrowheads="1"/>
              </p:cNvPicPr>
              <p:nvPr/>
            </p:nvPicPr>
            <p:blipFill>
              <a:blip r:embed="rId37" cstate="print">
                <a:extLst>
                  <a:ext uri="{28A0092B-C50C-407E-A947-70E740481C1C}">
                    <a14:useLocalDpi xmlns:a14="http://schemas.microsoft.com/office/drawing/2010/main" val="0"/>
                  </a:ext>
                </a:extLst>
              </a:blip>
              <a:srcRect/>
              <a:stretch>
                <a:fillRect/>
              </a:stretch>
            </p:blipFill>
            <p:spPr bwMode="auto">
              <a:xfrm>
                <a:off x="4294137" y="4089418"/>
                <a:ext cx="491710" cy="49171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18" name="Group 217"/>
            <p:cNvGrpSpPr/>
            <p:nvPr/>
          </p:nvGrpSpPr>
          <p:grpSpPr>
            <a:xfrm>
              <a:off x="2363156" y="4123928"/>
              <a:ext cx="573341" cy="749588"/>
              <a:chOff x="2363156" y="4123928"/>
              <a:chExt cx="573341" cy="749588"/>
            </a:xfrm>
          </p:grpSpPr>
          <p:sp>
            <p:nvSpPr>
              <p:cNvPr id="219" name="TextBox 218"/>
              <p:cNvSpPr txBox="1"/>
              <p:nvPr/>
            </p:nvSpPr>
            <p:spPr>
              <a:xfrm>
                <a:off x="2363156" y="4581128"/>
                <a:ext cx="573341" cy="292388"/>
              </a:xfrm>
              <a:prstGeom prst="rect">
                <a:avLst/>
              </a:prstGeom>
              <a:noFill/>
            </p:spPr>
            <p:txBody>
              <a:bodyPr wrap="none" rtlCol="0">
                <a:spAutoFit/>
              </a:bodyPr>
              <a:lstStyle/>
              <a:p>
                <a:r>
                  <a:rPr lang="en-US" sz="1680" dirty="0"/>
                  <a:t>EDW</a:t>
                </a:r>
                <a:endParaRPr lang="en-US" sz="1680" dirty="0"/>
              </a:p>
            </p:txBody>
          </p:sp>
          <p:pic>
            <p:nvPicPr>
              <p:cNvPr id="220" name="Picture 6" descr="http://www.ispsd.com/wp-content/uploads/2013/02/wpid-database-512.png"/>
              <p:cNvPicPr>
                <a:picLocks noChangeAspect="1" noChangeArrowheads="1"/>
              </p:cNvPicPr>
              <p:nvPr/>
            </p:nvPicPr>
            <p:blipFill>
              <a:blip r:embed="rId38" cstate="print">
                <a:extLst>
                  <a:ext uri="{28A0092B-C50C-407E-A947-70E740481C1C}">
                    <a14:useLocalDpi xmlns:a14="http://schemas.microsoft.com/office/drawing/2010/main" val="0"/>
                  </a:ext>
                </a:extLst>
              </a:blip>
              <a:srcRect/>
              <a:stretch>
                <a:fillRect/>
              </a:stretch>
            </p:blipFill>
            <p:spPr bwMode="auto">
              <a:xfrm>
                <a:off x="2405816" y="4123928"/>
                <a:ext cx="457200" cy="457200"/>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262" name="ETL"/>
          <p:cNvSpPr/>
          <p:nvPr/>
        </p:nvSpPr>
        <p:spPr>
          <a:xfrm>
            <a:off x="4132248" y="6653775"/>
            <a:ext cx="6365904" cy="409307"/>
          </a:xfrm>
          <a:prstGeom prst="roundRect">
            <a:avLst/>
          </a:prstGeom>
          <a:noFill/>
          <a:ln>
            <a:solidFill>
              <a:schemeClr val="bg1">
                <a:lumMod val="65000"/>
              </a:schemeClr>
            </a:solidFill>
          </a:ln>
          <a:effectLst>
            <a:outerShdw blurRad="50800" dist="38100" dir="2700000" algn="tl" rotWithShape="0">
              <a:prstClr val="black">
                <a:alpha val="40000"/>
              </a:prstClr>
            </a:outerShdw>
          </a:effectLst>
        </p:spPr>
        <p:style>
          <a:lnRef idx="1">
            <a:schemeClr val="accent6"/>
          </a:lnRef>
          <a:fillRef idx="3">
            <a:schemeClr val="accent6"/>
          </a:fillRef>
          <a:effectRef idx="2">
            <a:schemeClr val="accent6"/>
          </a:effectRef>
          <a:fontRef idx="minor">
            <a:schemeClr val="lt1"/>
          </a:fontRef>
        </p:style>
        <p:txBody>
          <a:bodyPr vert="horz" rtlCol="0" anchor="b"/>
          <a:lstStyle/>
          <a:p>
            <a:pPr algn="ctr"/>
            <a:r>
              <a:rPr lang="en-US" sz="1920" b="1" dirty="0">
                <a:solidFill>
                  <a:prstClr val="black"/>
                </a:solidFill>
              </a:rPr>
              <a:t>Extract – Transform - Load</a:t>
            </a:r>
            <a:endParaRPr lang="en-US" sz="1920" b="1" dirty="0">
              <a:solidFill>
                <a:prstClr val="black"/>
              </a:solidFill>
            </a:endParaRPr>
          </a:p>
        </p:txBody>
      </p:sp>
      <p:grpSp>
        <p:nvGrpSpPr>
          <p:cNvPr id="259" name="Data Sources"/>
          <p:cNvGrpSpPr/>
          <p:nvPr/>
        </p:nvGrpSpPr>
        <p:grpSpPr>
          <a:xfrm>
            <a:off x="2780995" y="7166650"/>
            <a:ext cx="9068411" cy="973392"/>
            <a:chOff x="976243" y="5283833"/>
            <a:chExt cx="7557009" cy="1169505"/>
          </a:xfrm>
        </p:grpSpPr>
        <p:sp>
          <p:nvSpPr>
            <p:cNvPr id="260" name="Rounded Rectangle 259"/>
            <p:cNvSpPr/>
            <p:nvPr/>
          </p:nvSpPr>
          <p:spPr>
            <a:xfrm rot="5400000">
              <a:off x="4169995" y="2090081"/>
              <a:ext cx="1169505" cy="7557009"/>
            </a:xfrm>
            <a:prstGeom prst="roundRect">
              <a:avLst/>
            </a:prstGeom>
            <a:noFill/>
            <a:ln>
              <a:solidFill>
                <a:schemeClr val="bg1">
                  <a:lumMod val="65000"/>
                </a:schemeClr>
              </a:solidFill>
            </a:ln>
            <a:effectLst>
              <a:outerShdw blurRad="50800" dist="38100" dir="2700000" algn="tl" rotWithShape="0">
                <a:prstClr val="black">
                  <a:alpha val="40000"/>
                </a:prstClr>
              </a:outerShdw>
            </a:effectLst>
          </p:spPr>
          <p:style>
            <a:lnRef idx="1">
              <a:schemeClr val="accent6"/>
            </a:lnRef>
            <a:fillRef idx="3">
              <a:schemeClr val="accent6"/>
            </a:fillRef>
            <a:effectRef idx="2">
              <a:schemeClr val="accent6"/>
            </a:effectRef>
            <a:fontRef idx="minor">
              <a:schemeClr val="lt1"/>
            </a:fontRef>
          </p:style>
          <p:txBody>
            <a:bodyPr vert="vert270" rtlCol="0" anchor="b"/>
            <a:lstStyle/>
            <a:p>
              <a:pPr algn="ctr"/>
              <a:endParaRPr lang="en-AU" sz="1680" b="1" dirty="0">
                <a:solidFill>
                  <a:prstClr val="black"/>
                </a:solidFill>
              </a:endParaRPr>
            </a:p>
          </p:txBody>
        </p:sp>
        <p:sp>
          <p:nvSpPr>
            <p:cNvPr id="261" name="TextBox 260"/>
            <p:cNvSpPr txBox="1"/>
            <p:nvPr/>
          </p:nvSpPr>
          <p:spPr>
            <a:xfrm>
              <a:off x="1042689" y="5458414"/>
              <a:ext cx="962069" cy="820924"/>
            </a:xfrm>
            <a:prstGeom prst="rect">
              <a:avLst/>
            </a:prstGeom>
            <a:noFill/>
          </p:spPr>
          <p:txBody>
            <a:bodyPr wrap="none" rtlCol="0">
              <a:spAutoFit/>
            </a:bodyPr>
            <a:lstStyle/>
            <a:p>
              <a:pPr algn="ctr"/>
              <a:r>
                <a:rPr lang="en-AU" sz="1920" b="1" dirty="0">
                  <a:solidFill>
                    <a:prstClr val="black"/>
                  </a:solidFill>
                  <a:effectLst>
                    <a:outerShdw blurRad="50800" dist="38100" dir="2700000" algn="tl" rotWithShape="0">
                      <a:prstClr val="black">
                        <a:alpha val="40000"/>
                      </a:prstClr>
                    </a:outerShdw>
                  </a:effectLst>
                </a:rPr>
                <a:t>Data </a:t>
              </a:r>
              <a:endParaRPr lang="en-AU" sz="1920" b="1" dirty="0">
                <a:solidFill>
                  <a:prstClr val="black"/>
                </a:solidFill>
                <a:effectLst>
                  <a:outerShdw blurRad="50800" dist="38100" dir="2700000" algn="tl" rotWithShape="0">
                    <a:prstClr val="black">
                      <a:alpha val="40000"/>
                    </a:prstClr>
                  </a:outerShdw>
                </a:effectLst>
              </a:endParaRPr>
            </a:p>
            <a:p>
              <a:pPr algn="ctr"/>
              <a:r>
                <a:rPr lang="en-AU" sz="1920" b="1" dirty="0">
                  <a:solidFill>
                    <a:prstClr val="black"/>
                  </a:solidFill>
                  <a:effectLst>
                    <a:outerShdw blurRad="50800" dist="38100" dir="2700000" algn="tl" rotWithShape="0">
                      <a:prstClr val="black">
                        <a:alpha val="40000"/>
                      </a:prstClr>
                    </a:outerShdw>
                  </a:effectLst>
                </a:rPr>
                <a:t>Sources</a:t>
              </a:r>
              <a:endParaRPr lang="en-AU" sz="1920" b="1" dirty="0">
                <a:solidFill>
                  <a:prstClr val="black"/>
                </a:solidFill>
                <a:effectLst>
                  <a:outerShdw blurRad="50800" dist="38100" dir="2700000" algn="tl" rotWithShape="0">
                    <a:prstClr val="black">
                      <a:alpha val="40000"/>
                    </a:prstClr>
                  </a:outerShdw>
                </a:effectLst>
              </a:endParaRPr>
            </a:p>
          </p:txBody>
        </p:sp>
      </p:grpSp>
      <p:grpSp>
        <p:nvGrpSpPr>
          <p:cNvPr id="280" name="Que"/>
          <p:cNvGrpSpPr/>
          <p:nvPr/>
        </p:nvGrpSpPr>
        <p:grpSpPr>
          <a:xfrm>
            <a:off x="1884819" y="2929854"/>
            <a:ext cx="1734637" cy="1045090"/>
            <a:chOff x="3430587" y="2936730"/>
            <a:chExt cx="1637323" cy="1351280"/>
          </a:xfrm>
        </p:grpSpPr>
        <p:pic>
          <p:nvPicPr>
            <p:cNvPr id="281" name="Picture 280" descr="Tableau-IT_WB-pieces-01.png"/>
            <p:cNvPicPr>
              <a:picLocks noChangeAspect="1"/>
            </p:cNvPicPr>
            <p:nvPr/>
          </p:nvPicPr>
          <p:blipFill rotWithShape="1">
            <a:blip r:embed="rId39" cstate="print">
              <a:extLst>
                <a:ext uri="{28A0092B-C50C-407E-A947-70E740481C1C}">
                  <a14:useLocalDpi xmlns:a14="http://schemas.microsoft.com/office/drawing/2010/main"/>
                </a:ext>
              </a:extLst>
            </a:blip>
            <a:srcRect/>
            <a:stretch/>
          </p:blipFill>
          <p:spPr>
            <a:xfrm>
              <a:off x="3430587" y="2936730"/>
              <a:ext cx="480506" cy="1351280"/>
            </a:xfrm>
            <a:prstGeom prst="rect">
              <a:avLst/>
            </a:prstGeom>
          </p:spPr>
        </p:pic>
        <p:pic>
          <p:nvPicPr>
            <p:cNvPr id="282" name="Picture 281" descr="Tableau-IT_WB-pieces-01.png"/>
            <p:cNvPicPr>
              <a:picLocks noChangeAspect="1"/>
            </p:cNvPicPr>
            <p:nvPr/>
          </p:nvPicPr>
          <p:blipFill rotWithShape="1">
            <a:blip r:embed="rId40" cstate="print">
              <a:extLst>
                <a:ext uri="{28A0092B-C50C-407E-A947-70E740481C1C}">
                  <a14:useLocalDpi xmlns:a14="http://schemas.microsoft.com/office/drawing/2010/main"/>
                </a:ext>
              </a:extLst>
            </a:blip>
            <a:srcRect/>
            <a:stretch/>
          </p:blipFill>
          <p:spPr>
            <a:xfrm>
              <a:off x="4574942" y="2936730"/>
              <a:ext cx="492968" cy="1351280"/>
            </a:xfrm>
            <a:prstGeom prst="rect">
              <a:avLst/>
            </a:prstGeom>
          </p:spPr>
        </p:pic>
      </p:grpSp>
      <p:grpSp>
        <p:nvGrpSpPr>
          <p:cNvPr id="283" name="Que - Top Half"/>
          <p:cNvGrpSpPr/>
          <p:nvPr/>
        </p:nvGrpSpPr>
        <p:grpSpPr>
          <a:xfrm>
            <a:off x="1948134" y="2590647"/>
            <a:ext cx="1516891" cy="734147"/>
            <a:chOff x="94025" y="2026480"/>
            <a:chExt cx="1264076" cy="611789"/>
          </a:xfrm>
        </p:grpSpPr>
        <p:pic>
          <p:nvPicPr>
            <p:cNvPr id="284" name="Picture 4" descr="http://gardencrest.homeproperties.com/images/lifestyle-icon-service.png"/>
            <p:cNvPicPr>
              <a:picLocks noChangeAspect="1" noChangeArrowheads="1"/>
            </p:cNvPicPr>
            <p:nvPr/>
          </p:nvPicPr>
          <p:blipFill>
            <a:blip r:embed="rId41" cstate="print">
              <a:extLst>
                <a:ext uri="{28A0092B-C50C-407E-A947-70E740481C1C}">
                  <a14:useLocalDpi xmlns:a14="http://schemas.microsoft.com/office/drawing/2010/main" val="0"/>
                </a:ext>
              </a:extLst>
            </a:blip>
            <a:srcRect/>
            <a:stretch>
              <a:fillRect/>
            </a:stretch>
          </p:blipFill>
          <p:spPr bwMode="auto">
            <a:xfrm>
              <a:off x="411637" y="2322781"/>
              <a:ext cx="315488" cy="315488"/>
            </a:xfrm>
            <a:prstGeom prst="rect">
              <a:avLst/>
            </a:prstGeom>
            <a:noFill/>
            <a:extLst>
              <a:ext uri="{909E8E84-426E-40DD-AFC4-6F175D3DCCD1}">
                <a14:hiddenFill xmlns:a14="http://schemas.microsoft.com/office/drawing/2010/main">
                  <a:solidFill>
                    <a:srgbClr val="FFFFFF"/>
                  </a:solidFill>
                </a14:hiddenFill>
              </a:ext>
            </a:extLst>
          </p:spPr>
        </p:pic>
        <p:pic>
          <p:nvPicPr>
            <p:cNvPr id="285" name="Picture 4" descr="http://gardencrest.homeproperties.com/images/lifestyle-icon-service.png"/>
            <p:cNvPicPr>
              <a:picLocks noChangeAspect="1" noChangeArrowheads="1"/>
            </p:cNvPicPr>
            <p:nvPr/>
          </p:nvPicPr>
          <p:blipFill>
            <a:blip r:embed="rId41" cstate="print">
              <a:extLst>
                <a:ext uri="{28A0092B-C50C-407E-A947-70E740481C1C}">
                  <a14:useLocalDpi xmlns:a14="http://schemas.microsoft.com/office/drawing/2010/main" val="0"/>
                </a:ext>
              </a:extLst>
            </a:blip>
            <a:srcRect/>
            <a:stretch>
              <a:fillRect/>
            </a:stretch>
          </p:blipFill>
          <p:spPr bwMode="auto">
            <a:xfrm>
              <a:off x="727125" y="2312611"/>
              <a:ext cx="315488" cy="315488"/>
            </a:xfrm>
            <a:prstGeom prst="rect">
              <a:avLst/>
            </a:prstGeom>
            <a:noFill/>
            <a:extLst>
              <a:ext uri="{909E8E84-426E-40DD-AFC4-6F175D3DCCD1}">
                <a14:hiddenFill xmlns:a14="http://schemas.microsoft.com/office/drawing/2010/main">
                  <a:solidFill>
                    <a:srgbClr val="FFFFFF"/>
                  </a:solidFill>
                </a14:hiddenFill>
              </a:ext>
            </a:extLst>
          </p:spPr>
        </p:pic>
        <p:pic>
          <p:nvPicPr>
            <p:cNvPr id="286" name="Picture 4" descr="http://gardencrest.homeproperties.com/images/lifestyle-icon-service.png"/>
            <p:cNvPicPr>
              <a:picLocks noChangeAspect="1" noChangeArrowheads="1"/>
            </p:cNvPicPr>
            <p:nvPr/>
          </p:nvPicPr>
          <p:blipFill>
            <a:blip r:embed="rId41" cstate="print">
              <a:extLst>
                <a:ext uri="{28A0092B-C50C-407E-A947-70E740481C1C}">
                  <a14:useLocalDpi xmlns:a14="http://schemas.microsoft.com/office/drawing/2010/main" val="0"/>
                </a:ext>
              </a:extLst>
            </a:blip>
            <a:srcRect/>
            <a:stretch>
              <a:fillRect/>
            </a:stretch>
          </p:blipFill>
          <p:spPr bwMode="auto">
            <a:xfrm>
              <a:off x="94025" y="2312611"/>
              <a:ext cx="315488" cy="315488"/>
            </a:xfrm>
            <a:prstGeom prst="rect">
              <a:avLst/>
            </a:prstGeom>
            <a:noFill/>
            <a:extLst>
              <a:ext uri="{909E8E84-426E-40DD-AFC4-6F175D3DCCD1}">
                <a14:hiddenFill xmlns:a14="http://schemas.microsoft.com/office/drawing/2010/main">
                  <a:solidFill>
                    <a:srgbClr val="FFFFFF"/>
                  </a:solidFill>
                </a14:hiddenFill>
              </a:ext>
            </a:extLst>
          </p:spPr>
        </p:pic>
        <p:pic>
          <p:nvPicPr>
            <p:cNvPr id="287" name="Picture 4" descr="http://gardencrest.homeproperties.com/images/lifestyle-icon-service.png"/>
            <p:cNvPicPr>
              <a:picLocks noChangeAspect="1" noChangeArrowheads="1"/>
            </p:cNvPicPr>
            <p:nvPr/>
          </p:nvPicPr>
          <p:blipFill>
            <a:blip r:embed="rId41" cstate="print">
              <a:extLst>
                <a:ext uri="{28A0092B-C50C-407E-A947-70E740481C1C}">
                  <a14:useLocalDpi xmlns:a14="http://schemas.microsoft.com/office/drawing/2010/main" val="0"/>
                </a:ext>
              </a:extLst>
            </a:blip>
            <a:srcRect/>
            <a:stretch>
              <a:fillRect/>
            </a:stretch>
          </p:blipFill>
          <p:spPr bwMode="auto">
            <a:xfrm>
              <a:off x="1042613" y="2300909"/>
              <a:ext cx="315488" cy="315488"/>
            </a:xfrm>
            <a:prstGeom prst="rect">
              <a:avLst/>
            </a:prstGeom>
            <a:noFill/>
            <a:extLst>
              <a:ext uri="{909E8E84-426E-40DD-AFC4-6F175D3DCCD1}">
                <a14:hiddenFill xmlns:a14="http://schemas.microsoft.com/office/drawing/2010/main">
                  <a:solidFill>
                    <a:srgbClr val="FFFFFF"/>
                  </a:solidFill>
                </a14:hiddenFill>
              </a:ext>
            </a:extLst>
          </p:spPr>
        </p:pic>
        <p:pic>
          <p:nvPicPr>
            <p:cNvPr id="288" name="Picture 4" descr="http://gardencrest.homeproperties.com/images/lifestyle-icon-service.png"/>
            <p:cNvPicPr>
              <a:picLocks noChangeAspect="1" noChangeArrowheads="1"/>
            </p:cNvPicPr>
            <p:nvPr/>
          </p:nvPicPr>
          <p:blipFill>
            <a:blip r:embed="rId41" cstate="print">
              <a:extLst>
                <a:ext uri="{28A0092B-C50C-407E-A947-70E740481C1C}">
                  <a14:useLocalDpi xmlns:a14="http://schemas.microsoft.com/office/drawing/2010/main" val="0"/>
                </a:ext>
              </a:extLst>
            </a:blip>
            <a:srcRect/>
            <a:stretch>
              <a:fillRect/>
            </a:stretch>
          </p:blipFill>
          <p:spPr bwMode="auto">
            <a:xfrm>
              <a:off x="267194" y="2036650"/>
              <a:ext cx="315488" cy="315488"/>
            </a:xfrm>
            <a:prstGeom prst="rect">
              <a:avLst/>
            </a:prstGeom>
            <a:noFill/>
            <a:extLst>
              <a:ext uri="{909E8E84-426E-40DD-AFC4-6F175D3DCCD1}">
                <a14:hiddenFill xmlns:a14="http://schemas.microsoft.com/office/drawing/2010/main">
                  <a:solidFill>
                    <a:srgbClr val="FFFFFF"/>
                  </a:solidFill>
                </a14:hiddenFill>
              </a:ext>
            </a:extLst>
          </p:spPr>
        </p:pic>
        <p:pic>
          <p:nvPicPr>
            <p:cNvPr id="289" name="Picture 4" descr="http://gardencrest.homeproperties.com/images/lifestyle-icon-service.png"/>
            <p:cNvPicPr>
              <a:picLocks noChangeAspect="1" noChangeArrowheads="1"/>
            </p:cNvPicPr>
            <p:nvPr/>
          </p:nvPicPr>
          <p:blipFill>
            <a:blip r:embed="rId41" cstate="print">
              <a:extLst>
                <a:ext uri="{28A0092B-C50C-407E-A947-70E740481C1C}">
                  <a14:useLocalDpi xmlns:a14="http://schemas.microsoft.com/office/drawing/2010/main" val="0"/>
                </a:ext>
              </a:extLst>
            </a:blip>
            <a:srcRect/>
            <a:stretch>
              <a:fillRect/>
            </a:stretch>
          </p:blipFill>
          <p:spPr bwMode="auto">
            <a:xfrm>
              <a:off x="582682" y="2026480"/>
              <a:ext cx="315488" cy="3154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90" name="Que- Bottom Half"/>
          <p:cNvGrpSpPr/>
          <p:nvPr/>
        </p:nvGrpSpPr>
        <p:grpSpPr>
          <a:xfrm>
            <a:off x="2168969" y="3248843"/>
            <a:ext cx="1127066" cy="713338"/>
            <a:chOff x="253221" y="2583506"/>
            <a:chExt cx="939222" cy="594448"/>
          </a:xfrm>
        </p:grpSpPr>
        <p:pic>
          <p:nvPicPr>
            <p:cNvPr id="291" name="Picture 4" descr="http://gardencrest.homeproperties.com/images/lifestyle-icon-service.png"/>
            <p:cNvPicPr>
              <a:picLocks noChangeAspect="1" noChangeArrowheads="1"/>
            </p:cNvPicPr>
            <p:nvPr/>
          </p:nvPicPr>
          <p:blipFill>
            <a:blip r:embed="rId41" cstate="print">
              <a:extLst>
                <a:ext uri="{28A0092B-C50C-407E-A947-70E740481C1C}">
                  <a14:useLocalDpi xmlns:a14="http://schemas.microsoft.com/office/drawing/2010/main" val="0"/>
                </a:ext>
              </a:extLst>
            </a:blip>
            <a:srcRect/>
            <a:stretch>
              <a:fillRect/>
            </a:stretch>
          </p:blipFill>
          <p:spPr bwMode="auto">
            <a:xfrm>
              <a:off x="407995" y="2856441"/>
              <a:ext cx="315488" cy="315488"/>
            </a:xfrm>
            <a:prstGeom prst="rect">
              <a:avLst/>
            </a:prstGeom>
            <a:noFill/>
            <a:extLst>
              <a:ext uri="{909E8E84-426E-40DD-AFC4-6F175D3DCCD1}">
                <a14:hiddenFill xmlns:a14="http://schemas.microsoft.com/office/drawing/2010/main">
                  <a:solidFill>
                    <a:srgbClr val="FFFFFF"/>
                  </a:solidFill>
                </a14:hiddenFill>
              </a:ext>
            </a:extLst>
          </p:spPr>
        </p:pic>
        <p:pic>
          <p:nvPicPr>
            <p:cNvPr id="292" name="Picture 4" descr="http://gardencrest.homeproperties.com/images/lifestyle-icon-service.png"/>
            <p:cNvPicPr>
              <a:picLocks noChangeAspect="1" noChangeArrowheads="1"/>
            </p:cNvPicPr>
            <p:nvPr/>
          </p:nvPicPr>
          <p:blipFill>
            <a:blip r:embed="rId41" cstate="print">
              <a:extLst>
                <a:ext uri="{28A0092B-C50C-407E-A947-70E740481C1C}">
                  <a14:useLocalDpi xmlns:a14="http://schemas.microsoft.com/office/drawing/2010/main" val="0"/>
                </a:ext>
              </a:extLst>
            </a:blip>
            <a:srcRect/>
            <a:stretch>
              <a:fillRect/>
            </a:stretch>
          </p:blipFill>
          <p:spPr bwMode="auto">
            <a:xfrm>
              <a:off x="569381" y="2589611"/>
              <a:ext cx="315488" cy="315488"/>
            </a:xfrm>
            <a:prstGeom prst="rect">
              <a:avLst/>
            </a:prstGeom>
            <a:noFill/>
            <a:extLst>
              <a:ext uri="{909E8E84-426E-40DD-AFC4-6F175D3DCCD1}">
                <a14:hiddenFill xmlns:a14="http://schemas.microsoft.com/office/drawing/2010/main">
                  <a:solidFill>
                    <a:srgbClr val="FFFFFF"/>
                  </a:solidFill>
                </a14:hiddenFill>
              </a:ext>
            </a:extLst>
          </p:spPr>
        </p:pic>
        <p:pic>
          <p:nvPicPr>
            <p:cNvPr id="293" name="Picture 4" descr="http://gardencrest.homeproperties.com/images/lifestyle-icon-service.png"/>
            <p:cNvPicPr>
              <a:picLocks noChangeAspect="1" noChangeArrowheads="1"/>
            </p:cNvPicPr>
            <p:nvPr/>
          </p:nvPicPr>
          <p:blipFill>
            <a:blip r:embed="rId41" cstate="print">
              <a:extLst>
                <a:ext uri="{28A0092B-C50C-407E-A947-70E740481C1C}">
                  <a14:useLocalDpi xmlns:a14="http://schemas.microsoft.com/office/drawing/2010/main" val="0"/>
                </a:ext>
              </a:extLst>
            </a:blip>
            <a:srcRect/>
            <a:stretch>
              <a:fillRect/>
            </a:stretch>
          </p:blipFill>
          <p:spPr bwMode="auto">
            <a:xfrm>
              <a:off x="253221" y="2583586"/>
              <a:ext cx="315488" cy="315488"/>
            </a:xfrm>
            <a:prstGeom prst="rect">
              <a:avLst/>
            </a:prstGeom>
            <a:noFill/>
            <a:extLst>
              <a:ext uri="{909E8E84-426E-40DD-AFC4-6F175D3DCCD1}">
                <a14:hiddenFill xmlns:a14="http://schemas.microsoft.com/office/drawing/2010/main">
                  <a:solidFill>
                    <a:srgbClr val="FFFFFF"/>
                  </a:solidFill>
                </a14:hiddenFill>
              </a:ext>
            </a:extLst>
          </p:spPr>
        </p:pic>
        <p:pic>
          <p:nvPicPr>
            <p:cNvPr id="294" name="Picture 4" descr="http://gardencrest.homeproperties.com/images/lifestyle-icon-service.png"/>
            <p:cNvPicPr>
              <a:picLocks noChangeAspect="1" noChangeArrowheads="1"/>
            </p:cNvPicPr>
            <p:nvPr/>
          </p:nvPicPr>
          <p:blipFill>
            <a:blip r:embed="rId41" cstate="print">
              <a:extLst>
                <a:ext uri="{28A0092B-C50C-407E-A947-70E740481C1C}">
                  <a14:useLocalDpi xmlns:a14="http://schemas.microsoft.com/office/drawing/2010/main" val="0"/>
                </a:ext>
              </a:extLst>
            </a:blip>
            <a:srcRect/>
            <a:stretch>
              <a:fillRect/>
            </a:stretch>
          </p:blipFill>
          <p:spPr bwMode="auto">
            <a:xfrm>
              <a:off x="876955" y="2583506"/>
              <a:ext cx="315488" cy="315488"/>
            </a:xfrm>
            <a:prstGeom prst="rect">
              <a:avLst/>
            </a:prstGeom>
            <a:noFill/>
            <a:extLst>
              <a:ext uri="{909E8E84-426E-40DD-AFC4-6F175D3DCCD1}">
                <a14:hiddenFill xmlns:a14="http://schemas.microsoft.com/office/drawing/2010/main">
                  <a:solidFill>
                    <a:srgbClr val="FFFFFF"/>
                  </a:solidFill>
                </a14:hiddenFill>
              </a:ext>
            </a:extLst>
          </p:spPr>
        </p:pic>
        <p:pic>
          <p:nvPicPr>
            <p:cNvPr id="303" name="Picture 4" descr="http://gardencrest.homeproperties.com/images/lifestyle-icon-service.png"/>
            <p:cNvPicPr>
              <a:picLocks noChangeAspect="1" noChangeArrowheads="1"/>
            </p:cNvPicPr>
            <p:nvPr/>
          </p:nvPicPr>
          <p:blipFill>
            <a:blip r:embed="rId41" cstate="print">
              <a:extLst>
                <a:ext uri="{28A0092B-C50C-407E-A947-70E740481C1C}">
                  <a14:useLocalDpi xmlns:a14="http://schemas.microsoft.com/office/drawing/2010/main" val="0"/>
                </a:ext>
              </a:extLst>
            </a:blip>
            <a:srcRect/>
            <a:stretch>
              <a:fillRect/>
            </a:stretch>
          </p:blipFill>
          <p:spPr bwMode="auto">
            <a:xfrm>
              <a:off x="718729" y="2862466"/>
              <a:ext cx="315488" cy="3154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23" name="Que - Green task's with blue"/>
          <p:cNvGrpSpPr/>
          <p:nvPr/>
        </p:nvGrpSpPr>
        <p:grpSpPr>
          <a:xfrm>
            <a:off x="1987911" y="2799011"/>
            <a:ext cx="1551115" cy="1181957"/>
            <a:chOff x="-1758734" y="2789678"/>
            <a:chExt cx="1292596" cy="984964"/>
          </a:xfrm>
        </p:grpSpPr>
        <p:pic>
          <p:nvPicPr>
            <p:cNvPr id="324" name="Picture 323" descr="http://gardencrest.homeproperties.com/images/lifestyle-icon-service.png"/>
            <p:cNvPicPr>
              <a:picLocks noChangeAspect="1" noChangeArrowheads="1"/>
            </p:cNvPicPr>
            <p:nvPr/>
          </p:nvPicPr>
          <p:blipFill>
            <a:blip r:embed="rId41" cstate="print">
              <a:extLst>
                <a:ext uri="{28A0092B-C50C-407E-A947-70E740481C1C}">
                  <a14:useLocalDpi xmlns:a14="http://schemas.microsoft.com/office/drawing/2010/main" val="0"/>
                </a:ext>
              </a:extLst>
            </a:blip>
            <a:srcRect/>
            <a:stretch>
              <a:fillRect/>
            </a:stretch>
          </p:blipFill>
          <p:spPr bwMode="auto">
            <a:xfrm>
              <a:off x="-1108660" y="2789678"/>
              <a:ext cx="315488" cy="315488"/>
            </a:xfrm>
            <a:prstGeom prst="rect">
              <a:avLst/>
            </a:prstGeom>
            <a:noFill/>
            <a:extLst>
              <a:ext uri="{909E8E84-426E-40DD-AFC4-6F175D3DCCD1}">
                <a14:hiddenFill xmlns:a14="http://schemas.microsoft.com/office/drawing/2010/main">
                  <a:solidFill>
                    <a:srgbClr val="FFFFFF"/>
                  </a:solidFill>
                </a14:hiddenFill>
              </a:ext>
            </a:extLst>
          </p:spPr>
        </p:pic>
        <p:pic>
          <p:nvPicPr>
            <p:cNvPr id="325" name="Picture 4" descr="http://gardencrest.homeproperties.com/images/lifestyle-icon-service.png"/>
            <p:cNvPicPr>
              <a:picLocks noChangeAspect="1" noChangeArrowheads="1"/>
            </p:cNvPicPr>
            <p:nvPr/>
          </p:nvPicPr>
          <p:blipFill>
            <a:blip r:embed="rId42" cstate="print">
              <a:extLst>
                <a:ext uri="{28A0092B-C50C-407E-A947-70E740481C1C}">
                  <a14:useLocalDpi xmlns:a14="http://schemas.microsoft.com/office/drawing/2010/main" val="0"/>
                </a:ext>
              </a:extLst>
            </a:blip>
            <a:srcRect/>
            <a:stretch>
              <a:fillRect/>
            </a:stretch>
          </p:blipFill>
          <p:spPr bwMode="auto">
            <a:xfrm>
              <a:off x="-1039745" y="3536605"/>
              <a:ext cx="238037" cy="238037"/>
            </a:xfrm>
            <a:prstGeom prst="rect">
              <a:avLst/>
            </a:prstGeom>
            <a:noFill/>
            <a:extLst>
              <a:ext uri="{909E8E84-426E-40DD-AFC4-6F175D3DCCD1}">
                <a14:hiddenFill xmlns:a14="http://schemas.microsoft.com/office/drawing/2010/main">
                  <a:solidFill>
                    <a:srgbClr val="FFFFFF"/>
                  </a:solidFill>
                </a14:hiddenFill>
              </a:ext>
            </a:extLst>
          </p:spPr>
        </p:pic>
        <p:pic>
          <p:nvPicPr>
            <p:cNvPr id="326" name="Picture 4" descr="http://gardencrest.homeproperties.com/images/lifestyle-icon-service.png"/>
            <p:cNvPicPr>
              <a:picLocks noChangeAspect="1" noChangeArrowheads="1"/>
            </p:cNvPicPr>
            <p:nvPr/>
          </p:nvPicPr>
          <p:blipFill>
            <a:blip r:embed="rId43" cstate="print">
              <a:extLst>
                <a:ext uri="{28A0092B-C50C-407E-A947-70E740481C1C}">
                  <a14:useLocalDpi xmlns:a14="http://schemas.microsoft.com/office/drawing/2010/main" val="0"/>
                </a:ext>
              </a:extLst>
            </a:blip>
            <a:srcRect/>
            <a:stretch>
              <a:fillRect/>
            </a:stretch>
          </p:blipFill>
          <p:spPr bwMode="auto">
            <a:xfrm>
              <a:off x="-1758734" y="2823896"/>
              <a:ext cx="276642" cy="276642"/>
            </a:xfrm>
            <a:prstGeom prst="rect">
              <a:avLst/>
            </a:prstGeom>
            <a:noFill/>
            <a:extLst>
              <a:ext uri="{909E8E84-426E-40DD-AFC4-6F175D3DCCD1}">
                <a14:hiddenFill xmlns:a14="http://schemas.microsoft.com/office/drawing/2010/main">
                  <a:solidFill>
                    <a:srgbClr val="FFFFFF"/>
                  </a:solidFill>
                </a14:hiddenFill>
              </a:ext>
            </a:extLst>
          </p:spPr>
        </p:pic>
        <p:pic>
          <p:nvPicPr>
            <p:cNvPr id="327" name="Picture 4" descr="http://gardencrest.homeproperties.com/images/lifestyle-icon-service.png"/>
            <p:cNvPicPr>
              <a:picLocks noChangeAspect="1" noChangeArrowheads="1"/>
            </p:cNvPicPr>
            <p:nvPr/>
          </p:nvPicPr>
          <p:blipFill>
            <a:blip r:embed="rId41" cstate="print">
              <a:extLst>
                <a:ext uri="{28A0092B-C50C-407E-A947-70E740481C1C}">
                  <a14:useLocalDpi xmlns:a14="http://schemas.microsoft.com/office/drawing/2010/main" val="0"/>
                </a:ext>
              </a:extLst>
            </a:blip>
            <a:srcRect/>
            <a:stretch>
              <a:fillRect/>
            </a:stretch>
          </p:blipFill>
          <p:spPr bwMode="auto">
            <a:xfrm>
              <a:off x="-781626" y="2869471"/>
              <a:ext cx="315488" cy="315488"/>
            </a:xfrm>
            <a:prstGeom prst="rect">
              <a:avLst/>
            </a:prstGeom>
            <a:noFill/>
            <a:extLst>
              <a:ext uri="{909E8E84-426E-40DD-AFC4-6F175D3DCCD1}">
                <a14:hiddenFill xmlns:a14="http://schemas.microsoft.com/office/drawing/2010/main">
                  <a:solidFill>
                    <a:srgbClr val="FFFFFF"/>
                  </a:solidFill>
                </a14:hiddenFill>
              </a:ext>
            </a:extLst>
          </p:spPr>
        </p:pic>
        <p:pic>
          <p:nvPicPr>
            <p:cNvPr id="328" name="Picture 4" descr="http://gardencrest.homeproperties.com/images/lifestyle-icon-service.png"/>
            <p:cNvPicPr>
              <a:picLocks noChangeAspect="1" noChangeArrowheads="1"/>
            </p:cNvPicPr>
            <p:nvPr/>
          </p:nvPicPr>
          <p:blipFill>
            <a:blip r:embed="rId44" cstate="print">
              <a:extLst>
                <a:ext uri="{28A0092B-C50C-407E-A947-70E740481C1C}">
                  <a14:useLocalDpi xmlns:a14="http://schemas.microsoft.com/office/drawing/2010/main" val="0"/>
                </a:ext>
              </a:extLst>
            </a:blip>
            <a:srcRect/>
            <a:stretch>
              <a:fillRect/>
            </a:stretch>
          </p:blipFill>
          <p:spPr bwMode="auto">
            <a:xfrm>
              <a:off x="-1576277" y="3282319"/>
              <a:ext cx="167781" cy="167781"/>
            </a:xfrm>
            <a:prstGeom prst="rect">
              <a:avLst/>
            </a:prstGeom>
            <a:noFill/>
            <a:extLst>
              <a:ext uri="{909E8E84-426E-40DD-AFC4-6F175D3DCCD1}">
                <a14:hiddenFill xmlns:a14="http://schemas.microsoft.com/office/drawing/2010/main">
                  <a:solidFill>
                    <a:srgbClr val="FFFFFF"/>
                  </a:solidFill>
                </a14:hiddenFill>
              </a:ext>
            </a:extLst>
          </p:spPr>
        </p:pic>
        <p:pic>
          <p:nvPicPr>
            <p:cNvPr id="329" name="Picture 4" descr="http://gardencrest.homeproperties.com/images/lifestyle-icon-service.png"/>
            <p:cNvPicPr>
              <a:picLocks noChangeAspect="1" noChangeArrowheads="1"/>
            </p:cNvPicPr>
            <p:nvPr/>
          </p:nvPicPr>
          <p:blipFill>
            <a:blip r:embed="rId45" cstate="print">
              <a:extLst>
                <a:ext uri="{28A0092B-C50C-407E-A947-70E740481C1C}">
                  <a14:useLocalDpi xmlns:a14="http://schemas.microsoft.com/office/drawing/2010/main" val="0"/>
                </a:ext>
              </a:extLst>
            </a:blip>
            <a:srcRect/>
            <a:stretch>
              <a:fillRect/>
            </a:stretch>
          </p:blipFill>
          <p:spPr bwMode="auto">
            <a:xfrm>
              <a:off x="-1711554" y="3093582"/>
              <a:ext cx="204491" cy="204491"/>
            </a:xfrm>
            <a:prstGeom prst="rect">
              <a:avLst/>
            </a:prstGeom>
            <a:noFill/>
            <a:extLst>
              <a:ext uri="{909E8E84-426E-40DD-AFC4-6F175D3DCCD1}">
                <a14:hiddenFill xmlns:a14="http://schemas.microsoft.com/office/drawing/2010/main">
                  <a:solidFill>
                    <a:srgbClr val="FFFFFF"/>
                  </a:solidFill>
                </a14:hiddenFill>
              </a:ext>
            </a:extLst>
          </p:spPr>
        </p:pic>
      </p:grpSp>
      <p:sp>
        <p:nvSpPr>
          <p:cNvPr id="342" name="TextBox 341"/>
          <p:cNvSpPr txBox="1"/>
          <p:nvPr/>
        </p:nvSpPr>
        <p:spPr>
          <a:xfrm>
            <a:off x="3906031" y="4379054"/>
            <a:ext cx="1574470" cy="350865"/>
          </a:xfrm>
          <a:prstGeom prst="rect">
            <a:avLst/>
          </a:prstGeom>
          <a:noFill/>
        </p:spPr>
        <p:txBody>
          <a:bodyPr wrap="none" rtlCol="0">
            <a:spAutoFit/>
          </a:bodyPr>
          <a:lstStyle/>
          <a:p>
            <a:r>
              <a:rPr lang="en-US" sz="1680" dirty="0"/>
              <a:t>MDM and ETL</a:t>
            </a:r>
            <a:endParaRPr lang="en-US" sz="1680" dirty="0"/>
          </a:p>
        </p:txBody>
      </p:sp>
      <p:sp>
        <p:nvSpPr>
          <p:cNvPr id="343" name="TextBox 342"/>
          <p:cNvSpPr txBox="1"/>
          <p:nvPr/>
        </p:nvSpPr>
        <p:spPr>
          <a:xfrm>
            <a:off x="3906031" y="3633822"/>
            <a:ext cx="1420582" cy="609398"/>
          </a:xfrm>
          <a:prstGeom prst="rect">
            <a:avLst/>
          </a:prstGeom>
          <a:noFill/>
        </p:spPr>
        <p:txBody>
          <a:bodyPr wrap="none" rtlCol="0">
            <a:spAutoFit/>
          </a:bodyPr>
          <a:lstStyle/>
          <a:p>
            <a:r>
              <a:rPr lang="en-US" sz="1680" dirty="0"/>
              <a:t>Database </a:t>
            </a:r>
          </a:p>
          <a:p>
            <a:r>
              <a:rPr lang="en-US" sz="1680" dirty="0"/>
              <a:t>Performance</a:t>
            </a:r>
            <a:endParaRPr lang="en-US" sz="1680" dirty="0"/>
          </a:p>
        </p:txBody>
      </p:sp>
      <p:sp>
        <p:nvSpPr>
          <p:cNvPr id="344" name="TextBox 343"/>
          <p:cNvSpPr txBox="1"/>
          <p:nvPr/>
        </p:nvSpPr>
        <p:spPr>
          <a:xfrm>
            <a:off x="3906031" y="4889465"/>
            <a:ext cx="1814920" cy="609398"/>
          </a:xfrm>
          <a:prstGeom prst="rect">
            <a:avLst/>
          </a:prstGeom>
          <a:noFill/>
        </p:spPr>
        <p:txBody>
          <a:bodyPr wrap="none" rtlCol="0">
            <a:spAutoFit/>
          </a:bodyPr>
          <a:lstStyle/>
          <a:p>
            <a:r>
              <a:rPr lang="en-US" sz="1680" dirty="0"/>
              <a:t>Data Quality</a:t>
            </a:r>
          </a:p>
          <a:p>
            <a:r>
              <a:rPr lang="en-US" sz="1680" dirty="0"/>
              <a:t>Data Cleanliness</a:t>
            </a:r>
            <a:endParaRPr lang="en-US" sz="1680" dirty="0"/>
          </a:p>
        </p:txBody>
      </p:sp>
      <p:grpSp>
        <p:nvGrpSpPr>
          <p:cNvPr id="268" name="Blue - Data Quality - Static"/>
          <p:cNvGrpSpPr/>
          <p:nvPr/>
        </p:nvGrpSpPr>
        <p:grpSpPr>
          <a:xfrm>
            <a:off x="3411399" y="4943037"/>
            <a:ext cx="519481" cy="519481"/>
            <a:chOff x="5220072" y="488201"/>
            <a:chExt cx="3951063" cy="3948911"/>
          </a:xfrm>
        </p:grpSpPr>
        <p:pic>
          <p:nvPicPr>
            <p:cNvPr id="276" name="Picture 4" descr="http://gardencrest.homeproperties.com/images/lifestyle-icon-service.png"/>
            <p:cNvPicPr>
              <a:picLocks noChangeAspect="1" noChangeArrowheads="1"/>
            </p:cNvPicPr>
            <p:nvPr/>
          </p:nvPicPr>
          <p:blipFill>
            <a:blip r:embed="rId41" cstate="print">
              <a:extLst>
                <a:ext uri="{28A0092B-C50C-407E-A947-70E740481C1C}">
                  <a14:useLocalDpi xmlns:a14="http://schemas.microsoft.com/office/drawing/2010/main" val="0"/>
                </a:ext>
              </a:extLst>
            </a:blip>
            <a:srcRect/>
            <a:stretch>
              <a:fillRect/>
            </a:stretch>
          </p:blipFill>
          <p:spPr bwMode="auto">
            <a:xfrm>
              <a:off x="5234104" y="488201"/>
              <a:ext cx="3937031" cy="3937041"/>
            </a:xfrm>
            <a:prstGeom prst="rect">
              <a:avLst/>
            </a:prstGeom>
            <a:noFill/>
            <a:extLst>
              <a:ext uri="{909E8E84-426E-40DD-AFC4-6F175D3DCCD1}">
                <a14:hiddenFill xmlns:a14="http://schemas.microsoft.com/office/drawing/2010/main">
                  <a:solidFill>
                    <a:srgbClr val="FFFFFF"/>
                  </a:solidFill>
                </a14:hiddenFill>
              </a:ext>
            </a:extLst>
          </p:spPr>
        </p:pic>
        <p:pic>
          <p:nvPicPr>
            <p:cNvPr id="277" name="Picture 16" descr="http://www.discardedcrew.com/misc/BlueDot.png"/>
            <p:cNvPicPr>
              <a:picLocks noChangeAspect="1" noChangeArrowheads="1"/>
            </p:cNvPicPr>
            <p:nvPr/>
          </p:nvPicPr>
          <p:blipFill>
            <a:blip r:embed="rId46">
              <a:extLst>
                <a:ext uri="{28A0092B-C50C-407E-A947-70E740481C1C}">
                  <a14:useLocalDpi xmlns:a14="http://schemas.microsoft.com/office/drawing/2010/main" val="0"/>
                </a:ext>
              </a:extLst>
            </a:blip>
            <a:srcRect/>
            <a:stretch>
              <a:fillRect/>
            </a:stretch>
          </p:blipFill>
          <p:spPr bwMode="auto">
            <a:xfrm>
              <a:off x="5220072" y="550463"/>
              <a:ext cx="3886649" cy="3886649"/>
            </a:xfrm>
            <a:prstGeom prst="rect">
              <a:avLst/>
            </a:prstGeom>
            <a:noFill/>
            <a:extLst>
              <a:ext uri="{909E8E84-426E-40DD-AFC4-6F175D3DCCD1}">
                <a14:hiddenFill xmlns:a14="http://schemas.microsoft.com/office/drawing/2010/main">
                  <a:solidFill>
                    <a:srgbClr val="FFFFFF"/>
                  </a:solidFill>
                </a14:hiddenFill>
              </a:ext>
            </a:extLst>
          </p:spPr>
        </p:pic>
        <p:pic>
          <p:nvPicPr>
            <p:cNvPr id="278" name="Picture 20" descr="http://findicons.com/files/icons/772/token_light/128/gear.png"/>
            <p:cNvPicPr>
              <a:picLocks noChangeAspect="1" noChangeArrowheads="1"/>
            </p:cNvPicPr>
            <p:nvPr/>
          </p:nvPicPr>
          <p:blipFill>
            <a:blip r:embed="rId47" cstate="print">
              <a:extLst>
                <a:ext uri="{28A0092B-C50C-407E-A947-70E740481C1C}">
                  <a14:useLocalDpi xmlns:a14="http://schemas.microsoft.com/office/drawing/2010/main" val="0"/>
                </a:ext>
              </a:extLst>
            </a:blip>
            <a:srcRect/>
            <a:stretch>
              <a:fillRect/>
            </a:stretch>
          </p:blipFill>
          <p:spPr bwMode="auto">
            <a:xfrm>
              <a:off x="5640525" y="880852"/>
              <a:ext cx="3124210" cy="312421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04" name="Blue - ETL - Static"/>
          <p:cNvGrpSpPr/>
          <p:nvPr/>
        </p:nvGrpSpPr>
        <p:grpSpPr>
          <a:xfrm>
            <a:off x="3411399" y="4303359"/>
            <a:ext cx="519481" cy="519481"/>
            <a:chOff x="5220072" y="488201"/>
            <a:chExt cx="3951063" cy="3948911"/>
          </a:xfrm>
        </p:grpSpPr>
        <p:pic>
          <p:nvPicPr>
            <p:cNvPr id="305" name="Picture 4" descr="http://gardencrest.homeproperties.com/images/lifestyle-icon-service.png"/>
            <p:cNvPicPr>
              <a:picLocks noChangeAspect="1" noChangeArrowheads="1"/>
            </p:cNvPicPr>
            <p:nvPr/>
          </p:nvPicPr>
          <p:blipFill>
            <a:blip r:embed="rId41" cstate="print">
              <a:extLst>
                <a:ext uri="{28A0092B-C50C-407E-A947-70E740481C1C}">
                  <a14:useLocalDpi xmlns:a14="http://schemas.microsoft.com/office/drawing/2010/main" val="0"/>
                </a:ext>
              </a:extLst>
            </a:blip>
            <a:srcRect/>
            <a:stretch>
              <a:fillRect/>
            </a:stretch>
          </p:blipFill>
          <p:spPr bwMode="auto">
            <a:xfrm>
              <a:off x="5234104" y="488201"/>
              <a:ext cx="3937031" cy="3937041"/>
            </a:xfrm>
            <a:prstGeom prst="rect">
              <a:avLst/>
            </a:prstGeom>
            <a:noFill/>
            <a:extLst>
              <a:ext uri="{909E8E84-426E-40DD-AFC4-6F175D3DCCD1}">
                <a14:hiddenFill xmlns:a14="http://schemas.microsoft.com/office/drawing/2010/main">
                  <a:solidFill>
                    <a:srgbClr val="FFFFFF"/>
                  </a:solidFill>
                </a14:hiddenFill>
              </a:ext>
            </a:extLst>
          </p:spPr>
        </p:pic>
        <p:pic>
          <p:nvPicPr>
            <p:cNvPr id="306" name="Picture 16" descr="http://www.discardedcrew.com/misc/BlueDot.png"/>
            <p:cNvPicPr>
              <a:picLocks noChangeAspect="1" noChangeArrowheads="1"/>
            </p:cNvPicPr>
            <p:nvPr/>
          </p:nvPicPr>
          <p:blipFill>
            <a:blip r:embed="rId46">
              <a:extLst>
                <a:ext uri="{28A0092B-C50C-407E-A947-70E740481C1C}">
                  <a14:useLocalDpi xmlns:a14="http://schemas.microsoft.com/office/drawing/2010/main" val="0"/>
                </a:ext>
              </a:extLst>
            </a:blip>
            <a:srcRect/>
            <a:stretch>
              <a:fillRect/>
            </a:stretch>
          </p:blipFill>
          <p:spPr bwMode="auto">
            <a:xfrm>
              <a:off x="5220072" y="550463"/>
              <a:ext cx="3886649" cy="3886649"/>
            </a:xfrm>
            <a:prstGeom prst="rect">
              <a:avLst/>
            </a:prstGeom>
            <a:noFill/>
            <a:extLst>
              <a:ext uri="{909E8E84-426E-40DD-AFC4-6F175D3DCCD1}">
                <a14:hiddenFill xmlns:a14="http://schemas.microsoft.com/office/drawing/2010/main">
                  <a:solidFill>
                    <a:srgbClr val="FFFFFF"/>
                  </a:solidFill>
                </a14:hiddenFill>
              </a:ext>
            </a:extLst>
          </p:spPr>
        </p:pic>
        <p:pic>
          <p:nvPicPr>
            <p:cNvPr id="307" name="Picture 20" descr="http://findicons.com/files/icons/772/token_light/128/gear.png"/>
            <p:cNvPicPr>
              <a:picLocks noChangeAspect="1" noChangeArrowheads="1"/>
            </p:cNvPicPr>
            <p:nvPr/>
          </p:nvPicPr>
          <p:blipFill>
            <a:blip r:embed="rId47" cstate="print">
              <a:extLst>
                <a:ext uri="{28A0092B-C50C-407E-A947-70E740481C1C}">
                  <a14:useLocalDpi xmlns:a14="http://schemas.microsoft.com/office/drawing/2010/main" val="0"/>
                </a:ext>
              </a:extLst>
            </a:blip>
            <a:srcRect/>
            <a:stretch>
              <a:fillRect/>
            </a:stretch>
          </p:blipFill>
          <p:spPr bwMode="auto">
            <a:xfrm>
              <a:off x="5640525" y="880852"/>
              <a:ext cx="3124210" cy="312421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08" name="Blue - DB Perf"/>
          <p:cNvGrpSpPr/>
          <p:nvPr/>
        </p:nvGrpSpPr>
        <p:grpSpPr>
          <a:xfrm>
            <a:off x="3411399" y="3687394"/>
            <a:ext cx="519481" cy="519481"/>
            <a:chOff x="5220072" y="488201"/>
            <a:chExt cx="3951063" cy="3948911"/>
          </a:xfrm>
        </p:grpSpPr>
        <p:pic>
          <p:nvPicPr>
            <p:cNvPr id="309" name="Picture 4" descr="http://gardencrest.homeproperties.com/images/lifestyle-icon-service.png"/>
            <p:cNvPicPr>
              <a:picLocks noChangeAspect="1" noChangeArrowheads="1"/>
            </p:cNvPicPr>
            <p:nvPr/>
          </p:nvPicPr>
          <p:blipFill>
            <a:blip r:embed="rId41" cstate="print">
              <a:extLst>
                <a:ext uri="{28A0092B-C50C-407E-A947-70E740481C1C}">
                  <a14:useLocalDpi xmlns:a14="http://schemas.microsoft.com/office/drawing/2010/main" val="0"/>
                </a:ext>
              </a:extLst>
            </a:blip>
            <a:srcRect/>
            <a:stretch>
              <a:fillRect/>
            </a:stretch>
          </p:blipFill>
          <p:spPr bwMode="auto">
            <a:xfrm>
              <a:off x="5234104" y="488201"/>
              <a:ext cx="3937031" cy="3937041"/>
            </a:xfrm>
            <a:prstGeom prst="rect">
              <a:avLst/>
            </a:prstGeom>
            <a:noFill/>
            <a:extLst>
              <a:ext uri="{909E8E84-426E-40DD-AFC4-6F175D3DCCD1}">
                <a14:hiddenFill xmlns:a14="http://schemas.microsoft.com/office/drawing/2010/main">
                  <a:solidFill>
                    <a:srgbClr val="FFFFFF"/>
                  </a:solidFill>
                </a14:hiddenFill>
              </a:ext>
            </a:extLst>
          </p:spPr>
        </p:pic>
        <p:pic>
          <p:nvPicPr>
            <p:cNvPr id="310" name="Picture 16" descr="http://www.discardedcrew.com/misc/BlueDot.png"/>
            <p:cNvPicPr>
              <a:picLocks noChangeAspect="1" noChangeArrowheads="1"/>
            </p:cNvPicPr>
            <p:nvPr/>
          </p:nvPicPr>
          <p:blipFill>
            <a:blip r:embed="rId46">
              <a:extLst>
                <a:ext uri="{28A0092B-C50C-407E-A947-70E740481C1C}">
                  <a14:useLocalDpi xmlns:a14="http://schemas.microsoft.com/office/drawing/2010/main" val="0"/>
                </a:ext>
              </a:extLst>
            </a:blip>
            <a:srcRect/>
            <a:stretch>
              <a:fillRect/>
            </a:stretch>
          </p:blipFill>
          <p:spPr bwMode="auto">
            <a:xfrm>
              <a:off x="5220072" y="550463"/>
              <a:ext cx="3886649" cy="3886649"/>
            </a:xfrm>
            <a:prstGeom prst="rect">
              <a:avLst/>
            </a:prstGeom>
            <a:noFill/>
            <a:extLst>
              <a:ext uri="{909E8E84-426E-40DD-AFC4-6F175D3DCCD1}">
                <a14:hiddenFill xmlns:a14="http://schemas.microsoft.com/office/drawing/2010/main">
                  <a:solidFill>
                    <a:srgbClr val="FFFFFF"/>
                  </a:solidFill>
                </a14:hiddenFill>
              </a:ext>
            </a:extLst>
          </p:spPr>
        </p:pic>
        <p:pic>
          <p:nvPicPr>
            <p:cNvPr id="311" name="Picture 20" descr="http://findicons.com/files/icons/772/token_light/128/gear.png"/>
            <p:cNvPicPr>
              <a:picLocks noChangeAspect="1" noChangeArrowheads="1"/>
            </p:cNvPicPr>
            <p:nvPr/>
          </p:nvPicPr>
          <p:blipFill>
            <a:blip r:embed="rId47" cstate="print">
              <a:extLst>
                <a:ext uri="{28A0092B-C50C-407E-A947-70E740481C1C}">
                  <a14:useLocalDpi xmlns:a14="http://schemas.microsoft.com/office/drawing/2010/main" val="0"/>
                </a:ext>
              </a:extLst>
            </a:blip>
            <a:srcRect/>
            <a:stretch>
              <a:fillRect/>
            </a:stretch>
          </p:blipFill>
          <p:spPr bwMode="auto">
            <a:xfrm>
              <a:off x="5640525" y="880852"/>
              <a:ext cx="3124210" cy="312421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38" name="Blue - DB Perf - Move"/>
          <p:cNvGrpSpPr/>
          <p:nvPr/>
        </p:nvGrpSpPr>
        <p:grpSpPr>
          <a:xfrm>
            <a:off x="3415252" y="3688015"/>
            <a:ext cx="519481" cy="519481"/>
            <a:chOff x="5220072" y="488201"/>
            <a:chExt cx="3951063" cy="3948911"/>
          </a:xfrm>
        </p:grpSpPr>
        <p:pic>
          <p:nvPicPr>
            <p:cNvPr id="339" name="Picture 4" descr="http://gardencrest.homeproperties.com/images/lifestyle-icon-service.png"/>
            <p:cNvPicPr>
              <a:picLocks noChangeAspect="1" noChangeArrowheads="1"/>
            </p:cNvPicPr>
            <p:nvPr/>
          </p:nvPicPr>
          <p:blipFill>
            <a:blip r:embed="rId41" cstate="print">
              <a:extLst>
                <a:ext uri="{28A0092B-C50C-407E-A947-70E740481C1C}">
                  <a14:useLocalDpi xmlns:a14="http://schemas.microsoft.com/office/drawing/2010/main" val="0"/>
                </a:ext>
              </a:extLst>
            </a:blip>
            <a:srcRect/>
            <a:stretch>
              <a:fillRect/>
            </a:stretch>
          </p:blipFill>
          <p:spPr bwMode="auto">
            <a:xfrm>
              <a:off x="5234104" y="488201"/>
              <a:ext cx="3937031" cy="3937041"/>
            </a:xfrm>
            <a:prstGeom prst="rect">
              <a:avLst/>
            </a:prstGeom>
            <a:noFill/>
            <a:extLst>
              <a:ext uri="{909E8E84-426E-40DD-AFC4-6F175D3DCCD1}">
                <a14:hiddenFill xmlns:a14="http://schemas.microsoft.com/office/drawing/2010/main">
                  <a:solidFill>
                    <a:srgbClr val="FFFFFF"/>
                  </a:solidFill>
                </a14:hiddenFill>
              </a:ext>
            </a:extLst>
          </p:spPr>
        </p:pic>
        <p:pic>
          <p:nvPicPr>
            <p:cNvPr id="340" name="Picture 16" descr="http://www.discardedcrew.com/misc/BlueDot.png"/>
            <p:cNvPicPr>
              <a:picLocks noChangeAspect="1" noChangeArrowheads="1"/>
            </p:cNvPicPr>
            <p:nvPr/>
          </p:nvPicPr>
          <p:blipFill>
            <a:blip r:embed="rId46">
              <a:extLst>
                <a:ext uri="{28A0092B-C50C-407E-A947-70E740481C1C}">
                  <a14:useLocalDpi xmlns:a14="http://schemas.microsoft.com/office/drawing/2010/main" val="0"/>
                </a:ext>
              </a:extLst>
            </a:blip>
            <a:srcRect/>
            <a:stretch>
              <a:fillRect/>
            </a:stretch>
          </p:blipFill>
          <p:spPr bwMode="auto">
            <a:xfrm>
              <a:off x="5220072" y="550463"/>
              <a:ext cx="3886649" cy="3886649"/>
            </a:xfrm>
            <a:prstGeom prst="rect">
              <a:avLst/>
            </a:prstGeom>
            <a:noFill/>
            <a:extLst>
              <a:ext uri="{909E8E84-426E-40DD-AFC4-6F175D3DCCD1}">
                <a14:hiddenFill xmlns:a14="http://schemas.microsoft.com/office/drawing/2010/main">
                  <a:solidFill>
                    <a:srgbClr val="FFFFFF"/>
                  </a:solidFill>
                </a14:hiddenFill>
              </a:ext>
            </a:extLst>
          </p:spPr>
        </p:pic>
        <p:pic>
          <p:nvPicPr>
            <p:cNvPr id="341" name="Picture 20" descr="http://findicons.com/files/icons/772/token_light/128/gear.png"/>
            <p:cNvPicPr>
              <a:picLocks noChangeAspect="1" noChangeArrowheads="1"/>
            </p:cNvPicPr>
            <p:nvPr/>
          </p:nvPicPr>
          <p:blipFill>
            <a:blip r:embed="rId47" cstate="print">
              <a:extLst>
                <a:ext uri="{28A0092B-C50C-407E-A947-70E740481C1C}">
                  <a14:useLocalDpi xmlns:a14="http://schemas.microsoft.com/office/drawing/2010/main" val="0"/>
                </a:ext>
              </a:extLst>
            </a:blip>
            <a:srcRect/>
            <a:stretch>
              <a:fillRect/>
            </a:stretch>
          </p:blipFill>
          <p:spPr bwMode="auto">
            <a:xfrm>
              <a:off x="5640525" y="880852"/>
              <a:ext cx="3124210" cy="312421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34" name="Blue - ETL - Move"/>
          <p:cNvGrpSpPr/>
          <p:nvPr/>
        </p:nvGrpSpPr>
        <p:grpSpPr>
          <a:xfrm>
            <a:off x="3415252" y="4303980"/>
            <a:ext cx="519481" cy="519481"/>
            <a:chOff x="5220072" y="488201"/>
            <a:chExt cx="3951063" cy="3948911"/>
          </a:xfrm>
        </p:grpSpPr>
        <p:pic>
          <p:nvPicPr>
            <p:cNvPr id="335" name="Picture 4" descr="http://gardencrest.homeproperties.com/images/lifestyle-icon-service.png"/>
            <p:cNvPicPr>
              <a:picLocks noChangeAspect="1" noChangeArrowheads="1"/>
            </p:cNvPicPr>
            <p:nvPr/>
          </p:nvPicPr>
          <p:blipFill>
            <a:blip r:embed="rId41" cstate="print">
              <a:extLst>
                <a:ext uri="{28A0092B-C50C-407E-A947-70E740481C1C}">
                  <a14:useLocalDpi xmlns:a14="http://schemas.microsoft.com/office/drawing/2010/main" val="0"/>
                </a:ext>
              </a:extLst>
            </a:blip>
            <a:srcRect/>
            <a:stretch>
              <a:fillRect/>
            </a:stretch>
          </p:blipFill>
          <p:spPr bwMode="auto">
            <a:xfrm>
              <a:off x="5234104" y="488201"/>
              <a:ext cx="3937031" cy="3937041"/>
            </a:xfrm>
            <a:prstGeom prst="rect">
              <a:avLst/>
            </a:prstGeom>
            <a:noFill/>
            <a:extLst>
              <a:ext uri="{909E8E84-426E-40DD-AFC4-6F175D3DCCD1}">
                <a14:hiddenFill xmlns:a14="http://schemas.microsoft.com/office/drawing/2010/main">
                  <a:solidFill>
                    <a:srgbClr val="FFFFFF"/>
                  </a:solidFill>
                </a14:hiddenFill>
              </a:ext>
            </a:extLst>
          </p:spPr>
        </p:pic>
        <p:pic>
          <p:nvPicPr>
            <p:cNvPr id="336" name="Picture 16" descr="http://www.discardedcrew.com/misc/BlueDot.png"/>
            <p:cNvPicPr>
              <a:picLocks noChangeAspect="1" noChangeArrowheads="1"/>
            </p:cNvPicPr>
            <p:nvPr/>
          </p:nvPicPr>
          <p:blipFill>
            <a:blip r:embed="rId46">
              <a:extLst>
                <a:ext uri="{28A0092B-C50C-407E-A947-70E740481C1C}">
                  <a14:useLocalDpi xmlns:a14="http://schemas.microsoft.com/office/drawing/2010/main" val="0"/>
                </a:ext>
              </a:extLst>
            </a:blip>
            <a:srcRect/>
            <a:stretch>
              <a:fillRect/>
            </a:stretch>
          </p:blipFill>
          <p:spPr bwMode="auto">
            <a:xfrm>
              <a:off x="5220072" y="550463"/>
              <a:ext cx="3886649" cy="3886649"/>
            </a:xfrm>
            <a:prstGeom prst="rect">
              <a:avLst/>
            </a:prstGeom>
            <a:noFill/>
            <a:extLst>
              <a:ext uri="{909E8E84-426E-40DD-AFC4-6F175D3DCCD1}">
                <a14:hiddenFill xmlns:a14="http://schemas.microsoft.com/office/drawing/2010/main">
                  <a:solidFill>
                    <a:srgbClr val="FFFFFF"/>
                  </a:solidFill>
                </a14:hiddenFill>
              </a:ext>
            </a:extLst>
          </p:spPr>
        </p:pic>
        <p:pic>
          <p:nvPicPr>
            <p:cNvPr id="337" name="Picture 20" descr="http://findicons.com/files/icons/772/token_light/128/gear.png"/>
            <p:cNvPicPr>
              <a:picLocks noChangeAspect="1" noChangeArrowheads="1"/>
            </p:cNvPicPr>
            <p:nvPr/>
          </p:nvPicPr>
          <p:blipFill>
            <a:blip r:embed="rId47" cstate="print">
              <a:extLst>
                <a:ext uri="{28A0092B-C50C-407E-A947-70E740481C1C}">
                  <a14:useLocalDpi xmlns:a14="http://schemas.microsoft.com/office/drawing/2010/main" val="0"/>
                </a:ext>
              </a:extLst>
            </a:blip>
            <a:srcRect/>
            <a:stretch>
              <a:fillRect/>
            </a:stretch>
          </p:blipFill>
          <p:spPr bwMode="auto">
            <a:xfrm>
              <a:off x="5640525" y="880852"/>
              <a:ext cx="3124210" cy="312421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30" name="Blue - Data Quality - Move"/>
          <p:cNvGrpSpPr/>
          <p:nvPr/>
        </p:nvGrpSpPr>
        <p:grpSpPr>
          <a:xfrm>
            <a:off x="3415252" y="4943658"/>
            <a:ext cx="519481" cy="519481"/>
            <a:chOff x="5220072" y="488201"/>
            <a:chExt cx="3951063" cy="3948911"/>
          </a:xfrm>
        </p:grpSpPr>
        <p:pic>
          <p:nvPicPr>
            <p:cNvPr id="331" name="Picture 4" descr="http://gardencrest.homeproperties.com/images/lifestyle-icon-service.png"/>
            <p:cNvPicPr>
              <a:picLocks noChangeAspect="1" noChangeArrowheads="1"/>
            </p:cNvPicPr>
            <p:nvPr/>
          </p:nvPicPr>
          <p:blipFill>
            <a:blip r:embed="rId41" cstate="print">
              <a:extLst>
                <a:ext uri="{28A0092B-C50C-407E-A947-70E740481C1C}">
                  <a14:useLocalDpi xmlns:a14="http://schemas.microsoft.com/office/drawing/2010/main" val="0"/>
                </a:ext>
              </a:extLst>
            </a:blip>
            <a:srcRect/>
            <a:stretch>
              <a:fillRect/>
            </a:stretch>
          </p:blipFill>
          <p:spPr bwMode="auto">
            <a:xfrm>
              <a:off x="5234104" y="488201"/>
              <a:ext cx="3937031" cy="3937041"/>
            </a:xfrm>
            <a:prstGeom prst="rect">
              <a:avLst/>
            </a:prstGeom>
            <a:noFill/>
            <a:extLst>
              <a:ext uri="{909E8E84-426E-40DD-AFC4-6F175D3DCCD1}">
                <a14:hiddenFill xmlns:a14="http://schemas.microsoft.com/office/drawing/2010/main">
                  <a:solidFill>
                    <a:srgbClr val="FFFFFF"/>
                  </a:solidFill>
                </a14:hiddenFill>
              </a:ext>
            </a:extLst>
          </p:spPr>
        </p:pic>
        <p:pic>
          <p:nvPicPr>
            <p:cNvPr id="332" name="Picture 16" descr="http://www.discardedcrew.com/misc/BlueDot.png"/>
            <p:cNvPicPr>
              <a:picLocks noChangeAspect="1" noChangeArrowheads="1"/>
            </p:cNvPicPr>
            <p:nvPr/>
          </p:nvPicPr>
          <p:blipFill>
            <a:blip r:embed="rId46">
              <a:extLst>
                <a:ext uri="{28A0092B-C50C-407E-A947-70E740481C1C}">
                  <a14:useLocalDpi xmlns:a14="http://schemas.microsoft.com/office/drawing/2010/main" val="0"/>
                </a:ext>
              </a:extLst>
            </a:blip>
            <a:srcRect/>
            <a:stretch>
              <a:fillRect/>
            </a:stretch>
          </p:blipFill>
          <p:spPr bwMode="auto">
            <a:xfrm>
              <a:off x="5220072" y="550463"/>
              <a:ext cx="3886649" cy="3886649"/>
            </a:xfrm>
            <a:prstGeom prst="rect">
              <a:avLst/>
            </a:prstGeom>
            <a:noFill/>
            <a:extLst>
              <a:ext uri="{909E8E84-426E-40DD-AFC4-6F175D3DCCD1}">
                <a14:hiddenFill xmlns:a14="http://schemas.microsoft.com/office/drawing/2010/main">
                  <a:solidFill>
                    <a:srgbClr val="FFFFFF"/>
                  </a:solidFill>
                </a14:hiddenFill>
              </a:ext>
            </a:extLst>
          </p:spPr>
        </p:pic>
        <p:pic>
          <p:nvPicPr>
            <p:cNvPr id="333" name="Picture 20" descr="http://findicons.com/files/icons/772/token_light/128/gear.png"/>
            <p:cNvPicPr>
              <a:picLocks noChangeAspect="1" noChangeArrowheads="1"/>
            </p:cNvPicPr>
            <p:nvPr/>
          </p:nvPicPr>
          <p:blipFill>
            <a:blip r:embed="rId47" cstate="print">
              <a:extLst>
                <a:ext uri="{28A0092B-C50C-407E-A947-70E740481C1C}">
                  <a14:useLocalDpi xmlns:a14="http://schemas.microsoft.com/office/drawing/2010/main" val="0"/>
                </a:ext>
              </a:extLst>
            </a:blip>
            <a:srcRect/>
            <a:stretch>
              <a:fillRect/>
            </a:stretch>
          </p:blipFill>
          <p:spPr bwMode="auto">
            <a:xfrm>
              <a:off x="5640525" y="880852"/>
              <a:ext cx="3124210" cy="312421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47" name="Group 346"/>
          <p:cNvGrpSpPr/>
          <p:nvPr/>
        </p:nvGrpSpPr>
        <p:grpSpPr>
          <a:xfrm>
            <a:off x="3442650" y="524011"/>
            <a:ext cx="1569646" cy="1746889"/>
            <a:chOff x="1344875" y="436675"/>
            <a:chExt cx="1308038" cy="1455741"/>
          </a:xfrm>
        </p:grpSpPr>
        <p:cxnSp>
          <p:nvCxnSpPr>
            <p:cNvPr id="348" name="Straight Arrow Connector 347"/>
            <p:cNvCxnSpPr/>
            <p:nvPr/>
          </p:nvCxnSpPr>
          <p:spPr>
            <a:xfrm flipH="1" flipV="1">
              <a:off x="1344875" y="819227"/>
              <a:ext cx="255318" cy="143300"/>
            </a:xfrm>
            <a:prstGeom prst="straightConnector1">
              <a:avLst/>
            </a:prstGeom>
            <a:ln>
              <a:solidFill>
                <a:srgbClr val="7F7F7F"/>
              </a:solidFill>
              <a:prstDash val="solid"/>
              <a:headEnd type="stealth" w="lg" len="med"/>
              <a:tailEnd type="stealth" w="lg" len="med"/>
            </a:ln>
            <a:effectLst/>
          </p:spPr>
          <p:style>
            <a:lnRef idx="2">
              <a:schemeClr val="dk1"/>
            </a:lnRef>
            <a:fillRef idx="0">
              <a:schemeClr val="dk1"/>
            </a:fillRef>
            <a:effectRef idx="1">
              <a:schemeClr val="dk1"/>
            </a:effectRef>
            <a:fontRef idx="minor">
              <a:schemeClr val="tx1"/>
            </a:fontRef>
          </p:style>
        </p:cxnSp>
        <p:cxnSp>
          <p:nvCxnSpPr>
            <p:cNvPr id="349" name="Straight Arrow Connector 348"/>
            <p:cNvCxnSpPr/>
            <p:nvPr/>
          </p:nvCxnSpPr>
          <p:spPr>
            <a:xfrm flipV="1">
              <a:off x="2427518" y="819227"/>
              <a:ext cx="225395" cy="143300"/>
            </a:xfrm>
            <a:prstGeom prst="straightConnector1">
              <a:avLst/>
            </a:prstGeom>
            <a:ln>
              <a:solidFill>
                <a:srgbClr val="7F7F7F"/>
              </a:solidFill>
              <a:prstDash val="solid"/>
              <a:headEnd type="stealth" w="lg" len="med"/>
              <a:tailEnd type="stealth" w="lg" len="med"/>
            </a:ln>
            <a:effectLst/>
          </p:spPr>
          <p:style>
            <a:lnRef idx="2">
              <a:schemeClr val="dk1"/>
            </a:lnRef>
            <a:fillRef idx="0">
              <a:schemeClr val="dk1"/>
            </a:fillRef>
            <a:effectRef idx="1">
              <a:schemeClr val="dk1"/>
            </a:effectRef>
            <a:fontRef idx="minor">
              <a:schemeClr val="tx1"/>
            </a:fontRef>
          </p:style>
        </p:cxnSp>
        <p:cxnSp>
          <p:nvCxnSpPr>
            <p:cNvPr id="350" name="Straight Arrow Connector 349"/>
            <p:cNvCxnSpPr/>
            <p:nvPr/>
          </p:nvCxnSpPr>
          <p:spPr>
            <a:xfrm flipV="1">
              <a:off x="2022044" y="436675"/>
              <a:ext cx="2327" cy="382552"/>
            </a:xfrm>
            <a:prstGeom prst="straightConnector1">
              <a:avLst/>
            </a:prstGeom>
            <a:ln>
              <a:solidFill>
                <a:srgbClr val="7F7F7F"/>
              </a:solidFill>
              <a:prstDash val="solid"/>
              <a:headEnd type="stealth" w="lg" len="med"/>
              <a:tailEnd type="stealth" w="lg" len="med"/>
            </a:ln>
            <a:effectLst/>
          </p:spPr>
          <p:style>
            <a:lnRef idx="2">
              <a:schemeClr val="dk1"/>
            </a:lnRef>
            <a:fillRef idx="0">
              <a:schemeClr val="dk1"/>
            </a:fillRef>
            <a:effectRef idx="1">
              <a:schemeClr val="dk1"/>
            </a:effectRef>
            <a:fontRef idx="minor">
              <a:schemeClr val="tx1"/>
            </a:fontRef>
          </p:style>
        </p:cxnSp>
        <p:cxnSp>
          <p:nvCxnSpPr>
            <p:cNvPr id="351" name="Straight Arrow Connector 350"/>
            <p:cNvCxnSpPr/>
            <p:nvPr/>
          </p:nvCxnSpPr>
          <p:spPr>
            <a:xfrm flipH="1" flipV="1">
              <a:off x="2022044" y="1430430"/>
              <a:ext cx="2327" cy="461986"/>
            </a:xfrm>
            <a:prstGeom prst="straightConnector1">
              <a:avLst/>
            </a:prstGeom>
            <a:ln>
              <a:solidFill>
                <a:srgbClr val="7F7F7F"/>
              </a:solidFill>
              <a:prstDash val="solid"/>
              <a:headEnd type="stealth" w="lg" len="med"/>
              <a:tailEnd type="stealth" w="lg" len="med"/>
            </a:ln>
            <a:effectLst/>
          </p:spPr>
          <p:style>
            <a:lnRef idx="2">
              <a:schemeClr val="dk1"/>
            </a:lnRef>
            <a:fillRef idx="0">
              <a:schemeClr val="dk1"/>
            </a:fillRef>
            <a:effectRef idx="1">
              <a:schemeClr val="dk1"/>
            </a:effectRef>
            <a:fontRef idx="minor">
              <a:schemeClr val="tx1"/>
            </a:fontRef>
          </p:style>
        </p:cxnSp>
        <p:cxnSp>
          <p:nvCxnSpPr>
            <p:cNvPr id="352" name="Straight Arrow Connector 351"/>
            <p:cNvCxnSpPr/>
            <p:nvPr/>
          </p:nvCxnSpPr>
          <p:spPr>
            <a:xfrm flipH="1" flipV="1">
              <a:off x="2427518" y="1359061"/>
              <a:ext cx="225395" cy="182802"/>
            </a:xfrm>
            <a:prstGeom prst="straightConnector1">
              <a:avLst/>
            </a:prstGeom>
            <a:ln>
              <a:solidFill>
                <a:srgbClr val="7F7F7F"/>
              </a:solidFill>
              <a:prstDash val="solid"/>
              <a:headEnd type="stealth" w="lg" len="med"/>
              <a:tailEnd type="stealth" w="lg" len="med"/>
            </a:ln>
            <a:effectLst/>
          </p:spPr>
          <p:style>
            <a:lnRef idx="2">
              <a:schemeClr val="dk1"/>
            </a:lnRef>
            <a:fillRef idx="0">
              <a:schemeClr val="dk1"/>
            </a:fillRef>
            <a:effectRef idx="1">
              <a:schemeClr val="dk1"/>
            </a:effectRef>
            <a:fontRef idx="minor">
              <a:schemeClr val="tx1"/>
            </a:fontRef>
          </p:style>
        </p:cxnSp>
        <p:cxnSp>
          <p:nvCxnSpPr>
            <p:cNvPr id="353" name="Straight Arrow Connector 352"/>
            <p:cNvCxnSpPr/>
            <p:nvPr/>
          </p:nvCxnSpPr>
          <p:spPr>
            <a:xfrm flipV="1">
              <a:off x="1371863" y="1367125"/>
              <a:ext cx="279353" cy="185126"/>
            </a:xfrm>
            <a:prstGeom prst="straightConnector1">
              <a:avLst/>
            </a:prstGeom>
            <a:ln>
              <a:solidFill>
                <a:srgbClr val="7F7F7F"/>
              </a:solidFill>
              <a:prstDash val="solid"/>
              <a:headEnd type="stealth" w="lg" len="med"/>
              <a:tailEnd type="stealth" w="lg" len="med"/>
            </a:ln>
            <a:effectLst/>
          </p:spPr>
          <p:style>
            <a:lnRef idx="2">
              <a:schemeClr val="dk1"/>
            </a:lnRef>
            <a:fillRef idx="0">
              <a:schemeClr val="dk1"/>
            </a:fillRef>
            <a:effectRef idx="1">
              <a:schemeClr val="dk1"/>
            </a:effectRef>
            <a:fontRef idx="minor">
              <a:schemeClr val="tx1"/>
            </a:fontRef>
          </p:style>
        </p:cxnSp>
      </p:grpSp>
      <p:pic>
        <p:nvPicPr>
          <p:cNvPr id="266" name="Picture 2"/>
          <p:cNvPicPr>
            <a:picLocks noChangeAspect="1" noChangeArrowheads="1"/>
          </p:cNvPicPr>
          <p:nvPr/>
        </p:nvPicPr>
        <p:blipFill>
          <a:blip r:embed="rId48" cstate="print">
            <a:extLst>
              <a:ext uri="{28A0092B-C50C-407E-A947-70E740481C1C}">
                <a14:useLocalDpi xmlns:a14="http://schemas.microsoft.com/office/drawing/2010/main" val="0"/>
              </a:ext>
            </a:extLst>
          </a:blip>
          <a:stretch>
            <a:fillRect/>
          </a:stretch>
        </p:blipFill>
        <p:spPr bwMode="auto">
          <a:xfrm>
            <a:off x="4913080" y="935633"/>
            <a:ext cx="762197" cy="8229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5987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08"/>
                                        </p:tgtEl>
                                        <p:attrNameLst>
                                          <p:attrName>style.visibility</p:attrName>
                                        </p:attrNameLst>
                                      </p:cBhvr>
                                      <p:to>
                                        <p:strVal val="visible"/>
                                      </p:to>
                                    </p:set>
                                    <p:anim calcmode="lin" valueType="num">
                                      <p:cBhvr>
                                        <p:cTn id="7" dur="500" fill="hold"/>
                                        <p:tgtEl>
                                          <p:spTgt spid="208"/>
                                        </p:tgtEl>
                                        <p:attrNameLst>
                                          <p:attrName>ppt_w</p:attrName>
                                        </p:attrNameLst>
                                      </p:cBhvr>
                                      <p:tavLst>
                                        <p:tav tm="0">
                                          <p:val>
                                            <p:fltVal val="0"/>
                                          </p:val>
                                        </p:tav>
                                        <p:tav tm="100000">
                                          <p:val>
                                            <p:strVal val="#ppt_w"/>
                                          </p:val>
                                        </p:tav>
                                      </p:tavLst>
                                    </p:anim>
                                    <p:anim calcmode="lin" valueType="num">
                                      <p:cBhvr>
                                        <p:cTn id="8" dur="500" fill="hold"/>
                                        <p:tgtEl>
                                          <p:spTgt spid="208"/>
                                        </p:tgtEl>
                                        <p:attrNameLst>
                                          <p:attrName>ppt_h</p:attrName>
                                        </p:attrNameLst>
                                      </p:cBhvr>
                                      <p:tavLst>
                                        <p:tav tm="0">
                                          <p:val>
                                            <p:fltVal val="0"/>
                                          </p:val>
                                        </p:tav>
                                        <p:tav tm="100000">
                                          <p:val>
                                            <p:strVal val="#ppt_h"/>
                                          </p:val>
                                        </p:tav>
                                      </p:tavLst>
                                    </p:anim>
                                    <p:animEffect transition="in" filter="fade">
                                      <p:cBhvr>
                                        <p:cTn id="9" dur="500"/>
                                        <p:tgtEl>
                                          <p:spTgt spid="208"/>
                                        </p:tgtEl>
                                      </p:cBhvr>
                                    </p:animEffect>
                                  </p:childTnLst>
                                </p:cTn>
                              </p:par>
                            </p:childTnLst>
                          </p:cTn>
                        </p:par>
                        <p:par>
                          <p:cTn id="10" fill="hold">
                            <p:stCondLst>
                              <p:cond delay="500"/>
                            </p:stCondLst>
                            <p:childTnLst>
                              <p:par>
                                <p:cTn id="11" presetID="22" presetClass="entr" presetSubtype="4" fill="hold" nodeType="afterEffect">
                                  <p:stCondLst>
                                    <p:cond delay="0"/>
                                  </p:stCondLst>
                                  <p:childTnLst>
                                    <p:set>
                                      <p:cBhvr>
                                        <p:cTn id="12" dur="1" fill="hold">
                                          <p:stCondLst>
                                            <p:cond delay="0"/>
                                          </p:stCondLst>
                                        </p:cTn>
                                        <p:tgtEl>
                                          <p:spTgt spid="126"/>
                                        </p:tgtEl>
                                        <p:attrNameLst>
                                          <p:attrName>style.visibility</p:attrName>
                                        </p:attrNameLst>
                                      </p:cBhvr>
                                      <p:to>
                                        <p:strVal val="visible"/>
                                      </p:to>
                                    </p:set>
                                    <p:animEffect transition="in" filter="wipe(down)">
                                      <p:cBhvr>
                                        <p:cTn id="13" dur="500"/>
                                        <p:tgtEl>
                                          <p:spTgt spid="126"/>
                                        </p:tgtEl>
                                      </p:cBhvr>
                                    </p:animEffect>
                                  </p:childTnLst>
                                </p:cTn>
                              </p:par>
                              <p:par>
                                <p:cTn id="14" presetID="10" presetClass="entr" presetSubtype="0" fill="hold" nodeType="withEffect">
                                  <p:stCondLst>
                                    <p:cond delay="0"/>
                                  </p:stCondLst>
                                  <p:childTnLst>
                                    <p:set>
                                      <p:cBhvr>
                                        <p:cTn id="15" dur="1" fill="hold">
                                          <p:stCondLst>
                                            <p:cond delay="0"/>
                                          </p:stCondLst>
                                        </p:cTn>
                                        <p:tgtEl>
                                          <p:spTgt spid="123"/>
                                        </p:tgtEl>
                                        <p:attrNameLst>
                                          <p:attrName>style.visibility</p:attrName>
                                        </p:attrNameLst>
                                      </p:cBhvr>
                                      <p:to>
                                        <p:strVal val="visible"/>
                                      </p:to>
                                    </p:set>
                                    <p:animEffect transition="in" filter="fade">
                                      <p:cBhvr>
                                        <p:cTn id="16" dur="500"/>
                                        <p:tgtEl>
                                          <p:spTgt spid="123"/>
                                        </p:tgtEl>
                                      </p:cBhvr>
                                    </p:animEffect>
                                  </p:childTnLst>
                                </p:cTn>
                              </p:par>
                            </p:childTnLst>
                          </p:cTn>
                        </p:par>
                        <p:par>
                          <p:cTn id="17" fill="hold">
                            <p:stCondLst>
                              <p:cond delay="1000"/>
                            </p:stCondLst>
                            <p:childTnLst>
                              <p:par>
                                <p:cTn id="18" presetID="22" presetClass="entr" presetSubtype="4" fill="hold" nodeType="after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wipe(down)">
                                      <p:cBhvr>
                                        <p:cTn id="20" dur="500"/>
                                        <p:tgtEl>
                                          <p:spTgt spid="13"/>
                                        </p:tgtEl>
                                      </p:cBhvr>
                                    </p:animEffect>
                                  </p:childTnLst>
                                </p:cTn>
                              </p:par>
                              <p:par>
                                <p:cTn id="21" presetID="53" presetClass="entr" presetSubtype="16" fill="hold" nodeType="withEffect">
                                  <p:stCondLst>
                                    <p:cond delay="0"/>
                                  </p:stCondLst>
                                  <p:childTnLst>
                                    <p:set>
                                      <p:cBhvr>
                                        <p:cTn id="22" dur="1" fill="hold">
                                          <p:stCondLst>
                                            <p:cond delay="0"/>
                                          </p:stCondLst>
                                        </p:cTn>
                                        <p:tgtEl>
                                          <p:spTgt spid="119"/>
                                        </p:tgtEl>
                                        <p:attrNameLst>
                                          <p:attrName>style.visibility</p:attrName>
                                        </p:attrNameLst>
                                      </p:cBhvr>
                                      <p:to>
                                        <p:strVal val="visible"/>
                                      </p:to>
                                    </p:set>
                                    <p:anim calcmode="lin" valueType="num">
                                      <p:cBhvr>
                                        <p:cTn id="23" dur="500" fill="hold"/>
                                        <p:tgtEl>
                                          <p:spTgt spid="119"/>
                                        </p:tgtEl>
                                        <p:attrNameLst>
                                          <p:attrName>ppt_w</p:attrName>
                                        </p:attrNameLst>
                                      </p:cBhvr>
                                      <p:tavLst>
                                        <p:tav tm="0">
                                          <p:val>
                                            <p:fltVal val="0"/>
                                          </p:val>
                                        </p:tav>
                                        <p:tav tm="100000">
                                          <p:val>
                                            <p:strVal val="#ppt_w"/>
                                          </p:val>
                                        </p:tav>
                                      </p:tavLst>
                                    </p:anim>
                                    <p:anim calcmode="lin" valueType="num">
                                      <p:cBhvr>
                                        <p:cTn id="24" dur="500" fill="hold"/>
                                        <p:tgtEl>
                                          <p:spTgt spid="119"/>
                                        </p:tgtEl>
                                        <p:attrNameLst>
                                          <p:attrName>ppt_h</p:attrName>
                                        </p:attrNameLst>
                                      </p:cBhvr>
                                      <p:tavLst>
                                        <p:tav tm="0">
                                          <p:val>
                                            <p:fltVal val="0"/>
                                          </p:val>
                                        </p:tav>
                                        <p:tav tm="100000">
                                          <p:val>
                                            <p:strVal val="#ppt_h"/>
                                          </p:val>
                                        </p:tav>
                                      </p:tavLst>
                                    </p:anim>
                                    <p:animEffect transition="in" filter="fade">
                                      <p:cBhvr>
                                        <p:cTn id="25" dur="500"/>
                                        <p:tgtEl>
                                          <p:spTgt spid="119"/>
                                        </p:tgtEl>
                                      </p:cBhvr>
                                    </p:animEffect>
                                  </p:childTnLst>
                                </p:cTn>
                              </p:par>
                              <p:par>
                                <p:cTn id="26" presetID="10" presetClass="exit" presetSubtype="0" fill="hold" nodeType="withEffect">
                                  <p:stCondLst>
                                    <p:cond delay="0"/>
                                  </p:stCondLst>
                                  <p:childTnLst>
                                    <p:animEffect transition="out" filter="fade">
                                      <p:cBhvr>
                                        <p:cTn id="27" dur="500"/>
                                        <p:tgtEl>
                                          <p:spTgt spid="126"/>
                                        </p:tgtEl>
                                      </p:cBhvr>
                                    </p:animEffect>
                                    <p:set>
                                      <p:cBhvr>
                                        <p:cTn id="28" dur="1" fill="hold">
                                          <p:stCondLst>
                                            <p:cond delay="499"/>
                                          </p:stCondLst>
                                        </p:cTn>
                                        <p:tgtEl>
                                          <p:spTgt spid="126"/>
                                        </p:tgtEl>
                                        <p:attrNameLst>
                                          <p:attrName>style.visibility</p:attrName>
                                        </p:attrNameLst>
                                      </p:cBhvr>
                                      <p:to>
                                        <p:strVal val="hidden"/>
                                      </p:to>
                                    </p:set>
                                  </p:childTnLst>
                                </p:cTn>
                              </p:par>
                            </p:childTnLst>
                          </p:cTn>
                        </p:par>
                        <p:par>
                          <p:cTn id="29" fill="hold">
                            <p:stCondLst>
                              <p:cond delay="1500"/>
                            </p:stCondLst>
                            <p:childTnLst>
                              <p:par>
                                <p:cTn id="30" presetID="26" presetClass="exit" presetSubtype="0" fill="hold" nodeType="afterEffect">
                                  <p:stCondLst>
                                    <p:cond delay="0"/>
                                  </p:stCondLst>
                                  <p:childTnLst>
                                    <p:animEffect transition="out" filter="wipe(down)">
                                      <p:cBhvr>
                                        <p:cTn id="31" dur="180" accel="50000">
                                          <p:stCondLst>
                                            <p:cond delay="1820"/>
                                          </p:stCondLst>
                                        </p:cTn>
                                        <p:tgtEl>
                                          <p:spTgt spid="153"/>
                                        </p:tgtEl>
                                      </p:cBhvr>
                                    </p:animEffect>
                                    <p:anim calcmode="lin" valueType="num">
                                      <p:cBhvr>
                                        <p:cTn id="32" dur="1822" tmFilter="0,0; 0.14,0.31; 0.43,0.73; 0.71,0.91; 1.0,1.0">
                                          <p:stCondLst>
                                            <p:cond delay="0"/>
                                          </p:stCondLst>
                                        </p:cTn>
                                        <p:tgtEl>
                                          <p:spTgt spid="153"/>
                                        </p:tgtEl>
                                        <p:attrNameLst>
                                          <p:attrName>ppt_x</p:attrName>
                                        </p:attrNameLst>
                                      </p:cBhvr>
                                      <p:tavLst>
                                        <p:tav tm="0">
                                          <p:val>
                                            <p:strVal val="ppt_x"/>
                                          </p:val>
                                        </p:tav>
                                        <p:tav tm="100000">
                                          <p:val>
                                            <p:strVal val="#ppt_x+0.25"/>
                                          </p:val>
                                        </p:tav>
                                      </p:tavLst>
                                    </p:anim>
                                    <p:anim calcmode="lin" valueType="num">
                                      <p:cBhvr>
                                        <p:cTn id="33" dur="178">
                                          <p:stCondLst>
                                            <p:cond delay="1822"/>
                                          </p:stCondLst>
                                        </p:cTn>
                                        <p:tgtEl>
                                          <p:spTgt spid="153"/>
                                        </p:tgtEl>
                                        <p:attrNameLst>
                                          <p:attrName>ppt_x</p:attrName>
                                        </p:attrNameLst>
                                      </p:cBhvr>
                                      <p:tavLst>
                                        <p:tav tm="0">
                                          <p:val>
                                            <p:strVal val="ppt_x"/>
                                          </p:val>
                                        </p:tav>
                                        <p:tav tm="100000">
                                          <p:val>
                                            <p:strVal val="ppt_x"/>
                                          </p:val>
                                        </p:tav>
                                      </p:tavLst>
                                    </p:anim>
                                    <p:anim calcmode="lin" valueType="num">
                                      <p:cBhvr>
                                        <p:cTn id="34" dur="664" tmFilter="0.0,0.0;0.25,0.07;0.50,0.2;0.75,0.467;1.0,1.0">
                                          <p:stCondLst>
                                            <p:cond delay="0"/>
                                          </p:stCondLst>
                                        </p:cTn>
                                        <p:tgtEl>
                                          <p:spTgt spid="153"/>
                                        </p:tgtEl>
                                        <p:attrNameLst>
                                          <p:attrName>ppt_y</p:attrName>
                                        </p:attrNameLst>
                                      </p:cBhvr>
                                      <p:tavLst>
                                        <p:tav tm="0">
                                          <p:val>
                                            <p:strVal val="ppt_y"/>
                                          </p:val>
                                        </p:tav>
                                        <p:tav tm="5000">
                                          <p:val>
                                            <p:strVal val="ppt_y+0.026"/>
                                          </p:val>
                                        </p:tav>
                                        <p:tav tm="10000">
                                          <p:val>
                                            <p:strVal val="ppt_y+0.052"/>
                                          </p:val>
                                        </p:tav>
                                        <p:tav tm="15000">
                                          <p:val>
                                            <p:strVal val="ppt_y+0.078"/>
                                          </p:val>
                                        </p:tav>
                                        <p:tav tm="20000">
                                          <p:val>
                                            <p:strVal val="ppt_y+0.103"/>
                                          </p:val>
                                        </p:tav>
                                        <p:tav tm="30000">
                                          <p:val>
                                            <p:strVal val="ppt_y+0.151"/>
                                          </p:val>
                                        </p:tav>
                                        <p:tav tm="40000">
                                          <p:val>
                                            <p:strVal val="ppt_y+0.196"/>
                                          </p:val>
                                        </p:tav>
                                        <p:tav tm="50000">
                                          <p:val>
                                            <p:strVal val="ppt_y+0.236"/>
                                          </p:val>
                                        </p:tav>
                                        <p:tav tm="60000">
                                          <p:val>
                                            <p:strVal val="ppt_y+0.270"/>
                                          </p:val>
                                        </p:tav>
                                        <p:tav tm="70000">
                                          <p:val>
                                            <p:strVal val="ppt_y+0.297"/>
                                          </p:val>
                                        </p:tav>
                                        <p:tav tm="80000">
                                          <p:val>
                                            <p:strVal val="ppt_y+0.317"/>
                                          </p:val>
                                        </p:tav>
                                        <p:tav tm="90000">
                                          <p:val>
                                            <p:strVal val="ppt_y+0.329"/>
                                          </p:val>
                                        </p:tav>
                                        <p:tav tm="100000">
                                          <p:val>
                                            <p:strVal val="ppt_y+0.333"/>
                                          </p:val>
                                        </p:tav>
                                      </p:tavLst>
                                    </p:anim>
                                    <p:anim calcmode="lin" valueType="num">
                                      <p:cBhvr>
                                        <p:cTn id="35" dur="664" tmFilter="0, 0; 0.125,0.2665; 0.25,0.4; 0.375,0.465; 0.5,0.5;  0.625,0.535; 0.75,0.6; 0.875,0.7335; 1,1">
                                          <p:stCondLst>
                                            <p:cond delay="664"/>
                                          </p:stCondLst>
                                        </p:cTn>
                                        <p:tgtEl>
                                          <p:spTgt spid="153"/>
                                        </p:tgtEl>
                                        <p:attrNameLst>
                                          <p:attrName>ppt_y</p:attrName>
                                        </p:attrNameLst>
                                      </p:cBhvr>
                                      <p:tavLst>
                                        <p:tav tm="0">
                                          <p:val>
                                            <p:strVal val="ppt_y"/>
                                          </p:val>
                                        </p:tav>
                                        <p:tav tm="10000">
                                          <p:val>
                                            <p:strVal val="ppt_y-0.034"/>
                                          </p:val>
                                        </p:tav>
                                        <p:tav tm="20000">
                                          <p:val>
                                            <p:strVal val="ppt_y-0.065"/>
                                          </p:val>
                                        </p:tav>
                                        <p:tav tm="30000">
                                          <p:val>
                                            <p:strVal val="ppt_y-0.090"/>
                                          </p:val>
                                        </p:tav>
                                        <p:tav tm="40000">
                                          <p:val>
                                            <p:strVal val="ppt_y-0.106"/>
                                          </p:val>
                                        </p:tav>
                                        <p:tav tm="50000">
                                          <p:val>
                                            <p:strVal val="ppt_y-0.111"/>
                                          </p:val>
                                        </p:tav>
                                        <p:tav tm="60000">
                                          <p:val>
                                            <p:strVal val="ppt_y-0.106"/>
                                          </p:val>
                                        </p:tav>
                                        <p:tav tm="70000">
                                          <p:val>
                                            <p:strVal val="ppt_y-0.090"/>
                                          </p:val>
                                        </p:tav>
                                        <p:tav tm="80000">
                                          <p:val>
                                            <p:strVal val="ppt_y-0.065"/>
                                          </p:val>
                                        </p:tav>
                                        <p:tav tm="90000">
                                          <p:val>
                                            <p:strVal val="ppt_y-0.034"/>
                                          </p:val>
                                        </p:tav>
                                        <p:tav tm="100000">
                                          <p:val>
                                            <p:strVal val="ppt_y"/>
                                          </p:val>
                                        </p:tav>
                                      </p:tavLst>
                                    </p:anim>
                                    <p:anim calcmode="lin" valueType="num">
                                      <p:cBhvr>
                                        <p:cTn id="36" dur="332" tmFilter="0, 0; 0.125,0.2665; 0.25,0.4; 0.375,0.465; 0.5,0.5;  0.625,0.535; 0.75,0.6; 0.875,0.7335; 1,1">
                                          <p:stCondLst>
                                            <p:cond delay="1324"/>
                                          </p:stCondLst>
                                        </p:cTn>
                                        <p:tgtEl>
                                          <p:spTgt spid="153"/>
                                        </p:tgtEl>
                                        <p:attrNameLst>
                                          <p:attrName>ppt_y</p:attrName>
                                        </p:attrNameLst>
                                      </p:cBhvr>
                                      <p:tavLst>
                                        <p:tav tm="0">
                                          <p:val>
                                            <p:strVal val="ppt_y"/>
                                          </p:val>
                                        </p:tav>
                                        <p:tav tm="10000">
                                          <p:val>
                                            <p:strVal val="ppt_y-0.011"/>
                                          </p:val>
                                        </p:tav>
                                        <p:tav tm="20000">
                                          <p:val>
                                            <p:strVal val="ppt_y-0.022"/>
                                          </p:val>
                                        </p:tav>
                                        <p:tav tm="30000">
                                          <p:val>
                                            <p:strVal val="ppt_y-0.030"/>
                                          </p:val>
                                        </p:tav>
                                        <p:tav tm="40000">
                                          <p:val>
                                            <p:strVal val="ppt_y-0.035"/>
                                          </p:val>
                                        </p:tav>
                                        <p:tav tm="50000">
                                          <p:val>
                                            <p:strVal val="ppt_y-0.037"/>
                                          </p:val>
                                        </p:tav>
                                        <p:tav tm="60000">
                                          <p:val>
                                            <p:strVal val="ppt_y-0.035"/>
                                          </p:val>
                                        </p:tav>
                                        <p:tav tm="70000">
                                          <p:val>
                                            <p:strVal val="ppt_y-0.030"/>
                                          </p:val>
                                        </p:tav>
                                        <p:tav tm="80000">
                                          <p:val>
                                            <p:strVal val="ppt_y-0.022"/>
                                          </p:val>
                                        </p:tav>
                                        <p:tav tm="90000">
                                          <p:val>
                                            <p:strVal val="ppt_y-0.011"/>
                                          </p:val>
                                        </p:tav>
                                        <p:tav tm="100000">
                                          <p:val>
                                            <p:strVal val="ppt_y"/>
                                          </p:val>
                                        </p:tav>
                                      </p:tavLst>
                                    </p:anim>
                                    <p:anim calcmode="lin" valueType="num">
                                      <p:cBhvr>
                                        <p:cTn id="37" dur="164" tmFilter="0, 0; 0.125,0.2665; 0.25,0.4; 0.375,0.465; 0.5,0.5;  0.625,0.535; 0.75,0.6; 0.875,0.7335; 1,1">
                                          <p:stCondLst>
                                            <p:cond delay="1656"/>
                                          </p:stCondLst>
                                        </p:cTn>
                                        <p:tgtEl>
                                          <p:spTgt spid="153"/>
                                        </p:tgtEl>
                                        <p:attrNameLst>
                                          <p:attrName>ppt_y</p:attrName>
                                        </p:attrNameLst>
                                      </p:cBhvr>
                                      <p:tavLst>
                                        <p:tav tm="0">
                                          <p:val>
                                            <p:strVal val="ppt_y"/>
                                          </p:val>
                                        </p:tav>
                                        <p:tav tm="10000">
                                          <p:val>
                                            <p:strVal val="ppt_y-0.004"/>
                                          </p:val>
                                        </p:tav>
                                        <p:tav tm="20000">
                                          <p:val>
                                            <p:strVal val="ppt_y-0.007"/>
                                          </p:val>
                                        </p:tav>
                                        <p:tav tm="30000">
                                          <p:val>
                                            <p:strVal val="ppt_y-0.010"/>
                                          </p:val>
                                        </p:tav>
                                        <p:tav tm="40000">
                                          <p:val>
                                            <p:strVal val="ppt_y-0.012"/>
                                          </p:val>
                                        </p:tav>
                                        <p:tav tm="50000">
                                          <p:val>
                                            <p:strVal val="ppt_y-0.0123"/>
                                          </p:val>
                                        </p:tav>
                                        <p:tav tm="60000">
                                          <p:val>
                                            <p:strVal val="ppt_y-0.012"/>
                                          </p:val>
                                        </p:tav>
                                        <p:tav tm="70000">
                                          <p:val>
                                            <p:strVal val="ppt_y-0.010"/>
                                          </p:val>
                                        </p:tav>
                                        <p:tav tm="80000">
                                          <p:val>
                                            <p:strVal val="ppt_y-0.007"/>
                                          </p:val>
                                        </p:tav>
                                        <p:tav tm="90000">
                                          <p:val>
                                            <p:strVal val="ppt_y-0.004"/>
                                          </p:val>
                                        </p:tav>
                                        <p:tav tm="100000">
                                          <p:val>
                                            <p:strVal val="ppt_y"/>
                                          </p:val>
                                        </p:tav>
                                      </p:tavLst>
                                    </p:anim>
                                    <p:anim calcmode="lin" valueType="num">
                                      <p:cBhvr>
                                        <p:cTn id="38" dur="180" accel="50000">
                                          <p:stCondLst>
                                            <p:cond delay="1820"/>
                                          </p:stCondLst>
                                        </p:cTn>
                                        <p:tgtEl>
                                          <p:spTgt spid="153"/>
                                        </p:tgtEl>
                                        <p:attrNameLst>
                                          <p:attrName>ppt_y</p:attrName>
                                        </p:attrNameLst>
                                      </p:cBhvr>
                                      <p:tavLst>
                                        <p:tav tm="0">
                                          <p:val>
                                            <p:strVal val="ppt_y"/>
                                          </p:val>
                                        </p:tav>
                                        <p:tav tm="100000">
                                          <p:val>
                                            <p:strVal val="ppt_y+ppt_h"/>
                                          </p:val>
                                        </p:tav>
                                      </p:tavLst>
                                    </p:anim>
                                    <p:animScale>
                                      <p:cBhvr>
                                        <p:cTn id="39" dur="26">
                                          <p:stCondLst>
                                            <p:cond delay="620"/>
                                          </p:stCondLst>
                                        </p:cTn>
                                        <p:tgtEl>
                                          <p:spTgt spid="153"/>
                                        </p:tgtEl>
                                      </p:cBhvr>
                                      <p:to x="100000" y="60000"/>
                                    </p:animScale>
                                    <p:animScale>
                                      <p:cBhvr>
                                        <p:cTn id="40" dur="166" decel="50000">
                                          <p:stCondLst>
                                            <p:cond delay="646"/>
                                          </p:stCondLst>
                                        </p:cTn>
                                        <p:tgtEl>
                                          <p:spTgt spid="153"/>
                                        </p:tgtEl>
                                      </p:cBhvr>
                                      <p:to x="100000" y="100000"/>
                                    </p:animScale>
                                    <p:animScale>
                                      <p:cBhvr>
                                        <p:cTn id="41" dur="26">
                                          <p:stCondLst>
                                            <p:cond delay="1312"/>
                                          </p:stCondLst>
                                        </p:cTn>
                                        <p:tgtEl>
                                          <p:spTgt spid="153"/>
                                        </p:tgtEl>
                                      </p:cBhvr>
                                      <p:to x="100000" y="80000"/>
                                    </p:animScale>
                                    <p:animScale>
                                      <p:cBhvr>
                                        <p:cTn id="42" dur="166" decel="50000">
                                          <p:stCondLst>
                                            <p:cond delay="1338"/>
                                          </p:stCondLst>
                                        </p:cTn>
                                        <p:tgtEl>
                                          <p:spTgt spid="153"/>
                                        </p:tgtEl>
                                      </p:cBhvr>
                                      <p:to x="100000" y="100000"/>
                                    </p:animScale>
                                    <p:animScale>
                                      <p:cBhvr>
                                        <p:cTn id="43" dur="26">
                                          <p:stCondLst>
                                            <p:cond delay="1642"/>
                                          </p:stCondLst>
                                        </p:cTn>
                                        <p:tgtEl>
                                          <p:spTgt spid="153"/>
                                        </p:tgtEl>
                                      </p:cBhvr>
                                      <p:to x="100000" y="90000"/>
                                    </p:animScale>
                                    <p:animScale>
                                      <p:cBhvr>
                                        <p:cTn id="44" dur="166" decel="50000">
                                          <p:stCondLst>
                                            <p:cond delay="1668"/>
                                          </p:stCondLst>
                                        </p:cTn>
                                        <p:tgtEl>
                                          <p:spTgt spid="153"/>
                                        </p:tgtEl>
                                      </p:cBhvr>
                                      <p:to x="100000" y="100000"/>
                                    </p:animScale>
                                    <p:animScale>
                                      <p:cBhvr>
                                        <p:cTn id="45" dur="26">
                                          <p:stCondLst>
                                            <p:cond delay="1808"/>
                                          </p:stCondLst>
                                        </p:cTn>
                                        <p:tgtEl>
                                          <p:spTgt spid="153"/>
                                        </p:tgtEl>
                                      </p:cBhvr>
                                      <p:to x="100000" y="95000"/>
                                    </p:animScale>
                                    <p:animScale>
                                      <p:cBhvr>
                                        <p:cTn id="46" dur="166" decel="50000">
                                          <p:stCondLst>
                                            <p:cond delay="1834"/>
                                          </p:stCondLst>
                                        </p:cTn>
                                        <p:tgtEl>
                                          <p:spTgt spid="153"/>
                                        </p:tgtEl>
                                      </p:cBhvr>
                                      <p:to x="100000" y="100000"/>
                                    </p:animScale>
                                    <p:set>
                                      <p:cBhvr>
                                        <p:cTn id="47" dur="1" fill="hold">
                                          <p:stCondLst>
                                            <p:cond delay="1999"/>
                                          </p:stCondLst>
                                        </p:cTn>
                                        <p:tgtEl>
                                          <p:spTgt spid="153"/>
                                        </p:tgtEl>
                                        <p:attrNameLst>
                                          <p:attrName>style.visibility</p:attrName>
                                        </p:attrNameLst>
                                      </p:cBhvr>
                                      <p:to>
                                        <p:strVal val="hidden"/>
                                      </p:to>
                                    </p:set>
                                  </p:childTnLst>
                                </p:cTn>
                              </p:par>
                            </p:childTnLst>
                          </p:cTn>
                        </p:par>
                        <p:par>
                          <p:cTn id="48" fill="hold">
                            <p:stCondLst>
                              <p:cond delay="3500"/>
                            </p:stCondLst>
                            <p:childTnLst>
                              <p:par>
                                <p:cTn id="49" presetID="10" presetClass="exit" presetSubtype="0" fill="hold" nodeType="afterEffect">
                                  <p:stCondLst>
                                    <p:cond delay="0"/>
                                  </p:stCondLst>
                                  <p:childTnLst>
                                    <p:animEffect transition="out" filter="fade">
                                      <p:cBhvr>
                                        <p:cTn id="50" dur="500"/>
                                        <p:tgtEl>
                                          <p:spTgt spid="13"/>
                                        </p:tgtEl>
                                      </p:cBhvr>
                                    </p:animEffect>
                                    <p:set>
                                      <p:cBhvr>
                                        <p:cTn id="51" dur="1" fill="hold">
                                          <p:stCondLst>
                                            <p:cond delay="499"/>
                                          </p:stCondLst>
                                        </p:cTn>
                                        <p:tgtEl>
                                          <p:spTgt spid="13"/>
                                        </p:tgtEl>
                                        <p:attrNameLst>
                                          <p:attrName>style.visibility</p:attrName>
                                        </p:attrNameLst>
                                      </p:cBhvr>
                                      <p:to>
                                        <p:strVal val="hidden"/>
                                      </p:to>
                                    </p:set>
                                  </p:childTnLst>
                                </p:cTn>
                              </p:par>
                              <p:par>
                                <p:cTn id="52" presetID="10" presetClass="exit" presetSubtype="0" fill="hold" nodeType="withEffect">
                                  <p:stCondLst>
                                    <p:cond delay="0"/>
                                  </p:stCondLst>
                                  <p:childTnLst>
                                    <p:animEffect transition="out" filter="fade">
                                      <p:cBhvr>
                                        <p:cTn id="53" dur="500"/>
                                        <p:tgtEl>
                                          <p:spTgt spid="123"/>
                                        </p:tgtEl>
                                      </p:cBhvr>
                                    </p:animEffect>
                                    <p:set>
                                      <p:cBhvr>
                                        <p:cTn id="54" dur="1" fill="hold">
                                          <p:stCondLst>
                                            <p:cond delay="499"/>
                                          </p:stCondLst>
                                        </p:cTn>
                                        <p:tgtEl>
                                          <p:spTgt spid="123"/>
                                        </p:tgtEl>
                                        <p:attrNameLst>
                                          <p:attrName>style.visibility</p:attrName>
                                        </p:attrNameLst>
                                      </p:cBhvr>
                                      <p:to>
                                        <p:strVal val="hidden"/>
                                      </p:to>
                                    </p:set>
                                  </p:childTnLst>
                                </p:cTn>
                              </p:par>
                            </p:childTnLst>
                          </p:cTn>
                        </p:par>
                        <p:par>
                          <p:cTn id="55" fill="hold">
                            <p:stCondLst>
                              <p:cond delay="4000"/>
                            </p:stCondLst>
                            <p:childTnLst>
                              <p:par>
                                <p:cTn id="56" presetID="53" presetClass="entr" presetSubtype="16" fill="hold" nodeType="afterEffect">
                                  <p:stCondLst>
                                    <p:cond delay="0"/>
                                  </p:stCondLst>
                                  <p:childTnLst>
                                    <p:set>
                                      <p:cBhvr>
                                        <p:cTn id="57" dur="1" fill="hold">
                                          <p:stCondLst>
                                            <p:cond delay="0"/>
                                          </p:stCondLst>
                                        </p:cTn>
                                        <p:tgtEl>
                                          <p:spTgt spid="146"/>
                                        </p:tgtEl>
                                        <p:attrNameLst>
                                          <p:attrName>style.visibility</p:attrName>
                                        </p:attrNameLst>
                                      </p:cBhvr>
                                      <p:to>
                                        <p:strVal val="visible"/>
                                      </p:to>
                                    </p:set>
                                    <p:anim calcmode="lin" valueType="num">
                                      <p:cBhvr>
                                        <p:cTn id="58" dur="500" fill="hold"/>
                                        <p:tgtEl>
                                          <p:spTgt spid="146"/>
                                        </p:tgtEl>
                                        <p:attrNameLst>
                                          <p:attrName>ppt_w</p:attrName>
                                        </p:attrNameLst>
                                      </p:cBhvr>
                                      <p:tavLst>
                                        <p:tav tm="0">
                                          <p:val>
                                            <p:fltVal val="0"/>
                                          </p:val>
                                        </p:tav>
                                        <p:tav tm="100000">
                                          <p:val>
                                            <p:strVal val="#ppt_w"/>
                                          </p:val>
                                        </p:tav>
                                      </p:tavLst>
                                    </p:anim>
                                    <p:anim calcmode="lin" valueType="num">
                                      <p:cBhvr>
                                        <p:cTn id="59" dur="500" fill="hold"/>
                                        <p:tgtEl>
                                          <p:spTgt spid="146"/>
                                        </p:tgtEl>
                                        <p:attrNameLst>
                                          <p:attrName>ppt_h</p:attrName>
                                        </p:attrNameLst>
                                      </p:cBhvr>
                                      <p:tavLst>
                                        <p:tav tm="0">
                                          <p:val>
                                            <p:fltVal val="0"/>
                                          </p:val>
                                        </p:tav>
                                        <p:tav tm="100000">
                                          <p:val>
                                            <p:strVal val="#ppt_h"/>
                                          </p:val>
                                        </p:tav>
                                      </p:tavLst>
                                    </p:anim>
                                    <p:animEffect transition="in" filter="fade">
                                      <p:cBhvr>
                                        <p:cTn id="60" dur="500"/>
                                        <p:tgtEl>
                                          <p:spTgt spid="146"/>
                                        </p:tgtEl>
                                      </p:cBhvr>
                                    </p:animEffect>
                                  </p:childTnLst>
                                </p:cTn>
                              </p:par>
                            </p:childTnLst>
                          </p:cTn>
                        </p:par>
                        <p:par>
                          <p:cTn id="61" fill="hold">
                            <p:stCondLst>
                              <p:cond delay="4500"/>
                            </p:stCondLst>
                            <p:childTnLst>
                              <p:par>
                                <p:cTn id="62" presetID="22" presetClass="entr" presetSubtype="1" fill="hold" nodeType="afterEffect">
                                  <p:stCondLst>
                                    <p:cond delay="0"/>
                                  </p:stCondLst>
                                  <p:childTnLst>
                                    <p:set>
                                      <p:cBhvr>
                                        <p:cTn id="63" dur="1" fill="hold">
                                          <p:stCondLst>
                                            <p:cond delay="0"/>
                                          </p:stCondLst>
                                        </p:cTn>
                                        <p:tgtEl>
                                          <p:spTgt spid="122"/>
                                        </p:tgtEl>
                                        <p:attrNameLst>
                                          <p:attrName>style.visibility</p:attrName>
                                        </p:attrNameLst>
                                      </p:cBhvr>
                                      <p:to>
                                        <p:strVal val="visible"/>
                                      </p:to>
                                    </p:set>
                                    <p:animEffect transition="in" filter="wipe(up)">
                                      <p:cBhvr>
                                        <p:cTn id="64" dur="500"/>
                                        <p:tgtEl>
                                          <p:spTgt spid="122"/>
                                        </p:tgtEl>
                                      </p:cBhvr>
                                    </p:animEffect>
                                  </p:childTnLst>
                                </p:cTn>
                              </p:par>
                            </p:childTnLst>
                          </p:cTn>
                        </p:par>
                        <p:par>
                          <p:cTn id="65" fill="hold">
                            <p:stCondLst>
                              <p:cond delay="5000"/>
                            </p:stCondLst>
                            <p:childTnLst>
                              <p:par>
                                <p:cTn id="66" presetID="22" presetClass="entr" presetSubtype="8" fill="hold" nodeType="afterEffect">
                                  <p:stCondLst>
                                    <p:cond delay="0"/>
                                  </p:stCondLst>
                                  <p:childTnLst>
                                    <p:set>
                                      <p:cBhvr>
                                        <p:cTn id="67" dur="1" fill="hold">
                                          <p:stCondLst>
                                            <p:cond delay="0"/>
                                          </p:stCondLst>
                                        </p:cTn>
                                        <p:tgtEl>
                                          <p:spTgt spid="177"/>
                                        </p:tgtEl>
                                        <p:attrNameLst>
                                          <p:attrName>style.visibility</p:attrName>
                                        </p:attrNameLst>
                                      </p:cBhvr>
                                      <p:to>
                                        <p:strVal val="visible"/>
                                      </p:to>
                                    </p:set>
                                    <p:animEffect transition="in" filter="wipe(left)">
                                      <p:cBhvr>
                                        <p:cTn id="68" dur="500"/>
                                        <p:tgtEl>
                                          <p:spTgt spid="177"/>
                                        </p:tgtEl>
                                      </p:cBhvr>
                                    </p:animEffect>
                                  </p:childTnLst>
                                </p:cTn>
                              </p:par>
                            </p:childTnLst>
                          </p:cTn>
                        </p:par>
                        <p:par>
                          <p:cTn id="69" fill="hold">
                            <p:stCondLst>
                              <p:cond delay="5500"/>
                            </p:stCondLst>
                            <p:childTnLst>
                              <p:par>
                                <p:cTn id="70" presetID="53" presetClass="entr" presetSubtype="16" fill="hold" nodeType="afterEffect">
                                  <p:stCondLst>
                                    <p:cond delay="0"/>
                                  </p:stCondLst>
                                  <p:childTnLst>
                                    <p:set>
                                      <p:cBhvr>
                                        <p:cTn id="71" dur="1" fill="hold">
                                          <p:stCondLst>
                                            <p:cond delay="0"/>
                                          </p:stCondLst>
                                        </p:cTn>
                                        <p:tgtEl>
                                          <p:spTgt spid="176"/>
                                        </p:tgtEl>
                                        <p:attrNameLst>
                                          <p:attrName>style.visibility</p:attrName>
                                        </p:attrNameLst>
                                      </p:cBhvr>
                                      <p:to>
                                        <p:strVal val="visible"/>
                                      </p:to>
                                    </p:set>
                                    <p:anim calcmode="lin" valueType="num">
                                      <p:cBhvr>
                                        <p:cTn id="72" dur="500" fill="hold"/>
                                        <p:tgtEl>
                                          <p:spTgt spid="176"/>
                                        </p:tgtEl>
                                        <p:attrNameLst>
                                          <p:attrName>ppt_w</p:attrName>
                                        </p:attrNameLst>
                                      </p:cBhvr>
                                      <p:tavLst>
                                        <p:tav tm="0">
                                          <p:val>
                                            <p:fltVal val="0"/>
                                          </p:val>
                                        </p:tav>
                                        <p:tav tm="100000">
                                          <p:val>
                                            <p:strVal val="#ppt_w"/>
                                          </p:val>
                                        </p:tav>
                                      </p:tavLst>
                                    </p:anim>
                                    <p:anim calcmode="lin" valueType="num">
                                      <p:cBhvr>
                                        <p:cTn id="73" dur="500" fill="hold"/>
                                        <p:tgtEl>
                                          <p:spTgt spid="176"/>
                                        </p:tgtEl>
                                        <p:attrNameLst>
                                          <p:attrName>ppt_h</p:attrName>
                                        </p:attrNameLst>
                                      </p:cBhvr>
                                      <p:tavLst>
                                        <p:tav tm="0">
                                          <p:val>
                                            <p:fltVal val="0"/>
                                          </p:val>
                                        </p:tav>
                                        <p:tav tm="100000">
                                          <p:val>
                                            <p:strVal val="#ppt_h"/>
                                          </p:val>
                                        </p:tav>
                                      </p:tavLst>
                                    </p:anim>
                                    <p:animEffect transition="in" filter="fade">
                                      <p:cBhvr>
                                        <p:cTn id="74" dur="500"/>
                                        <p:tgtEl>
                                          <p:spTgt spid="176"/>
                                        </p:tgtEl>
                                      </p:cBhvr>
                                    </p:animEffect>
                                  </p:childTnLst>
                                </p:cTn>
                              </p:par>
                            </p:childTnLst>
                          </p:cTn>
                        </p:par>
                        <p:par>
                          <p:cTn id="75" fill="hold">
                            <p:stCondLst>
                              <p:cond delay="6000"/>
                            </p:stCondLst>
                            <p:childTnLst>
                              <p:par>
                                <p:cTn id="76" presetID="22" presetClass="entr" presetSubtype="8" fill="hold" nodeType="afterEffect">
                                  <p:stCondLst>
                                    <p:cond delay="0"/>
                                  </p:stCondLst>
                                  <p:childTnLst>
                                    <p:set>
                                      <p:cBhvr>
                                        <p:cTn id="77" dur="1" fill="hold">
                                          <p:stCondLst>
                                            <p:cond delay="0"/>
                                          </p:stCondLst>
                                        </p:cTn>
                                        <p:tgtEl>
                                          <p:spTgt spid="3"/>
                                        </p:tgtEl>
                                        <p:attrNameLst>
                                          <p:attrName>style.visibility</p:attrName>
                                        </p:attrNameLst>
                                      </p:cBhvr>
                                      <p:to>
                                        <p:strVal val="visible"/>
                                      </p:to>
                                    </p:set>
                                    <p:animEffect transition="in" filter="wipe(left)">
                                      <p:cBhvr>
                                        <p:cTn id="78" dur="500"/>
                                        <p:tgtEl>
                                          <p:spTgt spid="3"/>
                                        </p:tgtEl>
                                      </p:cBhvr>
                                    </p:animEffect>
                                  </p:childTnLst>
                                </p:cTn>
                              </p:par>
                            </p:childTnLst>
                          </p:cTn>
                        </p:par>
                      </p:childTnLst>
                    </p:cTn>
                  </p:par>
                  <p:par>
                    <p:cTn id="79" fill="hold">
                      <p:stCondLst>
                        <p:cond delay="indefinite"/>
                      </p:stCondLst>
                      <p:childTnLst>
                        <p:par>
                          <p:cTn id="80" fill="hold">
                            <p:stCondLst>
                              <p:cond delay="0"/>
                            </p:stCondLst>
                            <p:childTnLst>
                              <p:par>
                                <p:cTn id="81" presetID="63" presetClass="path" presetSubtype="0" accel="50000" decel="50000" fill="hold" nodeType="clickEffect">
                                  <p:stCondLst>
                                    <p:cond delay="0"/>
                                  </p:stCondLst>
                                  <p:childTnLst>
                                    <p:animMotion origin="layout" path="M 0 -3.7037E-6 L 0.33125 -3.7037E-6 " pathEditMode="relative" rAng="0" ptsTypes="AA">
                                      <p:cBhvr>
                                        <p:cTn id="82" dur="2000" fill="hold"/>
                                        <p:tgtEl>
                                          <p:spTgt spid="295"/>
                                        </p:tgtEl>
                                        <p:attrNameLst>
                                          <p:attrName>ppt_x</p:attrName>
                                          <p:attrName>ppt_y</p:attrName>
                                        </p:attrNameLst>
                                      </p:cBhvr>
                                      <p:rCtr x="16563" y="0"/>
                                    </p:animMotion>
                                  </p:childTnLst>
                                </p:cTn>
                              </p:par>
                            </p:childTnLst>
                          </p:cTn>
                        </p:par>
                        <p:par>
                          <p:cTn id="83" fill="hold">
                            <p:stCondLst>
                              <p:cond delay="2000"/>
                            </p:stCondLst>
                            <p:childTnLst>
                              <p:par>
                                <p:cTn id="84" presetID="53" presetClass="entr" presetSubtype="16" fill="hold" grpId="0" nodeType="afterEffect">
                                  <p:stCondLst>
                                    <p:cond delay="0"/>
                                  </p:stCondLst>
                                  <p:childTnLst>
                                    <p:set>
                                      <p:cBhvr>
                                        <p:cTn id="85" dur="1" fill="hold">
                                          <p:stCondLst>
                                            <p:cond delay="0"/>
                                          </p:stCondLst>
                                        </p:cTn>
                                        <p:tgtEl>
                                          <p:spTgt spid="175"/>
                                        </p:tgtEl>
                                        <p:attrNameLst>
                                          <p:attrName>style.visibility</p:attrName>
                                        </p:attrNameLst>
                                      </p:cBhvr>
                                      <p:to>
                                        <p:strVal val="visible"/>
                                      </p:to>
                                    </p:set>
                                    <p:anim calcmode="lin" valueType="num">
                                      <p:cBhvr>
                                        <p:cTn id="86" dur="500" fill="hold"/>
                                        <p:tgtEl>
                                          <p:spTgt spid="175"/>
                                        </p:tgtEl>
                                        <p:attrNameLst>
                                          <p:attrName>ppt_w</p:attrName>
                                        </p:attrNameLst>
                                      </p:cBhvr>
                                      <p:tavLst>
                                        <p:tav tm="0">
                                          <p:val>
                                            <p:fltVal val="0"/>
                                          </p:val>
                                        </p:tav>
                                        <p:tav tm="100000">
                                          <p:val>
                                            <p:strVal val="#ppt_w"/>
                                          </p:val>
                                        </p:tav>
                                      </p:tavLst>
                                    </p:anim>
                                    <p:anim calcmode="lin" valueType="num">
                                      <p:cBhvr>
                                        <p:cTn id="87" dur="500" fill="hold"/>
                                        <p:tgtEl>
                                          <p:spTgt spid="175"/>
                                        </p:tgtEl>
                                        <p:attrNameLst>
                                          <p:attrName>ppt_h</p:attrName>
                                        </p:attrNameLst>
                                      </p:cBhvr>
                                      <p:tavLst>
                                        <p:tav tm="0">
                                          <p:val>
                                            <p:fltVal val="0"/>
                                          </p:val>
                                        </p:tav>
                                        <p:tav tm="100000">
                                          <p:val>
                                            <p:strVal val="#ppt_h"/>
                                          </p:val>
                                        </p:tav>
                                      </p:tavLst>
                                    </p:anim>
                                    <p:animEffect transition="in" filter="fade">
                                      <p:cBhvr>
                                        <p:cTn id="88" dur="500"/>
                                        <p:tgtEl>
                                          <p:spTgt spid="175"/>
                                        </p:tgtEl>
                                      </p:cBhvr>
                                    </p:animEffect>
                                  </p:childTnLst>
                                </p:cTn>
                              </p:par>
                            </p:childTnLst>
                          </p:cTn>
                        </p:par>
                        <p:par>
                          <p:cTn id="89" fill="hold">
                            <p:stCondLst>
                              <p:cond delay="2500"/>
                            </p:stCondLst>
                            <p:childTnLst>
                              <p:par>
                                <p:cTn id="90" presetID="2" presetClass="entr" presetSubtype="9" fill="hold" grpId="0" nodeType="afterEffect">
                                  <p:stCondLst>
                                    <p:cond delay="0"/>
                                  </p:stCondLst>
                                  <p:childTnLst>
                                    <p:set>
                                      <p:cBhvr>
                                        <p:cTn id="91" dur="1" fill="hold">
                                          <p:stCondLst>
                                            <p:cond delay="0"/>
                                          </p:stCondLst>
                                        </p:cTn>
                                        <p:tgtEl>
                                          <p:spTgt spid="186"/>
                                        </p:tgtEl>
                                        <p:attrNameLst>
                                          <p:attrName>style.visibility</p:attrName>
                                        </p:attrNameLst>
                                      </p:cBhvr>
                                      <p:to>
                                        <p:strVal val="visible"/>
                                      </p:to>
                                    </p:set>
                                    <p:anim calcmode="lin" valueType="num">
                                      <p:cBhvr additive="base">
                                        <p:cTn id="92" dur="500" fill="hold"/>
                                        <p:tgtEl>
                                          <p:spTgt spid="186"/>
                                        </p:tgtEl>
                                        <p:attrNameLst>
                                          <p:attrName>ppt_x</p:attrName>
                                        </p:attrNameLst>
                                      </p:cBhvr>
                                      <p:tavLst>
                                        <p:tav tm="0">
                                          <p:val>
                                            <p:strVal val="0-#ppt_w/2"/>
                                          </p:val>
                                        </p:tav>
                                        <p:tav tm="100000">
                                          <p:val>
                                            <p:strVal val="#ppt_x"/>
                                          </p:val>
                                        </p:tav>
                                      </p:tavLst>
                                    </p:anim>
                                    <p:anim calcmode="lin" valueType="num">
                                      <p:cBhvr additive="base">
                                        <p:cTn id="93" dur="500" fill="hold"/>
                                        <p:tgtEl>
                                          <p:spTgt spid="186"/>
                                        </p:tgtEl>
                                        <p:attrNameLst>
                                          <p:attrName>ppt_y</p:attrName>
                                        </p:attrNameLst>
                                      </p:cBhvr>
                                      <p:tavLst>
                                        <p:tav tm="0">
                                          <p:val>
                                            <p:strVal val="0-#ppt_h/2"/>
                                          </p:val>
                                        </p:tav>
                                        <p:tav tm="100000">
                                          <p:val>
                                            <p:strVal val="#ppt_y"/>
                                          </p:val>
                                        </p:tav>
                                      </p:tavLst>
                                    </p:anim>
                                  </p:childTnLst>
                                </p:cTn>
                              </p:par>
                              <p:par>
                                <p:cTn id="94" presetID="2" presetClass="entr" presetSubtype="9" fill="hold" grpId="0" nodeType="withEffect">
                                  <p:stCondLst>
                                    <p:cond delay="0"/>
                                  </p:stCondLst>
                                  <p:childTnLst>
                                    <p:set>
                                      <p:cBhvr>
                                        <p:cTn id="95" dur="1" fill="hold">
                                          <p:stCondLst>
                                            <p:cond delay="0"/>
                                          </p:stCondLst>
                                        </p:cTn>
                                        <p:tgtEl>
                                          <p:spTgt spid="189"/>
                                        </p:tgtEl>
                                        <p:attrNameLst>
                                          <p:attrName>style.visibility</p:attrName>
                                        </p:attrNameLst>
                                      </p:cBhvr>
                                      <p:to>
                                        <p:strVal val="visible"/>
                                      </p:to>
                                    </p:set>
                                    <p:anim calcmode="lin" valueType="num">
                                      <p:cBhvr additive="base">
                                        <p:cTn id="96" dur="500" fill="hold"/>
                                        <p:tgtEl>
                                          <p:spTgt spid="189"/>
                                        </p:tgtEl>
                                        <p:attrNameLst>
                                          <p:attrName>ppt_x</p:attrName>
                                        </p:attrNameLst>
                                      </p:cBhvr>
                                      <p:tavLst>
                                        <p:tav tm="0">
                                          <p:val>
                                            <p:strVal val="0-#ppt_w/2"/>
                                          </p:val>
                                        </p:tav>
                                        <p:tav tm="100000">
                                          <p:val>
                                            <p:strVal val="#ppt_x"/>
                                          </p:val>
                                        </p:tav>
                                      </p:tavLst>
                                    </p:anim>
                                    <p:anim calcmode="lin" valueType="num">
                                      <p:cBhvr additive="base">
                                        <p:cTn id="97" dur="500" fill="hold"/>
                                        <p:tgtEl>
                                          <p:spTgt spid="189"/>
                                        </p:tgtEl>
                                        <p:attrNameLst>
                                          <p:attrName>ppt_y</p:attrName>
                                        </p:attrNameLst>
                                      </p:cBhvr>
                                      <p:tavLst>
                                        <p:tav tm="0">
                                          <p:val>
                                            <p:strVal val="0-#ppt_h/2"/>
                                          </p:val>
                                        </p:tav>
                                        <p:tav tm="100000">
                                          <p:val>
                                            <p:strVal val="#ppt_y"/>
                                          </p:val>
                                        </p:tav>
                                      </p:tavLst>
                                    </p:anim>
                                  </p:childTnLst>
                                </p:cTn>
                              </p:par>
                            </p:childTnLst>
                          </p:cTn>
                        </p:par>
                        <p:par>
                          <p:cTn id="98" fill="hold">
                            <p:stCondLst>
                              <p:cond delay="3000"/>
                            </p:stCondLst>
                            <p:childTnLst>
                              <p:par>
                                <p:cTn id="99" presetID="53" presetClass="entr" presetSubtype="16" fill="hold" nodeType="afterEffect">
                                  <p:stCondLst>
                                    <p:cond delay="0"/>
                                  </p:stCondLst>
                                  <p:childTnLst>
                                    <p:set>
                                      <p:cBhvr>
                                        <p:cTn id="100" dur="1" fill="hold">
                                          <p:stCondLst>
                                            <p:cond delay="0"/>
                                          </p:stCondLst>
                                        </p:cTn>
                                        <p:tgtEl>
                                          <p:spTgt spid="230"/>
                                        </p:tgtEl>
                                        <p:attrNameLst>
                                          <p:attrName>style.visibility</p:attrName>
                                        </p:attrNameLst>
                                      </p:cBhvr>
                                      <p:to>
                                        <p:strVal val="visible"/>
                                      </p:to>
                                    </p:set>
                                    <p:anim calcmode="lin" valueType="num">
                                      <p:cBhvr>
                                        <p:cTn id="101" dur="500" fill="hold"/>
                                        <p:tgtEl>
                                          <p:spTgt spid="230"/>
                                        </p:tgtEl>
                                        <p:attrNameLst>
                                          <p:attrName>ppt_w</p:attrName>
                                        </p:attrNameLst>
                                      </p:cBhvr>
                                      <p:tavLst>
                                        <p:tav tm="0">
                                          <p:val>
                                            <p:fltVal val="0"/>
                                          </p:val>
                                        </p:tav>
                                        <p:tav tm="100000">
                                          <p:val>
                                            <p:strVal val="#ppt_w"/>
                                          </p:val>
                                        </p:tav>
                                      </p:tavLst>
                                    </p:anim>
                                    <p:anim calcmode="lin" valueType="num">
                                      <p:cBhvr>
                                        <p:cTn id="102" dur="500" fill="hold"/>
                                        <p:tgtEl>
                                          <p:spTgt spid="230"/>
                                        </p:tgtEl>
                                        <p:attrNameLst>
                                          <p:attrName>ppt_h</p:attrName>
                                        </p:attrNameLst>
                                      </p:cBhvr>
                                      <p:tavLst>
                                        <p:tav tm="0">
                                          <p:val>
                                            <p:fltVal val="0"/>
                                          </p:val>
                                        </p:tav>
                                        <p:tav tm="100000">
                                          <p:val>
                                            <p:strVal val="#ppt_h"/>
                                          </p:val>
                                        </p:tav>
                                      </p:tavLst>
                                    </p:anim>
                                    <p:animEffect transition="in" filter="fade">
                                      <p:cBhvr>
                                        <p:cTn id="103" dur="500"/>
                                        <p:tgtEl>
                                          <p:spTgt spid="230"/>
                                        </p:tgtEl>
                                      </p:cBhvr>
                                    </p:animEffect>
                                  </p:childTnLst>
                                </p:cTn>
                              </p:par>
                            </p:childTnLst>
                          </p:cTn>
                        </p:par>
                        <p:par>
                          <p:cTn id="104" fill="hold">
                            <p:stCondLst>
                              <p:cond delay="3500"/>
                            </p:stCondLst>
                            <p:childTnLst>
                              <p:par>
                                <p:cTn id="105" presetID="1" presetClass="entr" presetSubtype="0" fill="hold" nodeType="afterEffect">
                                  <p:stCondLst>
                                    <p:cond delay="0"/>
                                  </p:stCondLst>
                                  <p:childTnLst>
                                    <p:set>
                                      <p:cBhvr>
                                        <p:cTn id="106" dur="1" fill="hold">
                                          <p:stCondLst>
                                            <p:cond delay="0"/>
                                          </p:stCondLst>
                                        </p:cTn>
                                        <p:tgtEl>
                                          <p:spTgt spid="183"/>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184"/>
                                        </p:tgtEl>
                                        <p:attrNameLst>
                                          <p:attrName>style.visibility</p:attrName>
                                        </p:attrNameLst>
                                      </p:cBhvr>
                                      <p:to>
                                        <p:strVal val="visible"/>
                                      </p:to>
                                    </p:set>
                                  </p:childTnLst>
                                </p:cTn>
                              </p:par>
                              <p:par>
                                <p:cTn id="109" presetID="1" presetClass="entr" presetSubtype="0" fill="hold" nodeType="withEffect">
                                  <p:stCondLst>
                                    <p:cond delay="0"/>
                                  </p:stCondLst>
                                  <p:childTnLst>
                                    <p:set>
                                      <p:cBhvr>
                                        <p:cTn id="110" dur="1" fill="hold">
                                          <p:stCondLst>
                                            <p:cond delay="0"/>
                                          </p:stCondLst>
                                        </p:cTn>
                                        <p:tgtEl>
                                          <p:spTgt spid="182"/>
                                        </p:tgtEl>
                                        <p:attrNameLst>
                                          <p:attrName>style.visibility</p:attrName>
                                        </p:attrNameLst>
                                      </p:cBhvr>
                                      <p:to>
                                        <p:strVal val="visible"/>
                                      </p:to>
                                    </p:set>
                                  </p:childTnLst>
                                </p:cTn>
                              </p:par>
                            </p:childTnLst>
                          </p:cTn>
                        </p:par>
                        <p:par>
                          <p:cTn id="111" fill="hold">
                            <p:stCondLst>
                              <p:cond delay="3500"/>
                            </p:stCondLst>
                            <p:childTnLst>
                              <p:par>
                                <p:cTn id="112" presetID="42" presetClass="path" presetSubtype="0" accel="50000" decel="50000" fill="hold" nodeType="afterEffect">
                                  <p:stCondLst>
                                    <p:cond delay="0"/>
                                  </p:stCondLst>
                                  <p:childTnLst>
                                    <p:animMotion origin="layout" path="M -2.77778E-6 7.40741E-7 L -0.16024 0.29514 " pathEditMode="relative" rAng="0" ptsTypes="AA">
                                      <p:cBhvr>
                                        <p:cTn id="113" dur="2000" fill="hold"/>
                                        <p:tgtEl>
                                          <p:spTgt spid="230"/>
                                        </p:tgtEl>
                                        <p:attrNameLst>
                                          <p:attrName>ppt_x</p:attrName>
                                          <p:attrName>ppt_y</p:attrName>
                                        </p:attrNameLst>
                                      </p:cBhvr>
                                      <p:rCtr x="-8021" y="14745"/>
                                    </p:animMotion>
                                  </p:childTnLst>
                                </p:cTn>
                              </p:par>
                              <p:par>
                                <p:cTn id="114" presetID="6" presetClass="emph" presetSubtype="0" fill="hold" nodeType="withEffect">
                                  <p:stCondLst>
                                    <p:cond delay="0"/>
                                  </p:stCondLst>
                                  <p:childTnLst>
                                    <p:animScale>
                                      <p:cBhvr>
                                        <p:cTn id="115" dur="1400" fill="hold"/>
                                        <p:tgtEl>
                                          <p:spTgt spid="230"/>
                                        </p:tgtEl>
                                      </p:cBhvr>
                                      <p:by x="50000" y="50000"/>
                                    </p:animScale>
                                  </p:childTnLst>
                                </p:cTn>
                              </p:par>
                              <p:par>
                                <p:cTn id="116" presetID="53" presetClass="entr" presetSubtype="16" fill="hold" nodeType="withEffect">
                                  <p:stCondLst>
                                    <p:cond delay="0"/>
                                  </p:stCondLst>
                                  <p:childTnLst>
                                    <p:set>
                                      <p:cBhvr>
                                        <p:cTn id="117" dur="1" fill="hold">
                                          <p:stCondLst>
                                            <p:cond delay="0"/>
                                          </p:stCondLst>
                                        </p:cTn>
                                        <p:tgtEl>
                                          <p:spTgt spid="155"/>
                                        </p:tgtEl>
                                        <p:attrNameLst>
                                          <p:attrName>style.visibility</p:attrName>
                                        </p:attrNameLst>
                                      </p:cBhvr>
                                      <p:to>
                                        <p:strVal val="visible"/>
                                      </p:to>
                                    </p:set>
                                    <p:anim calcmode="lin" valueType="num">
                                      <p:cBhvr>
                                        <p:cTn id="118" dur="500" fill="hold"/>
                                        <p:tgtEl>
                                          <p:spTgt spid="155"/>
                                        </p:tgtEl>
                                        <p:attrNameLst>
                                          <p:attrName>ppt_w</p:attrName>
                                        </p:attrNameLst>
                                      </p:cBhvr>
                                      <p:tavLst>
                                        <p:tav tm="0">
                                          <p:val>
                                            <p:fltVal val="0"/>
                                          </p:val>
                                        </p:tav>
                                        <p:tav tm="100000">
                                          <p:val>
                                            <p:strVal val="#ppt_w"/>
                                          </p:val>
                                        </p:tav>
                                      </p:tavLst>
                                    </p:anim>
                                    <p:anim calcmode="lin" valueType="num">
                                      <p:cBhvr>
                                        <p:cTn id="119" dur="500" fill="hold"/>
                                        <p:tgtEl>
                                          <p:spTgt spid="155"/>
                                        </p:tgtEl>
                                        <p:attrNameLst>
                                          <p:attrName>ppt_h</p:attrName>
                                        </p:attrNameLst>
                                      </p:cBhvr>
                                      <p:tavLst>
                                        <p:tav tm="0">
                                          <p:val>
                                            <p:fltVal val="0"/>
                                          </p:val>
                                        </p:tav>
                                        <p:tav tm="100000">
                                          <p:val>
                                            <p:strVal val="#ppt_h"/>
                                          </p:val>
                                        </p:tav>
                                      </p:tavLst>
                                    </p:anim>
                                    <p:animEffect transition="in" filter="fade">
                                      <p:cBhvr>
                                        <p:cTn id="120" dur="500"/>
                                        <p:tgtEl>
                                          <p:spTgt spid="155"/>
                                        </p:tgtEl>
                                      </p:cBhvr>
                                    </p:animEffect>
                                  </p:childTnLst>
                                </p:cTn>
                              </p:par>
                            </p:childTnLst>
                          </p:cTn>
                        </p:par>
                        <p:par>
                          <p:cTn id="121" fill="hold">
                            <p:stCondLst>
                              <p:cond delay="5500"/>
                            </p:stCondLst>
                            <p:childTnLst>
                              <p:par>
                                <p:cTn id="122" presetID="53" presetClass="entr" presetSubtype="16" fill="hold" grpId="0" nodeType="afterEffect">
                                  <p:stCondLst>
                                    <p:cond delay="0"/>
                                  </p:stCondLst>
                                  <p:childTnLst>
                                    <p:set>
                                      <p:cBhvr>
                                        <p:cTn id="123" dur="1" fill="hold">
                                          <p:stCondLst>
                                            <p:cond delay="0"/>
                                          </p:stCondLst>
                                        </p:cTn>
                                        <p:tgtEl>
                                          <p:spTgt spid="179"/>
                                        </p:tgtEl>
                                        <p:attrNameLst>
                                          <p:attrName>style.visibility</p:attrName>
                                        </p:attrNameLst>
                                      </p:cBhvr>
                                      <p:to>
                                        <p:strVal val="visible"/>
                                      </p:to>
                                    </p:set>
                                    <p:anim calcmode="lin" valueType="num">
                                      <p:cBhvr>
                                        <p:cTn id="124" dur="500" fill="hold"/>
                                        <p:tgtEl>
                                          <p:spTgt spid="179"/>
                                        </p:tgtEl>
                                        <p:attrNameLst>
                                          <p:attrName>ppt_w</p:attrName>
                                        </p:attrNameLst>
                                      </p:cBhvr>
                                      <p:tavLst>
                                        <p:tav tm="0">
                                          <p:val>
                                            <p:fltVal val="0"/>
                                          </p:val>
                                        </p:tav>
                                        <p:tav tm="100000">
                                          <p:val>
                                            <p:strVal val="#ppt_w"/>
                                          </p:val>
                                        </p:tav>
                                      </p:tavLst>
                                    </p:anim>
                                    <p:anim calcmode="lin" valueType="num">
                                      <p:cBhvr>
                                        <p:cTn id="125" dur="500" fill="hold"/>
                                        <p:tgtEl>
                                          <p:spTgt spid="179"/>
                                        </p:tgtEl>
                                        <p:attrNameLst>
                                          <p:attrName>ppt_h</p:attrName>
                                        </p:attrNameLst>
                                      </p:cBhvr>
                                      <p:tavLst>
                                        <p:tav tm="0">
                                          <p:val>
                                            <p:fltVal val="0"/>
                                          </p:val>
                                        </p:tav>
                                        <p:tav tm="100000">
                                          <p:val>
                                            <p:strVal val="#ppt_h"/>
                                          </p:val>
                                        </p:tav>
                                      </p:tavLst>
                                    </p:anim>
                                    <p:animEffect transition="in" filter="fade">
                                      <p:cBhvr>
                                        <p:cTn id="126" dur="500"/>
                                        <p:tgtEl>
                                          <p:spTgt spid="179"/>
                                        </p:tgtEl>
                                      </p:cBhvr>
                                    </p:animEffect>
                                  </p:childTnLst>
                                </p:cTn>
                              </p:par>
                              <p:par>
                                <p:cTn id="127" presetID="22" presetClass="entr" presetSubtype="1" fill="hold" nodeType="withEffect">
                                  <p:stCondLst>
                                    <p:cond delay="0"/>
                                  </p:stCondLst>
                                  <p:childTnLst>
                                    <p:set>
                                      <p:cBhvr>
                                        <p:cTn id="128" dur="1" fill="hold">
                                          <p:stCondLst>
                                            <p:cond delay="0"/>
                                          </p:stCondLst>
                                        </p:cTn>
                                        <p:tgtEl>
                                          <p:spTgt spid="21"/>
                                        </p:tgtEl>
                                        <p:attrNameLst>
                                          <p:attrName>style.visibility</p:attrName>
                                        </p:attrNameLst>
                                      </p:cBhvr>
                                      <p:to>
                                        <p:strVal val="visible"/>
                                      </p:to>
                                    </p:set>
                                    <p:animEffect transition="in" filter="wipe(up)">
                                      <p:cBhvr>
                                        <p:cTn id="129" dur="500"/>
                                        <p:tgtEl>
                                          <p:spTgt spid="21"/>
                                        </p:tgtEl>
                                      </p:cBhvr>
                                    </p:animEffect>
                                  </p:childTnLst>
                                </p:cTn>
                              </p:par>
                              <p:par>
                                <p:cTn id="130" presetID="10" presetClass="exit" presetSubtype="0" fill="hold" nodeType="withEffect">
                                  <p:stCondLst>
                                    <p:cond delay="0"/>
                                  </p:stCondLst>
                                  <p:childTnLst>
                                    <p:animEffect transition="out" filter="fade">
                                      <p:cBhvr>
                                        <p:cTn id="131" dur="500"/>
                                        <p:tgtEl>
                                          <p:spTgt spid="3"/>
                                        </p:tgtEl>
                                      </p:cBhvr>
                                    </p:animEffect>
                                    <p:set>
                                      <p:cBhvr>
                                        <p:cTn id="132" dur="1" fill="hold">
                                          <p:stCondLst>
                                            <p:cond delay="499"/>
                                          </p:stCondLst>
                                        </p:cTn>
                                        <p:tgtEl>
                                          <p:spTgt spid="3"/>
                                        </p:tgtEl>
                                        <p:attrNameLst>
                                          <p:attrName>style.visibility</p:attrName>
                                        </p:attrNameLst>
                                      </p:cBhvr>
                                      <p:to>
                                        <p:strVal val="hidden"/>
                                      </p:to>
                                    </p:set>
                                  </p:childTnLst>
                                </p:cTn>
                              </p:par>
                              <p:par>
                                <p:cTn id="133" presetID="22" presetClass="entr" presetSubtype="8" fill="hold" nodeType="withEffect">
                                  <p:stCondLst>
                                    <p:cond delay="0"/>
                                  </p:stCondLst>
                                  <p:childTnLst>
                                    <p:set>
                                      <p:cBhvr>
                                        <p:cTn id="134" dur="1" fill="hold">
                                          <p:stCondLst>
                                            <p:cond delay="0"/>
                                          </p:stCondLst>
                                        </p:cTn>
                                        <p:tgtEl>
                                          <p:spTgt spid="26"/>
                                        </p:tgtEl>
                                        <p:attrNameLst>
                                          <p:attrName>style.visibility</p:attrName>
                                        </p:attrNameLst>
                                      </p:cBhvr>
                                      <p:to>
                                        <p:strVal val="visible"/>
                                      </p:to>
                                    </p:set>
                                    <p:animEffect transition="in" filter="wipe(left)">
                                      <p:cBhvr>
                                        <p:cTn id="135" dur="500"/>
                                        <p:tgtEl>
                                          <p:spTgt spid="26"/>
                                        </p:tgtEl>
                                      </p:cBhvr>
                                    </p:animEffect>
                                  </p:childTnLst>
                                </p:cTn>
                              </p:par>
                            </p:childTnLst>
                          </p:cTn>
                        </p:par>
                        <p:par>
                          <p:cTn id="136" fill="hold">
                            <p:stCondLst>
                              <p:cond delay="6000"/>
                            </p:stCondLst>
                            <p:childTnLst>
                              <p:par>
                                <p:cTn id="137" presetID="53" presetClass="entr" presetSubtype="16" fill="hold" nodeType="afterEffect">
                                  <p:stCondLst>
                                    <p:cond delay="0"/>
                                  </p:stCondLst>
                                  <p:childTnLst>
                                    <p:set>
                                      <p:cBhvr>
                                        <p:cTn id="138" dur="1" fill="hold">
                                          <p:stCondLst>
                                            <p:cond delay="0"/>
                                          </p:stCondLst>
                                        </p:cTn>
                                        <p:tgtEl>
                                          <p:spTgt spid="156"/>
                                        </p:tgtEl>
                                        <p:attrNameLst>
                                          <p:attrName>style.visibility</p:attrName>
                                        </p:attrNameLst>
                                      </p:cBhvr>
                                      <p:to>
                                        <p:strVal val="visible"/>
                                      </p:to>
                                    </p:set>
                                    <p:anim calcmode="lin" valueType="num">
                                      <p:cBhvr>
                                        <p:cTn id="139" dur="500" fill="hold"/>
                                        <p:tgtEl>
                                          <p:spTgt spid="156"/>
                                        </p:tgtEl>
                                        <p:attrNameLst>
                                          <p:attrName>ppt_w</p:attrName>
                                        </p:attrNameLst>
                                      </p:cBhvr>
                                      <p:tavLst>
                                        <p:tav tm="0">
                                          <p:val>
                                            <p:fltVal val="0"/>
                                          </p:val>
                                        </p:tav>
                                        <p:tav tm="100000">
                                          <p:val>
                                            <p:strVal val="#ppt_w"/>
                                          </p:val>
                                        </p:tav>
                                      </p:tavLst>
                                    </p:anim>
                                    <p:anim calcmode="lin" valueType="num">
                                      <p:cBhvr>
                                        <p:cTn id="140" dur="500" fill="hold"/>
                                        <p:tgtEl>
                                          <p:spTgt spid="156"/>
                                        </p:tgtEl>
                                        <p:attrNameLst>
                                          <p:attrName>ppt_h</p:attrName>
                                        </p:attrNameLst>
                                      </p:cBhvr>
                                      <p:tavLst>
                                        <p:tav tm="0">
                                          <p:val>
                                            <p:fltVal val="0"/>
                                          </p:val>
                                        </p:tav>
                                        <p:tav tm="100000">
                                          <p:val>
                                            <p:strVal val="#ppt_h"/>
                                          </p:val>
                                        </p:tav>
                                      </p:tavLst>
                                    </p:anim>
                                    <p:animEffect transition="in" filter="fade">
                                      <p:cBhvr>
                                        <p:cTn id="141" dur="500"/>
                                        <p:tgtEl>
                                          <p:spTgt spid="156"/>
                                        </p:tgtEl>
                                      </p:cBhvr>
                                    </p:animEffect>
                                  </p:childTnLst>
                                </p:cTn>
                              </p:par>
                            </p:childTnLst>
                          </p:cTn>
                        </p:par>
                        <p:par>
                          <p:cTn id="142" fill="hold">
                            <p:stCondLst>
                              <p:cond delay="6500"/>
                            </p:stCondLst>
                            <p:childTnLst>
                              <p:par>
                                <p:cTn id="143" presetID="22" presetClass="entr" presetSubtype="2" fill="hold" nodeType="afterEffect">
                                  <p:stCondLst>
                                    <p:cond delay="0"/>
                                  </p:stCondLst>
                                  <p:childTnLst>
                                    <p:set>
                                      <p:cBhvr>
                                        <p:cTn id="144" dur="1" fill="hold">
                                          <p:stCondLst>
                                            <p:cond delay="0"/>
                                          </p:stCondLst>
                                        </p:cTn>
                                        <p:tgtEl>
                                          <p:spTgt spid="6"/>
                                        </p:tgtEl>
                                        <p:attrNameLst>
                                          <p:attrName>style.visibility</p:attrName>
                                        </p:attrNameLst>
                                      </p:cBhvr>
                                      <p:to>
                                        <p:strVal val="visible"/>
                                      </p:to>
                                    </p:set>
                                    <p:animEffect transition="in" filter="wipe(right)">
                                      <p:cBhvr>
                                        <p:cTn id="145" dur="500"/>
                                        <p:tgtEl>
                                          <p:spTgt spid="6"/>
                                        </p:tgtEl>
                                      </p:cBhvr>
                                    </p:animEffect>
                                  </p:childTnLst>
                                </p:cTn>
                              </p:par>
                            </p:childTnLst>
                          </p:cTn>
                        </p:par>
                      </p:childTnLst>
                    </p:cTn>
                  </p:par>
                  <p:par>
                    <p:cTn id="146" fill="hold">
                      <p:stCondLst>
                        <p:cond delay="indefinite"/>
                      </p:stCondLst>
                      <p:childTnLst>
                        <p:par>
                          <p:cTn id="147" fill="hold">
                            <p:stCondLst>
                              <p:cond delay="0"/>
                            </p:stCondLst>
                            <p:childTnLst>
                              <p:par>
                                <p:cTn id="148" presetID="10" presetClass="exit" presetSubtype="0" fill="hold" nodeType="clickEffect">
                                  <p:stCondLst>
                                    <p:cond delay="0"/>
                                  </p:stCondLst>
                                  <p:childTnLst>
                                    <p:animEffect transition="out" filter="fade">
                                      <p:cBhvr>
                                        <p:cTn id="149" dur="500"/>
                                        <p:tgtEl>
                                          <p:spTgt spid="21"/>
                                        </p:tgtEl>
                                      </p:cBhvr>
                                    </p:animEffect>
                                    <p:set>
                                      <p:cBhvr>
                                        <p:cTn id="150" dur="1" fill="hold">
                                          <p:stCondLst>
                                            <p:cond delay="499"/>
                                          </p:stCondLst>
                                        </p:cTn>
                                        <p:tgtEl>
                                          <p:spTgt spid="21"/>
                                        </p:tgtEl>
                                        <p:attrNameLst>
                                          <p:attrName>style.visibility</p:attrName>
                                        </p:attrNameLst>
                                      </p:cBhvr>
                                      <p:to>
                                        <p:strVal val="hidden"/>
                                      </p:to>
                                    </p:set>
                                  </p:childTnLst>
                                </p:cTn>
                              </p:par>
                              <p:par>
                                <p:cTn id="151" presetID="10" presetClass="exit" presetSubtype="0" fill="hold" nodeType="withEffect">
                                  <p:stCondLst>
                                    <p:cond delay="0"/>
                                  </p:stCondLst>
                                  <p:childTnLst>
                                    <p:animEffect transition="out" filter="fade">
                                      <p:cBhvr>
                                        <p:cTn id="152" dur="500"/>
                                        <p:tgtEl>
                                          <p:spTgt spid="26"/>
                                        </p:tgtEl>
                                      </p:cBhvr>
                                    </p:animEffect>
                                    <p:set>
                                      <p:cBhvr>
                                        <p:cTn id="153" dur="1" fill="hold">
                                          <p:stCondLst>
                                            <p:cond delay="499"/>
                                          </p:stCondLst>
                                        </p:cTn>
                                        <p:tgtEl>
                                          <p:spTgt spid="26"/>
                                        </p:tgtEl>
                                        <p:attrNameLst>
                                          <p:attrName>style.visibility</p:attrName>
                                        </p:attrNameLst>
                                      </p:cBhvr>
                                      <p:to>
                                        <p:strVal val="hidden"/>
                                      </p:to>
                                    </p:set>
                                  </p:childTnLst>
                                </p:cTn>
                              </p:par>
                              <p:par>
                                <p:cTn id="154" presetID="10" presetClass="exit" presetSubtype="0" fill="hold" nodeType="withEffect">
                                  <p:stCondLst>
                                    <p:cond delay="0"/>
                                  </p:stCondLst>
                                  <p:childTnLst>
                                    <p:animEffect transition="out" filter="fade">
                                      <p:cBhvr>
                                        <p:cTn id="155" dur="500"/>
                                        <p:tgtEl>
                                          <p:spTgt spid="6"/>
                                        </p:tgtEl>
                                      </p:cBhvr>
                                    </p:animEffect>
                                    <p:set>
                                      <p:cBhvr>
                                        <p:cTn id="156" dur="1" fill="hold">
                                          <p:stCondLst>
                                            <p:cond delay="499"/>
                                          </p:stCondLst>
                                        </p:cTn>
                                        <p:tgtEl>
                                          <p:spTgt spid="6"/>
                                        </p:tgtEl>
                                        <p:attrNameLst>
                                          <p:attrName>style.visibility</p:attrName>
                                        </p:attrNameLst>
                                      </p:cBhvr>
                                      <p:to>
                                        <p:strVal val="hidden"/>
                                      </p:to>
                                    </p:set>
                                  </p:childTnLst>
                                </p:cTn>
                              </p:par>
                            </p:childTnLst>
                          </p:cTn>
                        </p:par>
                        <p:par>
                          <p:cTn id="157" fill="hold">
                            <p:stCondLst>
                              <p:cond delay="500"/>
                            </p:stCondLst>
                            <p:childTnLst>
                              <p:par>
                                <p:cTn id="158" presetID="22" presetClass="entr" presetSubtype="8" fill="hold" nodeType="afterEffect">
                                  <p:stCondLst>
                                    <p:cond delay="0"/>
                                  </p:stCondLst>
                                  <p:childTnLst>
                                    <p:set>
                                      <p:cBhvr>
                                        <p:cTn id="159" dur="1" fill="hold">
                                          <p:stCondLst>
                                            <p:cond delay="0"/>
                                          </p:stCondLst>
                                        </p:cTn>
                                        <p:tgtEl>
                                          <p:spTgt spid="231"/>
                                        </p:tgtEl>
                                        <p:attrNameLst>
                                          <p:attrName>style.visibility</p:attrName>
                                        </p:attrNameLst>
                                      </p:cBhvr>
                                      <p:to>
                                        <p:strVal val="visible"/>
                                      </p:to>
                                    </p:set>
                                    <p:animEffect transition="in" filter="wipe(left)">
                                      <p:cBhvr>
                                        <p:cTn id="160" dur="500"/>
                                        <p:tgtEl>
                                          <p:spTgt spid="231"/>
                                        </p:tgtEl>
                                      </p:cBhvr>
                                    </p:animEffect>
                                  </p:childTnLst>
                                </p:cTn>
                              </p:par>
                              <p:par>
                                <p:cTn id="161" presetID="22" presetClass="entr" presetSubtype="4" fill="hold" nodeType="withEffect">
                                  <p:stCondLst>
                                    <p:cond delay="0"/>
                                  </p:stCondLst>
                                  <p:childTnLst>
                                    <p:set>
                                      <p:cBhvr>
                                        <p:cTn id="162" dur="1" fill="hold">
                                          <p:stCondLst>
                                            <p:cond delay="0"/>
                                          </p:stCondLst>
                                        </p:cTn>
                                        <p:tgtEl>
                                          <p:spTgt spid="242"/>
                                        </p:tgtEl>
                                        <p:attrNameLst>
                                          <p:attrName>style.visibility</p:attrName>
                                        </p:attrNameLst>
                                      </p:cBhvr>
                                      <p:to>
                                        <p:strVal val="visible"/>
                                      </p:to>
                                    </p:set>
                                    <p:animEffect transition="in" filter="wipe(down)">
                                      <p:cBhvr>
                                        <p:cTn id="163" dur="500"/>
                                        <p:tgtEl>
                                          <p:spTgt spid="242"/>
                                        </p:tgtEl>
                                      </p:cBhvr>
                                    </p:animEffect>
                                  </p:childTnLst>
                                </p:cTn>
                              </p:par>
                              <p:par>
                                <p:cTn id="164" presetID="53" presetClass="entr" presetSubtype="16" fill="hold" grpId="0" nodeType="withEffect">
                                  <p:stCondLst>
                                    <p:cond delay="0"/>
                                  </p:stCondLst>
                                  <p:childTnLst>
                                    <p:set>
                                      <p:cBhvr>
                                        <p:cTn id="165" dur="1" fill="hold">
                                          <p:stCondLst>
                                            <p:cond delay="0"/>
                                          </p:stCondLst>
                                        </p:cTn>
                                        <p:tgtEl>
                                          <p:spTgt spid="87"/>
                                        </p:tgtEl>
                                        <p:attrNameLst>
                                          <p:attrName>style.visibility</p:attrName>
                                        </p:attrNameLst>
                                      </p:cBhvr>
                                      <p:to>
                                        <p:strVal val="visible"/>
                                      </p:to>
                                    </p:set>
                                    <p:anim calcmode="lin" valueType="num">
                                      <p:cBhvr>
                                        <p:cTn id="166" dur="500" fill="hold"/>
                                        <p:tgtEl>
                                          <p:spTgt spid="87"/>
                                        </p:tgtEl>
                                        <p:attrNameLst>
                                          <p:attrName>ppt_w</p:attrName>
                                        </p:attrNameLst>
                                      </p:cBhvr>
                                      <p:tavLst>
                                        <p:tav tm="0">
                                          <p:val>
                                            <p:fltVal val="0"/>
                                          </p:val>
                                        </p:tav>
                                        <p:tav tm="100000">
                                          <p:val>
                                            <p:strVal val="#ppt_w"/>
                                          </p:val>
                                        </p:tav>
                                      </p:tavLst>
                                    </p:anim>
                                    <p:anim calcmode="lin" valueType="num">
                                      <p:cBhvr>
                                        <p:cTn id="167" dur="500" fill="hold"/>
                                        <p:tgtEl>
                                          <p:spTgt spid="87"/>
                                        </p:tgtEl>
                                        <p:attrNameLst>
                                          <p:attrName>ppt_h</p:attrName>
                                        </p:attrNameLst>
                                      </p:cBhvr>
                                      <p:tavLst>
                                        <p:tav tm="0">
                                          <p:val>
                                            <p:fltVal val="0"/>
                                          </p:val>
                                        </p:tav>
                                        <p:tav tm="100000">
                                          <p:val>
                                            <p:strVal val="#ppt_h"/>
                                          </p:val>
                                        </p:tav>
                                      </p:tavLst>
                                    </p:anim>
                                    <p:animEffect transition="in" filter="fade">
                                      <p:cBhvr>
                                        <p:cTn id="168" dur="500"/>
                                        <p:tgtEl>
                                          <p:spTgt spid="87"/>
                                        </p:tgtEl>
                                      </p:cBhvr>
                                    </p:animEffect>
                                  </p:childTnLst>
                                </p:cTn>
                              </p:par>
                              <p:par>
                                <p:cTn id="169" presetID="10" presetClass="exit" presetSubtype="0" fill="hold" nodeType="withEffect">
                                  <p:stCondLst>
                                    <p:cond delay="0"/>
                                  </p:stCondLst>
                                  <p:childTnLst>
                                    <p:animEffect transition="out" filter="fade">
                                      <p:cBhvr>
                                        <p:cTn id="170" dur="500"/>
                                        <p:tgtEl>
                                          <p:spTgt spid="208"/>
                                        </p:tgtEl>
                                      </p:cBhvr>
                                    </p:animEffect>
                                    <p:set>
                                      <p:cBhvr>
                                        <p:cTn id="171" dur="1" fill="hold">
                                          <p:stCondLst>
                                            <p:cond delay="499"/>
                                          </p:stCondLst>
                                        </p:cTn>
                                        <p:tgtEl>
                                          <p:spTgt spid="208"/>
                                        </p:tgtEl>
                                        <p:attrNameLst>
                                          <p:attrName>style.visibility</p:attrName>
                                        </p:attrNameLst>
                                      </p:cBhvr>
                                      <p:to>
                                        <p:strVal val="hidden"/>
                                      </p:to>
                                    </p:set>
                                  </p:childTnLst>
                                </p:cTn>
                              </p:par>
                            </p:childTnLst>
                          </p:cTn>
                        </p:par>
                      </p:childTnLst>
                    </p:cTn>
                  </p:par>
                  <p:par>
                    <p:cTn id="172" fill="hold">
                      <p:stCondLst>
                        <p:cond delay="indefinite"/>
                      </p:stCondLst>
                      <p:childTnLst>
                        <p:par>
                          <p:cTn id="173" fill="hold">
                            <p:stCondLst>
                              <p:cond delay="0"/>
                            </p:stCondLst>
                            <p:childTnLst>
                              <p:par>
                                <p:cTn id="174" presetID="53" presetClass="entr" presetSubtype="16" fill="hold" nodeType="clickEffect">
                                  <p:stCondLst>
                                    <p:cond delay="0"/>
                                  </p:stCondLst>
                                  <p:childTnLst>
                                    <p:set>
                                      <p:cBhvr>
                                        <p:cTn id="175" dur="1" fill="hold">
                                          <p:stCondLst>
                                            <p:cond delay="0"/>
                                          </p:stCondLst>
                                        </p:cTn>
                                        <p:tgtEl>
                                          <p:spTgt spid="164"/>
                                        </p:tgtEl>
                                        <p:attrNameLst>
                                          <p:attrName>style.visibility</p:attrName>
                                        </p:attrNameLst>
                                      </p:cBhvr>
                                      <p:to>
                                        <p:strVal val="visible"/>
                                      </p:to>
                                    </p:set>
                                    <p:anim calcmode="lin" valueType="num">
                                      <p:cBhvr>
                                        <p:cTn id="176" dur="500" fill="hold"/>
                                        <p:tgtEl>
                                          <p:spTgt spid="164"/>
                                        </p:tgtEl>
                                        <p:attrNameLst>
                                          <p:attrName>ppt_w</p:attrName>
                                        </p:attrNameLst>
                                      </p:cBhvr>
                                      <p:tavLst>
                                        <p:tav tm="0">
                                          <p:val>
                                            <p:fltVal val="0"/>
                                          </p:val>
                                        </p:tav>
                                        <p:tav tm="100000">
                                          <p:val>
                                            <p:strVal val="#ppt_w"/>
                                          </p:val>
                                        </p:tav>
                                      </p:tavLst>
                                    </p:anim>
                                    <p:anim calcmode="lin" valueType="num">
                                      <p:cBhvr>
                                        <p:cTn id="177" dur="500" fill="hold"/>
                                        <p:tgtEl>
                                          <p:spTgt spid="164"/>
                                        </p:tgtEl>
                                        <p:attrNameLst>
                                          <p:attrName>ppt_h</p:attrName>
                                        </p:attrNameLst>
                                      </p:cBhvr>
                                      <p:tavLst>
                                        <p:tav tm="0">
                                          <p:val>
                                            <p:fltVal val="0"/>
                                          </p:val>
                                        </p:tav>
                                        <p:tav tm="100000">
                                          <p:val>
                                            <p:strVal val="#ppt_h"/>
                                          </p:val>
                                        </p:tav>
                                      </p:tavLst>
                                    </p:anim>
                                    <p:animEffect transition="in" filter="fade">
                                      <p:cBhvr>
                                        <p:cTn id="178" dur="500"/>
                                        <p:tgtEl>
                                          <p:spTgt spid="164"/>
                                        </p:tgtEl>
                                      </p:cBhvr>
                                    </p:animEffect>
                                  </p:childTnLst>
                                </p:cTn>
                              </p:par>
                              <p:par>
                                <p:cTn id="179" presetID="10" presetClass="exit" presetSubtype="0" fill="hold" nodeType="withEffect">
                                  <p:stCondLst>
                                    <p:cond delay="0"/>
                                  </p:stCondLst>
                                  <p:childTnLst>
                                    <p:animEffect transition="out" filter="fade">
                                      <p:cBhvr>
                                        <p:cTn id="180" dur="500"/>
                                        <p:tgtEl>
                                          <p:spTgt spid="231"/>
                                        </p:tgtEl>
                                      </p:cBhvr>
                                    </p:animEffect>
                                    <p:set>
                                      <p:cBhvr>
                                        <p:cTn id="181" dur="1" fill="hold">
                                          <p:stCondLst>
                                            <p:cond delay="499"/>
                                          </p:stCondLst>
                                        </p:cTn>
                                        <p:tgtEl>
                                          <p:spTgt spid="231"/>
                                        </p:tgtEl>
                                        <p:attrNameLst>
                                          <p:attrName>style.visibility</p:attrName>
                                        </p:attrNameLst>
                                      </p:cBhvr>
                                      <p:to>
                                        <p:strVal val="hidden"/>
                                      </p:to>
                                    </p:set>
                                  </p:childTnLst>
                                </p:cTn>
                              </p:par>
                              <p:par>
                                <p:cTn id="182" presetID="22" presetClass="entr" presetSubtype="8" fill="hold" nodeType="withEffect">
                                  <p:stCondLst>
                                    <p:cond delay="0"/>
                                  </p:stCondLst>
                                  <p:childTnLst>
                                    <p:set>
                                      <p:cBhvr>
                                        <p:cTn id="183" dur="1" fill="hold">
                                          <p:stCondLst>
                                            <p:cond delay="0"/>
                                          </p:stCondLst>
                                        </p:cTn>
                                        <p:tgtEl>
                                          <p:spTgt spid="161"/>
                                        </p:tgtEl>
                                        <p:attrNameLst>
                                          <p:attrName>style.visibility</p:attrName>
                                        </p:attrNameLst>
                                      </p:cBhvr>
                                      <p:to>
                                        <p:strVal val="visible"/>
                                      </p:to>
                                    </p:set>
                                    <p:animEffect transition="in" filter="wipe(left)">
                                      <p:cBhvr>
                                        <p:cTn id="184" dur="500"/>
                                        <p:tgtEl>
                                          <p:spTgt spid="161"/>
                                        </p:tgtEl>
                                      </p:cBhvr>
                                    </p:animEffect>
                                  </p:childTnLst>
                                </p:cTn>
                              </p:par>
                            </p:childTnLst>
                          </p:cTn>
                        </p:par>
                        <p:par>
                          <p:cTn id="185" fill="hold">
                            <p:stCondLst>
                              <p:cond delay="500"/>
                            </p:stCondLst>
                            <p:childTnLst>
                              <p:par>
                                <p:cTn id="186" presetID="22" presetClass="entr" presetSubtype="8" fill="hold" nodeType="afterEffect">
                                  <p:stCondLst>
                                    <p:cond delay="0"/>
                                  </p:stCondLst>
                                  <p:childTnLst>
                                    <p:set>
                                      <p:cBhvr>
                                        <p:cTn id="187" dur="1" fill="hold">
                                          <p:stCondLst>
                                            <p:cond delay="0"/>
                                          </p:stCondLst>
                                        </p:cTn>
                                        <p:tgtEl>
                                          <p:spTgt spid="168"/>
                                        </p:tgtEl>
                                        <p:attrNameLst>
                                          <p:attrName>style.visibility</p:attrName>
                                        </p:attrNameLst>
                                      </p:cBhvr>
                                      <p:to>
                                        <p:strVal val="visible"/>
                                      </p:to>
                                    </p:set>
                                    <p:animEffect transition="in" filter="wipe(left)">
                                      <p:cBhvr>
                                        <p:cTn id="188" dur="500"/>
                                        <p:tgtEl>
                                          <p:spTgt spid="168"/>
                                        </p:tgtEl>
                                      </p:cBhvr>
                                    </p:animEffect>
                                  </p:childTnLst>
                                </p:cTn>
                              </p:par>
                              <p:par>
                                <p:cTn id="189" presetID="22" presetClass="entr" presetSubtype="8" fill="hold" nodeType="withEffect">
                                  <p:stCondLst>
                                    <p:cond delay="0"/>
                                  </p:stCondLst>
                                  <p:childTnLst>
                                    <p:set>
                                      <p:cBhvr>
                                        <p:cTn id="190" dur="1" fill="hold">
                                          <p:stCondLst>
                                            <p:cond delay="0"/>
                                          </p:stCondLst>
                                        </p:cTn>
                                        <p:tgtEl>
                                          <p:spTgt spid="191"/>
                                        </p:tgtEl>
                                        <p:attrNameLst>
                                          <p:attrName>style.visibility</p:attrName>
                                        </p:attrNameLst>
                                      </p:cBhvr>
                                      <p:to>
                                        <p:strVal val="visible"/>
                                      </p:to>
                                    </p:set>
                                    <p:animEffect transition="in" filter="wipe(left)">
                                      <p:cBhvr>
                                        <p:cTn id="191" dur="500"/>
                                        <p:tgtEl>
                                          <p:spTgt spid="191"/>
                                        </p:tgtEl>
                                      </p:cBhvr>
                                    </p:animEffect>
                                  </p:childTnLst>
                                </p:cTn>
                              </p:par>
                              <p:par>
                                <p:cTn id="192" presetID="53" presetClass="entr" presetSubtype="16" fill="hold" nodeType="withEffect">
                                  <p:stCondLst>
                                    <p:cond delay="0"/>
                                  </p:stCondLst>
                                  <p:childTnLst>
                                    <p:set>
                                      <p:cBhvr>
                                        <p:cTn id="193" dur="1" fill="hold">
                                          <p:stCondLst>
                                            <p:cond delay="0"/>
                                          </p:stCondLst>
                                        </p:cTn>
                                        <p:tgtEl>
                                          <p:spTgt spid="163"/>
                                        </p:tgtEl>
                                        <p:attrNameLst>
                                          <p:attrName>style.visibility</p:attrName>
                                        </p:attrNameLst>
                                      </p:cBhvr>
                                      <p:to>
                                        <p:strVal val="visible"/>
                                      </p:to>
                                    </p:set>
                                    <p:anim calcmode="lin" valueType="num">
                                      <p:cBhvr>
                                        <p:cTn id="194" dur="500" fill="hold"/>
                                        <p:tgtEl>
                                          <p:spTgt spid="163"/>
                                        </p:tgtEl>
                                        <p:attrNameLst>
                                          <p:attrName>ppt_w</p:attrName>
                                        </p:attrNameLst>
                                      </p:cBhvr>
                                      <p:tavLst>
                                        <p:tav tm="0">
                                          <p:val>
                                            <p:fltVal val="0"/>
                                          </p:val>
                                        </p:tav>
                                        <p:tav tm="100000">
                                          <p:val>
                                            <p:strVal val="#ppt_w"/>
                                          </p:val>
                                        </p:tav>
                                      </p:tavLst>
                                    </p:anim>
                                    <p:anim calcmode="lin" valueType="num">
                                      <p:cBhvr>
                                        <p:cTn id="195" dur="500" fill="hold"/>
                                        <p:tgtEl>
                                          <p:spTgt spid="163"/>
                                        </p:tgtEl>
                                        <p:attrNameLst>
                                          <p:attrName>ppt_h</p:attrName>
                                        </p:attrNameLst>
                                      </p:cBhvr>
                                      <p:tavLst>
                                        <p:tav tm="0">
                                          <p:val>
                                            <p:fltVal val="0"/>
                                          </p:val>
                                        </p:tav>
                                        <p:tav tm="100000">
                                          <p:val>
                                            <p:strVal val="#ppt_h"/>
                                          </p:val>
                                        </p:tav>
                                      </p:tavLst>
                                    </p:anim>
                                    <p:animEffect transition="in" filter="fade">
                                      <p:cBhvr>
                                        <p:cTn id="196" dur="500"/>
                                        <p:tgtEl>
                                          <p:spTgt spid="163"/>
                                        </p:tgtEl>
                                      </p:cBhvr>
                                    </p:animEffect>
                                  </p:childTnLst>
                                </p:cTn>
                              </p:par>
                            </p:childTnLst>
                          </p:cTn>
                        </p:par>
                        <p:par>
                          <p:cTn id="197" fill="hold">
                            <p:stCondLst>
                              <p:cond delay="1000"/>
                            </p:stCondLst>
                            <p:childTnLst>
                              <p:par>
                                <p:cTn id="198" presetID="53" presetClass="entr" presetSubtype="16" fill="hold" nodeType="afterEffect">
                                  <p:stCondLst>
                                    <p:cond delay="0"/>
                                  </p:stCondLst>
                                  <p:childTnLst>
                                    <p:set>
                                      <p:cBhvr>
                                        <p:cTn id="199" dur="1" fill="hold">
                                          <p:stCondLst>
                                            <p:cond delay="0"/>
                                          </p:stCondLst>
                                        </p:cTn>
                                        <p:tgtEl>
                                          <p:spTgt spid="201"/>
                                        </p:tgtEl>
                                        <p:attrNameLst>
                                          <p:attrName>style.visibility</p:attrName>
                                        </p:attrNameLst>
                                      </p:cBhvr>
                                      <p:to>
                                        <p:strVal val="visible"/>
                                      </p:to>
                                    </p:set>
                                    <p:anim calcmode="lin" valueType="num">
                                      <p:cBhvr>
                                        <p:cTn id="200" dur="500" fill="hold"/>
                                        <p:tgtEl>
                                          <p:spTgt spid="201"/>
                                        </p:tgtEl>
                                        <p:attrNameLst>
                                          <p:attrName>ppt_w</p:attrName>
                                        </p:attrNameLst>
                                      </p:cBhvr>
                                      <p:tavLst>
                                        <p:tav tm="0">
                                          <p:val>
                                            <p:fltVal val="0"/>
                                          </p:val>
                                        </p:tav>
                                        <p:tav tm="100000">
                                          <p:val>
                                            <p:strVal val="#ppt_w"/>
                                          </p:val>
                                        </p:tav>
                                      </p:tavLst>
                                    </p:anim>
                                    <p:anim calcmode="lin" valueType="num">
                                      <p:cBhvr>
                                        <p:cTn id="201" dur="500" fill="hold"/>
                                        <p:tgtEl>
                                          <p:spTgt spid="201"/>
                                        </p:tgtEl>
                                        <p:attrNameLst>
                                          <p:attrName>ppt_h</p:attrName>
                                        </p:attrNameLst>
                                      </p:cBhvr>
                                      <p:tavLst>
                                        <p:tav tm="0">
                                          <p:val>
                                            <p:fltVal val="0"/>
                                          </p:val>
                                        </p:tav>
                                        <p:tav tm="100000">
                                          <p:val>
                                            <p:strVal val="#ppt_h"/>
                                          </p:val>
                                        </p:tav>
                                      </p:tavLst>
                                    </p:anim>
                                    <p:animEffect transition="in" filter="fade">
                                      <p:cBhvr>
                                        <p:cTn id="202" dur="500"/>
                                        <p:tgtEl>
                                          <p:spTgt spid="201"/>
                                        </p:tgtEl>
                                      </p:cBhvr>
                                    </p:animEffect>
                                  </p:childTnLst>
                                </p:cTn>
                              </p:par>
                              <p:par>
                                <p:cTn id="203" presetID="0" presetClass="path" presetSubtype="0" accel="50000" decel="50000" fill="hold" nodeType="withEffect">
                                  <p:stCondLst>
                                    <p:cond delay="0"/>
                                  </p:stCondLst>
                                  <p:childTnLst>
                                    <p:animMotion origin="layout" path="M -0.00035 0.00116 L -0.18229 -0.19629 " pathEditMode="relative" rAng="0" ptsTypes="AA">
                                      <p:cBhvr>
                                        <p:cTn id="204" dur="2000" fill="hold"/>
                                        <p:tgtEl>
                                          <p:spTgt spid="163"/>
                                        </p:tgtEl>
                                        <p:attrNameLst>
                                          <p:attrName>ppt_x</p:attrName>
                                          <p:attrName>ppt_y</p:attrName>
                                        </p:attrNameLst>
                                      </p:cBhvr>
                                      <p:rCtr x="-9097" y="-9884"/>
                                    </p:animMotion>
                                  </p:childTnLst>
                                </p:cTn>
                              </p:par>
                            </p:childTnLst>
                          </p:cTn>
                        </p:par>
                        <p:par>
                          <p:cTn id="205" fill="hold">
                            <p:stCondLst>
                              <p:cond delay="3000"/>
                            </p:stCondLst>
                            <p:childTnLst>
                              <p:par>
                                <p:cTn id="206" presetID="53" presetClass="entr" presetSubtype="16" fill="hold" grpId="0" nodeType="afterEffect">
                                  <p:stCondLst>
                                    <p:cond delay="0"/>
                                  </p:stCondLst>
                                  <p:childTnLst>
                                    <p:set>
                                      <p:cBhvr>
                                        <p:cTn id="207" dur="1" fill="hold">
                                          <p:stCondLst>
                                            <p:cond delay="0"/>
                                          </p:stCondLst>
                                        </p:cTn>
                                        <p:tgtEl>
                                          <p:spTgt spid="181"/>
                                        </p:tgtEl>
                                        <p:attrNameLst>
                                          <p:attrName>style.visibility</p:attrName>
                                        </p:attrNameLst>
                                      </p:cBhvr>
                                      <p:to>
                                        <p:strVal val="visible"/>
                                      </p:to>
                                    </p:set>
                                    <p:anim calcmode="lin" valueType="num">
                                      <p:cBhvr>
                                        <p:cTn id="208" dur="500" fill="hold"/>
                                        <p:tgtEl>
                                          <p:spTgt spid="181"/>
                                        </p:tgtEl>
                                        <p:attrNameLst>
                                          <p:attrName>ppt_w</p:attrName>
                                        </p:attrNameLst>
                                      </p:cBhvr>
                                      <p:tavLst>
                                        <p:tav tm="0">
                                          <p:val>
                                            <p:fltVal val="0"/>
                                          </p:val>
                                        </p:tav>
                                        <p:tav tm="100000">
                                          <p:val>
                                            <p:strVal val="#ppt_w"/>
                                          </p:val>
                                        </p:tav>
                                      </p:tavLst>
                                    </p:anim>
                                    <p:anim calcmode="lin" valueType="num">
                                      <p:cBhvr>
                                        <p:cTn id="209" dur="500" fill="hold"/>
                                        <p:tgtEl>
                                          <p:spTgt spid="181"/>
                                        </p:tgtEl>
                                        <p:attrNameLst>
                                          <p:attrName>ppt_h</p:attrName>
                                        </p:attrNameLst>
                                      </p:cBhvr>
                                      <p:tavLst>
                                        <p:tav tm="0">
                                          <p:val>
                                            <p:fltVal val="0"/>
                                          </p:val>
                                        </p:tav>
                                        <p:tav tm="100000">
                                          <p:val>
                                            <p:strVal val="#ppt_h"/>
                                          </p:val>
                                        </p:tav>
                                      </p:tavLst>
                                    </p:anim>
                                    <p:animEffect transition="in" filter="fade">
                                      <p:cBhvr>
                                        <p:cTn id="210" dur="500"/>
                                        <p:tgtEl>
                                          <p:spTgt spid="181"/>
                                        </p:tgtEl>
                                      </p:cBhvr>
                                    </p:animEffect>
                                  </p:childTnLst>
                                </p:cTn>
                              </p:par>
                            </p:childTnLst>
                          </p:cTn>
                        </p:par>
                        <p:par>
                          <p:cTn id="211" fill="hold">
                            <p:stCondLst>
                              <p:cond delay="3500"/>
                            </p:stCondLst>
                            <p:childTnLst>
                              <p:par>
                                <p:cTn id="212" presetID="22" presetClass="entr" presetSubtype="8" fill="hold" nodeType="afterEffect">
                                  <p:stCondLst>
                                    <p:cond delay="0"/>
                                  </p:stCondLst>
                                  <p:childTnLst>
                                    <p:set>
                                      <p:cBhvr>
                                        <p:cTn id="213" dur="1" fill="hold">
                                          <p:stCondLst>
                                            <p:cond delay="0"/>
                                          </p:stCondLst>
                                        </p:cTn>
                                        <p:tgtEl>
                                          <p:spTgt spid="67"/>
                                        </p:tgtEl>
                                        <p:attrNameLst>
                                          <p:attrName>style.visibility</p:attrName>
                                        </p:attrNameLst>
                                      </p:cBhvr>
                                      <p:to>
                                        <p:strVal val="visible"/>
                                      </p:to>
                                    </p:set>
                                    <p:animEffect transition="in" filter="wipe(left)">
                                      <p:cBhvr>
                                        <p:cTn id="214" dur="500"/>
                                        <p:tgtEl>
                                          <p:spTgt spid="67"/>
                                        </p:tgtEl>
                                      </p:cBhvr>
                                    </p:animEffect>
                                  </p:childTnLst>
                                </p:cTn>
                              </p:par>
                              <p:par>
                                <p:cTn id="215" presetID="22" presetClass="entr" presetSubtype="8" fill="hold" nodeType="withEffect">
                                  <p:stCondLst>
                                    <p:cond delay="0"/>
                                  </p:stCondLst>
                                  <p:childTnLst>
                                    <p:set>
                                      <p:cBhvr>
                                        <p:cTn id="216" dur="1" fill="hold">
                                          <p:stCondLst>
                                            <p:cond delay="0"/>
                                          </p:stCondLst>
                                        </p:cTn>
                                        <p:tgtEl>
                                          <p:spTgt spid="204"/>
                                        </p:tgtEl>
                                        <p:attrNameLst>
                                          <p:attrName>style.visibility</p:attrName>
                                        </p:attrNameLst>
                                      </p:cBhvr>
                                      <p:to>
                                        <p:strVal val="visible"/>
                                      </p:to>
                                    </p:set>
                                    <p:animEffect transition="in" filter="wipe(left)">
                                      <p:cBhvr>
                                        <p:cTn id="217" dur="500"/>
                                        <p:tgtEl>
                                          <p:spTgt spid="204"/>
                                        </p:tgtEl>
                                      </p:cBhvr>
                                    </p:animEffect>
                                  </p:childTnLst>
                                </p:cTn>
                              </p:par>
                            </p:childTnLst>
                          </p:cTn>
                        </p:par>
                      </p:childTnLst>
                    </p:cTn>
                  </p:par>
                  <p:par>
                    <p:cTn id="218" fill="hold">
                      <p:stCondLst>
                        <p:cond delay="indefinite"/>
                      </p:stCondLst>
                      <p:childTnLst>
                        <p:par>
                          <p:cTn id="219" fill="hold">
                            <p:stCondLst>
                              <p:cond delay="0"/>
                            </p:stCondLst>
                            <p:childTnLst>
                              <p:par>
                                <p:cTn id="220" presetID="42" presetClass="path" presetSubtype="0" accel="50000" decel="50000" fill="hold" nodeType="clickEffect">
                                  <p:stCondLst>
                                    <p:cond delay="0"/>
                                  </p:stCondLst>
                                  <p:childTnLst>
                                    <p:animMotion origin="layout" path="M 1.38778E-17 -4.44444E-6 L 0.24688 -0.08935 " pathEditMode="relative" rAng="0" ptsTypes="AA">
                                      <p:cBhvr>
                                        <p:cTn id="221" dur="2000" fill="hold"/>
                                        <p:tgtEl>
                                          <p:spTgt spid="201"/>
                                        </p:tgtEl>
                                        <p:attrNameLst>
                                          <p:attrName>ppt_x</p:attrName>
                                          <p:attrName>ppt_y</p:attrName>
                                        </p:attrNameLst>
                                      </p:cBhvr>
                                      <p:rCtr x="12344" y="-4468"/>
                                    </p:animMotion>
                                  </p:childTnLst>
                                </p:cTn>
                              </p:par>
                              <p:par>
                                <p:cTn id="222" presetID="0" presetClass="path" presetSubtype="0" accel="50000" decel="50000" fill="hold" nodeType="withEffect">
                                  <p:stCondLst>
                                    <p:cond delay="0"/>
                                  </p:stCondLst>
                                  <p:childTnLst>
                                    <p:animMotion origin="layout" path="M -0.18229 -0.19629 L 0.05313 -0.12824 " pathEditMode="relative" rAng="0" ptsTypes="AA">
                                      <p:cBhvr>
                                        <p:cTn id="223" dur="2000" fill="hold"/>
                                        <p:tgtEl>
                                          <p:spTgt spid="163"/>
                                        </p:tgtEl>
                                        <p:attrNameLst>
                                          <p:attrName>ppt_x</p:attrName>
                                          <p:attrName>ppt_y</p:attrName>
                                        </p:attrNameLst>
                                      </p:cBhvr>
                                      <p:rCtr x="11771" y="3403"/>
                                    </p:animMotion>
                                  </p:childTnLst>
                                </p:cTn>
                              </p:par>
                            </p:childTnLst>
                          </p:cTn>
                        </p:par>
                        <p:par>
                          <p:cTn id="224" fill="hold">
                            <p:stCondLst>
                              <p:cond delay="2000"/>
                            </p:stCondLst>
                            <p:childTnLst>
                              <p:par>
                                <p:cTn id="225" presetID="10" presetClass="exit" presetSubtype="0" fill="hold" nodeType="afterEffect">
                                  <p:stCondLst>
                                    <p:cond delay="0"/>
                                  </p:stCondLst>
                                  <p:childTnLst>
                                    <p:animEffect transition="out" filter="fade">
                                      <p:cBhvr>
                                        <p:cTn id="226" dur="500"/>
                                        <p:tgtEl>
                                          <p:spTgt spid="231"/>
                                        </p:tgtEl>
                                      </p:cBhvr>
                                    </p:animEffect>
                                    <p:set>
                                      <p:cBhvr>
                                        <p:cTn id="227" dur="1" fill="hold">
                                          <p:stCondLst>
                                            <p:cond delay="499"/>
                                          </p:stCondLst>
                                        </p:cTn>
                                        <p:tgtEl>
                                          <p:spTgt spid="231"/>
                                        </p:tgtEl>
                                        <p:attrNameLst>
                                          <p:attrName>style.visibility</p:attrName>
                                        </p:attrNameLst>
                                      </p:cBhvr>
                                      <p:to>
                                        <p:strVal val="hidden"/>
                                      </p:to>
                                    </p:set>
                                  </p:childTnLst>
                                </p:cTn>
                              </p:par>
                              <p:par>
                                <p:cTn id="228" presetID="10" presetClass="exit" presetSubtype="0" fill="hold" nodeType="withEffect">
                                  <p:stCondLst>
                                    <p:cond delay="0"/>
                                  </p:stCondLst>
                                  <p:childTnLst>
                                    <p:animEffect transition="out" filter="fade">
                                      <p:cBhvr>
                                        <p:cTn id="229" dur="500"/>
                                        <p:tgtEl>
                                          <p:spTgt spid="242"/>
                                        </p:tgtEl>
                                      </p:cBhvr>
                                    </p:animEffect>
                                    <p:set>
                                      <p:cBhvr>
                                        <p:cTn id="230" dur="1" fill="hold">
                                          <p:stCondLst>
                                            <p:cond delay="499"/>
                                          </p:stCondLst>
                                        </p:cTn>
                                        <p:tgtEl>
                                          <p:spTgt spid="242"/>
                                        </p:tgtEl>
                                        <p:attrNameLst>
                                          <p:attrName>style.visibility</p:attrName>
                                        </p:attrNameLst>
                                      </p:cBhvr>
                                      <p:to>
                                        <p:strVal val="hidden"/>
                                      </p:to>
                                    </p:set>
                                  </p:childTnLst>
                                </p:cTn>
                              </p:par>
                              <p:par>
                                <p:cTn id="231" presetID="10" presetClass="exit" presetSubtype="0" fill="hold" nodeType="withEffect">
                                  <p:stCondLst>
                                    <p:cond delay="0"/>
                                  </p:stCondLst>
                                  <p:childTnLst>
                                    <p:animEffect transition="out" filter="fade">
                                      <p:cBhvr>
                                        <p:cTn id="232" dur="500"/>
                                        <p:tgtEl>
                                          <p:spTgt spid="161"/>
                                        </p:tgtEl>
                                      </p:cBhvr>
                                    </p:animEffect>
                                    <p:set>
                                      <p:cBhvr>
                                        <p:cTn id="233" dur="1" fill="hold">
                                          <p:stCondLst>
                                            <p:cond delay="499"/>
                                          </p:stCondLst>
                                        </p:cTn>
                                        <p:tgtEl>
                                          <p:spTgt spid="161"/>
                                        </p:tgtEl>
                                        <p:attrNameLst>
                                          <p:attrName>style.visibility</p:attrName>
                                        </p:attrNameLst>
                                      </p:cBhvr>
                                      <p:to>
                                        <p:strVal val="hidden"/>
                                      </p:to>
                                    </p:set>
                                  </p:childTnLst>
                                </p:cTn>
                              </p:par>
                              <p:par>
                                <p:cTn id="234" presetID="10" presetClass="exit" presetSubtype="0" fill="hold" nodeType="withEffect">
                                  <p:stCondLst>
                                    <p:cond delay="0"/>
                                  </p:stCondLst>
                                  <p:childTnLst>
                                    <p:animEffect transition="out" filter="fade">
                                      <p:cBhvr>
                                        <p:cTn id="235" dur="500"/>
                                        <p:tgtEl>
                                          <p:spTgt spid="191"/>
                                        </p:tgtEl>
                                      </p:cBhvr>
                                    </p:animEffect>
                                    <p:set>
                                      <p:cBhvr>
                                        <p:cTn id="236" dur="1" fill="hold">
                                          <p:stCondLst>
                                            <p:cond delay="499"/>
                                          </p:stCondLst>
                                        </p:cTn>
                                        <p:tgtEl>
                                          <p:spTgt spid="191"/>
                                        </p:tgtEl>
                                        <p:attrNameLst>
                                          <p:attrName>style.visibility</p:attrName>
                                        </p:attrNameLst>
                                      </p:cBhvr>
                                      <p:to>
                                        <p:strVal val="hidden"/>
                                      </p:to>
                                    </p:set>
                                  </p:childTnLst>
                                </p:cTn>
                              </p:par>
                              <p:par>
                                <p:cTn id="237" presetID="10" presetClass="exit" presetSubtype="0" fill="hold" nodeType="withEffect">
                                  <p:stCondLst>
                                    <p:cond delay="0"/>
                                  </p:stCondLst>
                                  <p:childTnLst>
                                    <p:animEffect transition="out" filter="fade">
                                      <p:cBhvr>
                                        <p:cTn id="238" dur="500"/>
                                        <p:tgtEl>
                                          <p:spTgt spid="168"/>
                                        </p:tgtEl>
                                      </p:cBhvr>
                                    </p:animEffect>
                                    <p:set>
                                      <p:cBhvr>
                                        <p:cTn id="239" dur="1" fill="hold">
                                          <p:stCondLst>
                                            <p:cond delay="499"/>
                                          </p:stCondLst>
                                        </p:cTn>
                                        <p:tgtEl>
                                          <p:spTgt spid="168"/>
                                        </p:tgtEl>
                                        <p:attrNameLst>
                                          <p:attrName>style.visibility</p:attrName>
                                        </p:attrNameLst>
                                      </p:cBhvr>
                                      <p:to>
                                        <p:strVal val="hidden"/>
                                      </p:to>
                                    </p:set>
                                  </p:childTnLst>
                                </p:cTn>
                              </p:par>
                            </p:childTnLst>
                          </p:cTn>
                        </p:par>
                        <p:par>
                          <p:cTn id="240" fill="hold">
                            <p:stCondLst>
                              <p:cond delay="2500"/>
                            </p:stCondLst>
                            <p:childTnLst>
                              <p:par>
                                <p:cTn id="241" presetID="10" presetClass="exit" presetSubtype="0" fill="hold" nodeType="afterEffect">
                                  <p:stCondLst>
                                    <p:cond delay="0"/>
                                  </p:stCondLst>
                                  <p:childTnLst>
                                    <p:animEffect transition="out" filter="fade">
                                      <p:cBhvr>
                                        <p:cTn id="242" dur="500"/>
                                        <p:tgtEl>
                                          <p:spTgt spid="67"/>
                                        </p:tgtEl>
                                      </p:cBhvr>
                                    </p:animEffect>
                                    <p:set>
                                      <p:cBhvr>
                                        <p:cTn id="243" dur="1" fill="hold">
                                          <p:stCondLst>
                                            <p:cond delay="499"/>
                                          </p:stCondLst>
                                        </p:cTn>
                                        <p:tgtEl>
                                          <p:spTgt spid="67"/>
                                        </p:tgtEl>
                                        <p:attrNameLst>
                                          <p:attrName>style.visibility</p:attrName>
                                        </p:attrNameLst>
                                      </p:cBhvr>
                                      <p:to>
                                        <p:strVal val="hidden"/>
                                      </p:to>
                                    </p:set>
                                  </p:childTnLst>
                                </p:cTn>
                              </p:par>
                              <p:par>
                                <p:cTn id="244" presetID="10" presetClass="exit" presetSubtype="0" fill="hold" nodeType="withEffect">
                                  <p:stCondLst>
                                    <p:cond delay="0"/>
                                  </p:stCondLst>
                                  <p:childTnLst>
                                    <p:animEffect transition="out" filter="fade">
                                      <p:cBhvr>
                                        <p:cTn id="245" dur="500"/>
                                        <p:tgtEl>
                                          <p:spTgt spid="204"/>
                                        </p:tgtEl>
                                      </p:cBhvr>
                                    </p:animEffect>
                                    <p:set>
                                      <p:cBhvr>
                                        <p:cTn id="246" dur="1" fill="hold">
                                          <p:stCondLst>
                                            <p:cond delay="499"/>
                                          </p:stCondLst>
                                        </p:cTn>
                                        <p:tgtEl>
                                          <p:spTgt spid="204"/>
                                        </p:tgtEl>
                                        <p:attrNameLst>
                                          <p:attrName>style.visibility</p:attrName>
                                        </p:attrNameLst>
                                      </p:cBhvr>
                                      <p:to>
                                        <p:strVal val="hidden"/>
                                      </p:to>
                                    </p:set>
                                  </p:childTnLst>
                                </p:cTn>
                              </p:par>
                            </p:childTnLst>
                          </p:cTn>
                        </p:par>
                        <p:par>
                          <p:cTn id="247" fill="hold">
                            <p:stCondLst>
                              <p:cond delay="3000"/>
                            </p:stCondLst>
                            <p:childTnLst>
                              <p:par>
                                <p:cTn id="248" presetID="22" presetClass="entr" presetSubtype="1" fill="hold" nodeType="afterEffect">
                                  <p:stCondLst>
                                    <p:cond delay="0"/>
                                  </p:stCondLst>
                                  <p:childTnLst>
                                    <p:set>
                                      <p:cBhvr>
                                        <p:cTn id="249" dur="1" fill="hold">
                                          <p:stCondLst>
                                            <p:cond delay="0"/>
                                          </p:stCondLst>
                                        </p:cTn>
                                        <p:tgtEl>
                                          <p:spTgt spid="20"/>
                                        </p:tgtEl>
                                        <p:attrNameLst>
                                          <p:attrName>style.visibility</p:attrName>
                                        </p:attrNameLst>
                                      </p:cBhvr>
                                      <p:to>
                                        <p:strVal val="visible"/>
                                      </p:to>
                                    </p:set>
                                    <p:animEffect transition="in" filter="wipe(up)">
                                      <p:cBhvr>
                                        <p:cTn id="250" dur="500"/>
                                        <p:tgtEl>
                                          <p:spTgt spid="20"/>
                                        </p:tgtEl>
                                      </p:cBhvr>
                                    </p:animEffect>
                                  </p:childTnLst>
                                </p:cTn>
                              </p:par>
                            </p:childTnLst>
                          </p:cTn>
                        </p:par>
                        <p:par>
                          <p:cTn id="251" fill="hold">
                            <p:stCondLst>
                              <p:cond delay="3500"/>
                            </p:stCondLst>
                            <p:childTnLst>
                              <p:par>
                                <p:cTn id="252" presetID="22" presetClass="entr" presetSubtype="1" fill="hold" nodeType="afterEffect">
                                  <p:stCondLst>
                                    <p:cond delay="0"/>
                                  </p:stCondLst>
                                  <p:childTnLst>
                                    <p:set>
                                      <p:cBhvr>
                                        <p:cTn id="253" dur="1" fill="hold">
                                          <p:stCondLst>
                                            <p:cond delay="0"/>
                                          </p:stCondLst>
                                        </p:cTn>
                                        <p:tgtEl>
                                          <p:spTgt spid="71"/>
                                        </p:tgtEl>
                                        <p:attrNameLst>
                                          <p:attrName>style.visibility</p:attrName>
                                        </p:attrNameLst>
                                      </p:cBhvr>
                                      <p:to>
                                        <p:strVal val="visible"/>
                                      </p:to>
                                    </p:set>
                                    <p:animEffect transition="in" filter="wipe(up)">
                                      <p:cBhvr>
                                        <p:cTn id="254" dur="500"/>
                                        <p:tgtEl>
                                          <p:spTgt spid="71"/>
                                        </p:tgtEl>
                                      </p:cBhvr>
                                    </p:animEffect>
                                  </p:childTnLst>
                                </p:cTn>
                              </p:par>
                            </p:childTnLst>
                          </p:cTn>
                        </p:par>
                        <p:par>
                          <p:cTn id="255" fill="hold">
                            <p:stCondLst>
                              <p:cond delay="4000"/>
                            </p:stCondLst>
                            <p:childTnLst>
                              <p:par>
                                <p:cTn id="256" presetID="1" presetClass="entr" presetSubtype="0" fill="hold" nodeType="afterEffect">
                                  <p:stCondLst>
                                    <p:cond delay="0"/>
                                  </p:stCondLst>
                                  <p:childTnLst>
                                    <p:set>
                                      <p:cBhvr>
                                        <p:cTn id="257" dur="1" fill="hold">
                                          <p:stCondLst>
                                            <p:cond delay="0"/>
                                          </p:stCondLst>
                                        </p:cTn>
                                        <p:tgtEl>
                                          <p:spTgt spid="172"/>
                                        </p:tgtEl>
                                        <p:attrNameLst>
                                          <p:attrName>style.visibility</p:attrName>
                                        </p:attrNameLst>
                                      </p:cBhvr>
                                      <p:to>
                                        <p:strVal val="visible"/>
                                      </p:to>
                                    </p:set>
                                  </p:childTnLst>
                                </p:cTn>
                              </p:par>
                              <p:par>
                                <p:cTn id="258" presetID="42" presetClass="path" presetSubtype="0" accel="50000" decel="50000" fill="hold" nodeType="withEffect">
                                  <p:stCondLst>
                                    <p:cond delay="0"/>
                                  </p:stCondLst>
                                  <p:childTnLst>
                                    <p:animMotion origin="layout" path="M -5.55556E-7 -4.44444E-6 L 0.00921 -0.12037 " pathEditMode="relative" rAng="0" ptsTypes="AA">
                                      <p:cBhvr>
                                        <p:cTn id="259" dur="2000" fill="hold"/>
                                        <p:tgtEl>
                                          <p:spTgt spid="172"/>
                                        </p:tgtEl>
                                        <p:attrNameLst>
                                          <p:attrName>ppt_x</p:attrName>
                                          <p:attrName>ppt_y</p:attrName>
                                        </p:attrNameLst>
                                      </p:cBhvr>
                                      <p:rCtr x="486" y="-5880"/>
                                    </p:animMotion>
                                  </p:childTnLst>
                                </p:cTn>
                              </p:par>
                            </p:childTnLst>
                          </p:cTn>
                        </p:par>
                      </p:childTnLst>
                    </p:cTn>
                  </p:par>
                  <p:par>
                    <p:cTn id="260" fill="hold">
                      <p:stCondLst>
                        <p:cond delay="indefinite"/>
                      </p:stCondLst>
                      <p:childTnLst>
                        <p:par>
                          <p:cTn id="261" fill="hold">
                            <p:stCondLst>
                              <p:cond delay="0"/>
                            </p:stCondLst>
                            <p:childTnLst>
                              <p:par>
                                <p:cTn id="262" presetID="42" presetClass="path" presetSubtype="0" accel="50000" decel="50000" fill="hold" nodeType="clickEffect">
                                  <p:stCondLst>
                                    <p:cond delay="0"/>
                                  </p:stCondLst>
                                  <p:childTnLst>
                                    <p:animMotion origin="layout" path="M 0.0092 -0.12037 L 0.27101 -0.11944 " pathEditMode="relative" rAng="0" ptsTypes="AA">
                                      <p:cBhvr>
                                        <p:cTn id="263" dur="2000" fill="hold"/>
                                        <p:tgtEl>
                                          <p:spTgt spid="172"/>
                                        </p:tgtEl>
                                        <p:attrNameLst>
                                          <p:attrName>ppt_x</p:attrName>
                                          <p:attrName>ppt_y</p:attrName>
                                        </p:attrNameLst>
                                      </p:cBhvr>
                                      <p:rCtr x="13090" y="46"/>
                                    </p:animMotion>
                                  </p:childTnLst>
                                </p:cTn>
                              </p:par>
                              <p:par>
                                <p:cTn id="264" presetID="10" presetClass="exit" presetSubtype="0" fill="hold" nodeType="withEffect">
                                  <p:stCondLst>
                                    <p:cond delay="0"/>
                                  </p:stCondLst>
                                  <p:childTnLst>
                                    <p:animEffect transition="out" filter="fade">
                                      <p:cBhvr>
                                        <p:cTn id="265" dur="500"/>
                                        <p:tgtEl>
                                          <p:spTgt spid="164"/>
                                        </p:tgtEl>
                                      </p:cBhvr>
                                    </p:animEffect>
                                    <p:set>
                                      <p:cBhvr>
                                        <p:cTn id="266" dur="1" fill="hold">
                                          <p:stCondLst>
                                            <p:cond delay="499"/>
                                          </p:stCondLst>
                                        </p:cTn>
                                        <p:tgtEl>
                                          <p:spTgt spid="164"/>
                                        </p:tgtEl>
                                        <p:attrNameLst>
                                          <p:attrName>style.visibility</p:attrName>
                                        </p:attrNameLst>
                                      </p:cBhvr>
                                      <p:to>
                                        <p:strVal val="hidden"/>
                                      </p:to>
                                    </p:set>
                                  </p:childTnLst>
                                </p:cTn>
                              </p:par>
                              <p:par>
                                <p:cTn id="267" presetID="53" presetClass="exit" presetSubtype="32" fill="hold" nodeType="withEffect">
                                  <p:stCondLst>
                                    <p:cond delay="700"/>
                                  </p:stCondLst>
                                  <p:childTnLst>
                                    <p:anim calcmode="lin" valueType="num">
                                      <p:cBhvr>
                                        <p:cTn id="268" dur="800"/>
                                        <p:tgtEl>
                                          <p:spTgt spid="183"/>
                                        </p:tgtEl>
                                        <p:attrNameLst>
                                          <p:attrName>ppt_w</p:attrName>
                                        </p:attrNameLst>
                                      </p:cBhvr>
                                      <p:tavLst>
                                        <p:tav tm="0">
                                          <p:val>
                                            <p:strVal val="ppt_w"/>
                                          </p:val>
                                        </p:tav>
                                        <p:tav tm="100000">
                                          <p:val>
                                            <p:fltVal val="0"/>
                                          </p:val>
                                        </p:tav>
                                      </p:tavLst>
                                    </p:anim>
                                    <p:anim calcmode="lin" valueType="num">
                                      <p:cBhvr>
                                        <p:cTn id="269" dur="800"/>
                                        <p:tgtEl>
                                          <p:spTgt spid="183"/>
                                        </p:tgtEl>
                                        <p:attrNameLst>
                                          <p:attrName>ppt_h</p:attrName>
                                        </p:attrNameLst>
                                      </p:cBhvr>
                                      <p:tavLst>
                                        <p:tav tm="0">
                                          <p:val>
                                            <p:strVal val="ppt_h"/>
                                          </p:val>
                                        </p:tav>
                                        <p:tav tm="100000">
                                          <p:val>
                                            <p:fltVal val="0"/>
                                          </p:val>
                                        </p:tav>
                                      </p:tavLst>
                                    </p:anim>
                                    <p:animEffect transition="out" filter="fade">
                                      <p:cBhvr>
                                        <p:cTn id="270" dur="800"/>
                                        <p:tgtEl>
                                          <p:spTgt spid="183"/>
                                        </p:tgtEl>
                                      </p:cBhvr>
                                    </p:animEffect>
                                    <p:set>
                                      <p:cBhvr>
                                        <p:cTn id="271" dur="1" fill="hold">
                                          <p:stCondLst>
                                            <p:cond delay="799"/>
                                          </p:stCondLst>
                                        </p:cTn>
                                        <p:tgtEl>
                                          <p:spTgt spid="183"/>
                                        </p:tgtEl>
                                        <p:attrNameLst>
                                          <p:attrName>style.visibility</p:attrName>
                                        </p:attrNameLst>
                                      </p:cBhvr>
                                      <p:to>
                                        <p:strVal val="hidden"/>
                                      </p:to>
                                    </p:set>
                                  </p:childTnLst>
                                </p:cTn>
                              </p:par>
                            </p:childTnLst>
                          </p:cTn>
                        </p:par>
                        <p:par>
                          <p:cTn id="272" fill="hold">
                            <p:stCondLst>
                              <p:cond delay="2000"/>
                            </p:stCondLst>
                            <p:childTnLst>
                              <p:par>
                                <p:cTn id="273" presetID="53" presetClass="exit" presetSubtype="32" fill="hold" nodeType="afterEffect">
                                  <p:stCondLst>
                                    <p:cond delay="0"/>
                                  </p:stCondLst>
                                  <p:childTnLst>
                                    <p:anim calcmode="lin" valueType="num">
                                      <p:cBhvr>
                                        <p:cTn id="274" dur="500"/>
                                        <p:tgtEl>
                                          <p:spTgt spid="119"/>
                                        </p:tgtEl>
                                        <p:attrNameLst>
                                          <p:attrName>ppt_w</p:attrName>
                                        </p:attrNameLst>
                                      </p:cBhvr>
                                      <p:tavLst>
                                        <p:tav tm="0">
                                          <p:val>
                                            <p:strVal val="ppt_w"/>
                                          </p:val>
                                        </p:tav>
                                        <p:tav tm="100000">
                                          <p:val>
                                            <p:fltVal val="0"/>
                                          </p:val>
                                        </p:tav>
                                      </p:tavLst>
                                    </p:anim>
                                    <p:anim calcmode="lin" valueType="num">
                                      <p:cBhvr>
                                        <p:cTn id="275" dur="500"/>
                                        <p:tgtEl>
                                          <p:spTgt spid="119"/>
                                        </p:tgtEl>
                                        <p:attrNameLst>
                                          <p:attrName>ppt_h</p:attrName>
                                        </p:attrNameLst>
                                      </p:cBhvr>
                                      <p:tavLst>
                                        <p:tav tm="0">
                                          <p:val>
                                            <p:strVal val="ppt_h"/>
                                          </p:val>
                                        </p:tav>
                                        <p:tav tm="100000">
                                          <p:val>
                                            <p:fltVal val="0"/>
                                          </p:val>
                                        </p:tav>
                                      </p:tavLst>
                                    </p:anim>
                                    <p:animEffect transition="out" filter="fade">
                                      <p:cBhvr>
                                        <p:cTn id="276" dur="500"/>
                                        <p:tgtEl>
                                          <p:spTgt spid="119"/>
                                        </p:tgtEl>
                                      </p:cBhvr>
                                    </p:animEffect>
                                    <p:set>
                                      <p:cBhvr>
                                        <p:cTn id="277" dur="1" fill="hold">
                                          <p:stCondLst>
                                            <p:cond delay="499"/>
                                          </p:stCondLst>
                                        </p:cTn>
                                        <p:tgtEl>
                                          <p:spTgt spid="119"/>
                                        </p:tgtEl>
                                        <p:attrNameLst>
                                          <p:attrName>style.visibility</p:attrName>
                                        </p:attrNameLst>
                                      </p:cBhvr>
                                      <p:to>
                                        <p:strVal val="hidden"/>
                                      </p:to>
                                    </p:set>
                                  </p:childTnLst>
                                </p:cTn>
                              </p:par>
                              <p:par>
                                <p:cTn id="278" presetID="53" presetClass="exit" presetSubtype="32" fill="hold" nodeType="withEffect">
                                  <p:stCondLst>
                                    <p:cond delay="0"/>
                                  </p:stCondLst>
                                  <p:childTnLst>
                                    <p:anim calcmode="lin" valueType="num">
                                      <p:cBhvr>
                                        <p:cTn id="279" dur="500"/>
                                        <p:tgtEl>
                                          <p:spTgt spid="122"/>
                                        </p:tgtEl>
                                        <p:attrNameLst>
                                          <p:attrName>ppt_w</p:attrName>
                                        </p:attrNameLst>
                                      </p:cBhvr>
                                      <p:tavLst>
                                        <p:tav tm="0">
                                          <p:val>
                                            <p:strVal val="ppt_w"/>
                                          </p:val>
                                        </p:tav>
                                        <p:tav tm="100000">
                                          <p:val>
                                            <p:fltVal val="0"/>
                                          </p:val>
                                        </p:tav>
                                      </p:tavLst>
                                    </p:anim>
                                    <p:anim calcmode="lin" valueType="num">
                                      <p:cBhvr>
                                        <p:cTn id="280" dur="500"/>
                                        <p:tgtEl>
                                          <p:spTgt spid="122"/>
                                        </p:tgtEl>
                                        <p:attrNameLst>
                                          <p:attrName>ppt_h</p:attrName>
                                        </p:attrNameLst>
                                      </p:cBhvr>
                                      <p:tavLst>
                                        <p:tav tm="0">
                                          <p:val>
                                            <p:strVal val="ppt_h"/>
                                          </p:val>
                                        </p:tav>
                                        <p:tav tm="100000">
                                          <p:val>
                                            <p:fltVal val="0"/>
                                          </p:val>
                                        </p:tav>
                                      </p:tavLst>
                                    </p:anim>
                                    <p:animEffect transition="out" filter="fade">
                                      <p:cBhvr>
                                        <p:cTn id="281" dur="500"/>
                                        <p:tgtEl>
                                          <p:spTgt spid="122"/>
                                        </p:tgtEl>
                                      </p:cBhvr>
                                    </p:animEffect>
                                    <p:set>
                                      <p:cBhvr>
                                        <p:cTn id="282" dur="1" fill="hold">
                                          <p:stCondLst>
                                            <p:cond delay="499"/>
                                          </p:stCondLst>
                                        </p:cTn>
                                        <p:tgtEl>
                                          <p:spTgt spid="122"/>
                                        </p:tgtEl>
                                        <p:attrNameLst>
                                          <p:attrName>style.visibility</p:attrName>
                                        </p:attrNameLst>
                                      </p:cBhvr>
                                      <p:to>
                                        <p:strVal val="hidden"/>
                                      </p:to>
                                    </p:set>
                                  </p:childTnLst>
                                </p:cTn>
                              </p:par>
                              <p:par>
                                <p:cTn id="283" presetID="10" presetClass="exit" presetSubtype="0" fill="hold" nodeType="withEffect">
                                  <p:stCondLst>
                                    <p:cond delay="0"/>
                                  </p:stCondLst>
                                  <p:childTnLst>
                                    <p:animEffect transition="out" filter="fade">
                                      <p:cBhvr>
                                        <p:cTn id="284" dur="500"/>
                                        <p:tgtEl>
                                          <p:spTgt spid="20"/>
                                        </p:tgtEl>
                                      </p:cBhvr>
                                    </p:animEffect>
                                    <p:set>
                                      <p:cBhvr>
                                        <p:cTn id="285" dur="1" fill="hold">
                                          <p:stCondLst>
                                            <p:cond delay="499"/>
                                          </p:stCondLst>
                                        </p:cTn>
                                        <p:tgtEl>
                                          <p:spTgt spid="20"/>
                                        </p:tgtEl>
                                        <p:attrNameLst>
                                          <p:attrName>style.visibility</p:attrName>
                                        </p:attrNameLst>
                                      </p:cBhvr>
                                      <p:to>
                                        <p:strVal val="hidden"/>
                                      </p:to>
                                    </p:set>
                                  </p:childTnLst>
                                </p:cTn>
                              </p:par>
                            </p:childTnLst>
                          </p:cTn>
                        </p:par>
                        <p:par>
                          <p:cTn id="286" fill="hold">
                            <p:stCondLst>
                              <p:cond delay="2500"/>
                            </p:stCondLst>
                            <p:childTnLst>
                              <p:par>
                                <p:cTn id="287" presetID="1" presetClass="entr" presetSubtype="0" fill="hold" nodeType="afterEffect">
                                  <p:stCondLst>
                                    <p:cond delay="0"/>
                                  </p:stCondLst>
                                  <p:childTnLst>
                                    <p:set>
                                      <p:cBhvr>
                                        <p:cTn id="288" dur="1" fill="hold">
                                          <p:stCondLst>
                                            <p:cond delay="0"/>
                                          </p:stCondLst>
                                        </p:cTn>
                                        <p:tgtEl>
                                          <p:spTgt spid="243"/>
                                        </p:tgtEl>
                                        <p:attrNameLst>
                                          <p:attrName>style.visibility</p:attrName>
                                        </p:attrNameLst>
                                      </p:cBhvr>
                                      <p:to>
                                        <p:strVal val="visible"/>
                                      </p:to>
                                    </p:set>
                                  </p:childTnLst>
                                </p:cTn>
                              </p:par>
                              <p:par>
                                <p:cTn id="289" presetID="10" presetClass="exit" presetSubtype="0" fill="hold" nodeType="withEffect">
                                  <p:stCondLst>
                                    <p:cond delay="0"/>
                                  </p:stCondLst>
                                  <p:childTnLst>
                                    <p:animEffect transition="out" filter="fade">
                                      <p:cBhvr>
                                        <p:cTn id="290" dur="500"/>
                                        <p:tgtEl>
                                          <p:spTgt spid="71"/>
                                        </p:tgtEl>
                                      </p:cBhvr>
                                    </p:animEffect>
                                    <p:set>
                                      <p:cBhvr>
                                        <p:cTn id="291" dur="1" fill="hold">
                                          <p:stCondLst>
                                            <p:cond delay="499"/>
                                          </p:stCondLst>
                                        </p:cTn>
                                        <p:tgtEl>
                                          <p:spTgt spid="71"/>
                                        </p:tgtEl>
                                        <p:attrNameLst>
                                          <p:attrName>style.visibility</p:attrName>
                                        </p:attrNameLst>
                                      </p:cBhvr>
                                      <p:to>
                                        <p:strVal val="hidden"/>
                                      </p:to>
                                    </p:set>
                                  </p:childTnLst>
                                </p:cTn>
                              </p:par>
                              <p:par>
                                <p:cTn id="292" presetID="1" presetClass="exit" presetSubtype="0" fill="hold" nodeType="withEffect">
                                  <p:stCondLst>
                                    <p:cond delay="0"/>
                                  </p:stCondLst>
                                  <p:childTnLst>
                                    <p:set>
                                      <p:cBhvr>
                                        <p:cTn id="293" dur="1" fill="hold">
                                          <p:stCondLst>
                                            <p:cond delay="0"/>
                                          </p:stCondLst>
                                        </p:cTn>
                                        <p:tgtEl>
                                          <p:spTgt spid="184"/>
                                        </p:tgtEl>
                                        <p:attrNameLst>
                                          <p:attrName>style.visibility</p:attrName>
                                        </p:attrNameLst>
                                      </p:cBhvr>
                                      <p:to>
                                        <p:strVal val="hidden"/>
                                      </p:to>
                                    </p:set>
                                  </p:childTnLst>
                                </p:cTn>
                              </p:par>
                              <p:par>
                                <p:cTn id="294" presetID="1" presetClass="exit" presetSubtype="0" fill="hold" nodeType="withEffect">
                                  <p:stCondLst>
                                    <p:cond delay="0"/>
                                  </p:stCondLst>
                                  <p:childTnLst>
                                    <p:set>
                                      <p:cBhvr>
                                        <p:cTn id="295" dur="1" fill="hold">
                                          <p:stCondLst>
                                            <p:cond delay="0"/>
                                          </p:stCondLst>
                                        </p:cTn>
                                        <p:tgtEl>
                                          <p:spTgt spid="182"/>
                                        </p:tgtEl>
                                        <p:attrNameLst>
                                          <p:attrName>style.visibility</p:attrName>
                                        </p:attrNameLst>
                                      </p:cBhvr>
                                      <p:to>
                                        <p:strVal val="hidden"/>
                                      </p:to>
                                    </p:set>
                                  </p:childTnLst>
                                </p:cTn>
                              </p:par>
                              <p:par>
                                <p:cTn id="296" presetID="1" presetClass="exit" presetSubtype="0" fill="hold" nodeType="withEffect">
                                  <p:stCondLst>
                                    <p:cond delay="0"/>
                                  </p:stCondLst>
                                  <p:childTnLst>
                                    <p:set>
                                      <p:cBhvr>
                                        <p:cTn id="297" dur="1" fill="hold">
                                          <p:stCondLst>
                                            <p:cond delay="0"/>
                                          </p:stCondLst>
                                        </p:cTn>
                                        <p:tgtEl>
                                          <p:spTgt spid="172"/>
                                        </p:tgtEl>
                                        <p:attrNameLst>
                                          <p:attrName>style.visibility</p:attrName>
                                        </p:attrNameLst>
                                      </p:cBhvr>
                                      <p:to>
                                        <p:strVal val="hidden"/>
                                      </p:to>
                                    </p:set>
                                  </p:childTnLst>
                                </p:cTn>
                              </p:par>
                              <p:par>
                                <p:cTn id="298" presetID="0" presetClass="path" presetSubtype="0" accel="50000" decel="50000" fill="hold" nodeType="withEffect">
                                  <p:stCondLst>
                                    <p:cond delay="0"/>
                                  </p:stCondLst>
                                  <p:childTnLst>
                                    <p:animMotion origin="layout" path="M -2.77778E-7 3.7037E-7 L -0.15972 0.30023 L -0.15972 0.30046 " pathEditMode="relative" rAng="0" ptsTypes="AAA">
                                      <p:cBhvr>
                                        <p:cTn id="299" dur="2000" fill="hold"/>
                                        <p:tgtEl>
                                          <p:spTgt spid="243"/>
                                        </p:tgtEl>
                                        <p:attrNameLst>
                                          <p:attrName>ppt_x</p:attrName>
                                          <p:attrName>ppt_y</p:attrName>
                                        </p:attrNameLst>
                                      </p:cBhvr>
                                      <p:rCtr x="-7986" y="15023"/>
                                    </p:animMotion>
                                  </p:childTnLst>
                                </p:cTn>
                              </p:par>
                              <p:par>
                                <p:cTn id="300" presetID="6" presetClass="emph" presetSubtype="0" fill="hold" nodeType="withEffect">
                                  <p:stCondLst>
                                    <p:cond delay="0"/>
                                  </p:stCondLst>
                                  <p:childTnLst>
                                    <p:animScale>
                                      <p:cBhvr>
                                        <p:cTn id="301" dur="1500" fill="hold"/>
                                        <p:tgtEl>
                                          <p:spTgt spid="243"/>
                                        </p:tgtEl>
                                      </p:cBhvr>
                                      <p:by x="50000" y="50000"/>
                                    </p:animScale>
                                  </p:childTnLst>
                                </p:cTn>
                              </p:par>
                              <p:par>
                                <p:cTn id="302" presetID="53" presetClass="exit" presetSubtype="32" fill="hold" nodeType="withEffect">
                                  <p:stCondLst>
                                    <p:cond delay="300"/>
                                  </p:stCondLst>
                                  <p:childTnLst>
                                    <p:anim calcmode="lin" valueType="num">
                                      <p:cBhvr>
                                        <p:cTn id="303" dur="800"/>
                                        <p:tgtEl>
                                          <p:spTgt spid="230"/>
                                        </p:tgtEl>
                                        <p:attrNameLst>
                                          <p:attrName>ppt_w</p:attrName>
                                        </p:attrNameLst>
                                      </p:cBhvr>
                                      <p:tavLst>
                                        <p:tav tm="0">
                                          <p:val>
                                            <p:strVal val="ppt_w"/>
                                          </p:val>
                                        </p:tav>
                                        <p:tav tm="100000">
                                          <p:val>
                                            <p:fltVal val="0"/>
                                          </p:val>
                                        </p:tav>
                                      </p:tavLst>
                                    </p:anim>
                                    <p:anim calcmode="lin" valueType="num">
                                      <p:cBhvr>
                                        <p:cTn id="304" dur="800"/>
                                        <p:tgtEl>
                                          <p:spTgt spid="230"/>
                                        </p:tgtEl>
                                        <p:attrNameLst>
                                          <p:attrName>ppt_h</p:attrName>
                                        </p:attrNameLst>
                                      </p:cBhvr>
                                      <p:tavLst>
                                        <p:tav tm="0">
                                          <p:val>
                                            <p:strVal val="ppt_h"/>
                                          </p:val>
                                        </p:tav>
                                        <p:tav tm="100000">
                                          <p:val>
                                            <p:fltVal val="0"/>
                                          </p:val>
                                        </p:tav>
                                      </p:tavLst>
                                    </p:anim>
                                    <p:animEffect transition="out" filter="fade">
                                      <p:cBhvr>
                                        <p:cTn id="305" dur="800"/>
                                        <p:tgtEl>
                                          <p:spTgt spid="230"/>
                                        </p:tgtEl>
                                      </p:cBhvr>
                                    </p:animEffect>
                                    <p:set>
                                      <p:cBhvr>
                                        <p:cTn id="306" dur="1" fill="hold">
                                          <p:stCondLst>
                                            <p:cond delay="799"/>
                                          </p:stCondLst>
                                        </p:cTn>
                                        <p:tgtEl>
                                          <p:spTgt spid="230"/>
                                        </p:tgtEl>
                                        <p:attrNameLst>
                                          <p:attrName>style.visibility</p:attrName>
                                        </p:attrNameLst>
                                      </p:cBhvr>
                                      <p:to>
                                        <p:strVal val="hidden"/>
                                      </p:to>
                                    </p:set>
                                  </p:childTnLst>
                                </p:cTn>
                              </p:par>
                            </p:childTnLst>
                          </p:cTn>
                        </p:par>
                      </p:childTnLst>
                    </p:cTn>
                  </p:par>
                  <p:par>
                    <p:cTn id="307" fill="hold">
                      <p:stCondLst>
                        <p:cond delay="indefinite"/>
                      </p:stCondLst>
                      <p:childTnLst>
                        <p:par>
                          <p:cTn id="308" fill="hold">
                            <p:stCondLst>
                              <p:cond delay="0"/>
                            </p:stCondLst>
                            <p:childTnLst>
                              <p:par>
                                <p:cTn id="309" presetID="1" presetClass="entr" presetSubtype="0" fill="hold" nodeType="clickEffect">
                                  <p:stCondLst>
                                    <p:cond delay="0"/>
                                  </p:stCondLst>
                                  <p:childTnLst>
                                    <p:set>
                                      <p:cBhvr>
                                        <p:cTn id="310" dur="1" fill="hold">
                                          <p:stCondLst>
                                            <p:cond delay="0"/>
                                          </p:stCondLst>
                                        </p:cTn>
                                        <p:tgtEl>
                                          <p:spTgt spid="584"/>
                                        </p:tgtEl>
                                        <p:attrNameLst>
                                          <p:attrName>style.visibility</p:attrName>
                                        </p:attrNameLst>
                                      </p:cBhvr>
                                      <p:to>
                                        <p:strVal val="visible"/>
                                      </p:to>
                                    </p:set>
                                  </p:childTnLst>
                                </p:cTn>
                              </p:par>
                              <p:par>
                                <p:cTn id="311" presetID="50" presetClass="path" presetSubtype="0" fill="hold" nodeType="withEffect">
                                  <p:stCondLst>
                                    <p:cond delay="0"/>
                                  </p:stCondLst>
                                  <p:childTnLst>
                                    <p:animMotion origin="layout" path="M -2.22222E-6 -3.33333E-6 L 0.06129 -3.33333E-6 C 0.08872 -3.33333E-6 0.12257 -0.10717 0.12257 -0.19398 L 0.12257 -0.38796 " pathEditMode="relative" rAng="0" ptsTypes="AAAA">
                                      <p:cBhvr>
                                        <p:cTn id="312" dur="2000" fill="hold"/>
                                        <p:tgtEl>
                                          <p:spTgt spid="587"/>
                                        </p:tgtEl>
                                        <p:attrNameLst>
                                          <p:attrName>ppt_x</p:attrName>
                                          <p:attrName>ppt_y</p:attrName>
                                        </p:attrNameLst>
                                      </p:cBhvr>
                                      <p:rCtr x="6128" y="-19398"/>
                                    </p:animMotion>
                                  </p:childTnLst>
                                </p:cTn>
                              </p:par>
                              <p:par>
                                <p:cTn id="313" presetID="42" presetClass="path" presetSubtype="0" fill="hold" nodeType="withEffect">
                                  <p:stCondLst>
                                    <p:cond delay="0"/>
                                  </p:stCondLst>
                                  <p:childTnLst>
                                    <p:animMotion origin="layout" path="M 8.33333E-7 2.59259E-6 L -0.26979 0.09444 " pathEditMode="relative" rAng="0" ptsTypes="AA">
                                      <p:cBhvr>
                                        <p:cTn id="314" dur="2000" fill="hold"/>
                                        <p:tgtEl>
                                          <p:spTgt spid="584"/>
                                        </p:tgtEl>
                                        <p:attrNameLst>
                                          <p:attrName>ppt_x</p:attrName>
                                          <p:attrName>ppt_y</p:attrName>
                                        </p:attrNameLst>
                                      </p:cBhvr>
                                      <p:rCtr x="-13490" y="4722"/>
                                    </p:animMotion>
                                  </p:childTnLst>
                                </p:cTn>
                              </p:par>
                              <p:par>
                                <p:cTn id="315" presetID="6" presetClass="emph" presetSubtype="0" fill="hold" nodeType="withEffect">
                                  <p:stCondLst>
                                    <p:cond delay="0"/>
                                  </p:stCondLst>
                                  <p:childTnLst>
                                    <p:animScale>
                                      <p:cBhvr>
                                        <p:cTn id="316" dur="2000" fill="hold"/>
                                        <p:tgtEl>
                                          <p:spTgt spid="584"/>
                                        </p:tgtEl>
                                      </p:cBhvr>
                                      <p:by x="66250" y="66250"/>
                                    </p:animScale>
                                  </p:childTnLst>
                                </p:cTn>
                              </p:par>
                              <p:par>
                                <p:cTn id="317" presetID="6" presetClass="emph" presetSubtype="0" fill="hold" nodeType="withEffect">
                                  <p:stCondLst>
                                    <p:cond delay="0"/>
                                  </p:stCondLst>
                                  <p:childTnLst>
                                    <p:animScale>
                                      <p:cBhvr>
                                        <p:cTn id="318" dur="2000" fill="hold"/>
                                        <p:tgtEl>
                                          <p:spTgt spid="587"/>
                                        </p:tgtEl>
                                      </p:cBhvr>
                                      <p:by x="66250" y="66250"/>
                                    </p:animScale>
                                  </p:childTnLst>
                                </p:cTn>
                              </p:par>
                            </p:childTnLst>
                          </p:cTn>
                        </p:par>
                        <p:par>
                          <p:cTn id="319" fill="hold">
                            <p:stCondLst>
                              <p:cond delay="2000"/>
                            </p:stCondLst>
                            <p:childTnLst>
                              <p:par>
                                <p:cTn id="320" presetID="53" presetClass="entr" presetSubtype="16" fill="hold" nodeType="afterEffect">
                                  <p:stCondLst>
                                    <p:cond delay="0"/>
                                  </p:stCondLst>
                                  <p:childTnLst>
                                    <p:set>
                                      <p:cBhvr>
                                        <p:cTn id="321" dur="1" fill="hold">
                                          <p:stCondLst>
                                            <p:cond delay="0"/>
                                          </p:stCondLst>
                                        </p:cTn>
                                        <p:tgtEl>
                                          <p:spTgt spid="279"/>
                                        </p:tgtEl>
                                        <p:attrNameLst>
                                          <p:attrName>style.visibility</p:attrName>
                                        </p:attrNameLst>
                                      </p:cBhvr>
                                      <p:to>
                                        <p:strVal val="visible"/>
                                      </p:to>
                                    </p:set>
                                    <p:anim calcmode="lin" valueType="num">
                                      <p:cBhvr>
                                        <p:cTn id="322" dur="500" fill="hold"/>
                                        <p:tgtEl>
                                          <p:spTgt spid="279"/>
                                        </p:tgtEl>
                                        <p:attrNameLst>
                                          <p:attrName>ppt_w</p:attrName>
                                        </p:attrNameLst>
                                      </p:cBhvr>
                                      <p:tavLst>
                                        <p:tav tm="0">
                                          <p:val>
                                            <p:fltVal val="0"/>
                                          </p:val>
                                        </p:tav>
                                        <p:tav tm="100000">
                                          <p:val>
                                            <p:strVal val="#ppt_w"/>
                                          </p:val>
                                        </p:tav>
                                      </p:tavLst>
                                    </p:anim>
                                    <p:anim calcmode="lin" valueType="num">
                                      <p:cBhvr>
                                        <p:cTn id="323" dur="500" fill="hold"/>
                                        <p:tgtEl>
                                          <p:spTgt spid="279"/>
                                        </p:tgtEl>
                                        <p:attrNameLst>
                                          <p:attrName>ppt_h</p:attrName>
                                        </p:attrNameLst>
                                      </p:cBhvr>
                                      <p:tavLst>
                                        <p:tav tm="0">
                                          <p:val>
                                            <p:fltVal val="0"/>
                                          </p:val>
                                        </p:tav>
                                        <p:tav tm="100000">
                                          <p:val>
                                            <p:strVal val="#ppt_h"/>
                                          </p:val>
                                        </p:tav>
                                      </p:tavLst>
                                    </p:anim>
                                    <p:animEffect transition="in" filter="fade">
                                      <p:cBhvr>
                                        <p:cTn id="324" dur="500"/>
                                        <p:tgtEl>
                                          <p:spTgt spid="279"/>
                                        </p:tgtEl>
                                      </p:cBhvr>
                                    </p:animEffect>
                                  </p:childTnLst>
                                </p:cTn>
                              </p:par>
                              <p:par>
                                <p:cTn id="325" presetID="53" presetClass="entr" presetSubtype="16" fill="hold" nodeType="withEffect">
                                  <p:stCondLst>
                                    <p:cond delay="0"/>
                                  </p:stCondLst>
                                  <p:childTnLst>
                                    <p:set>
                                      <p:cBhvr>
                                        <p:cTn id="326" dur="1" fill="hold">
                                          <p:stCondLst>
                                            <p:cond delay="0"/>
                                          </p:stCondLst>
                                        </p:cTn>
                                        <p:tgtEl>
                                          <p:spTgt spid="347"/>
                                        </p:tgtEl>
                                        <p:attrNameLst>
                                          <p:attrName>style.visibility</p:attrName>
                                        </p:attrNameLst>
                                      </p:cBhvr>
                                      <p:to>
                                        <p:strVal val="visible"/>
                                      </p:to>
                                    </p:set>
                                    <p:anim calcmode="lin" valueType="num">
                                      <p:cBhvr>
                                        <p:cTn id="327" dur="500" fill="hold"/>
                                        <p:tgtEl>
                                          <p:spTgt spid="347"/>
                                        </p:tgtEl>
                                        <p:attrNameLst>
                                          <p:attrName>ppt_w</p:attrName>
                                        </p:attrNameLst>
                                      </p:cBhvr>
                                      <p:tavLst>
                                        <p:tav tm="0">
                                          <p:val>
                                            <p:fltVal val="0"/>
                                          </p:val>
                                        </p:tav>
                                        <p:tav tm="100000">
                                          <p:val>
                                            <p:strVal val="#ppt_w"/>
                                          </p:val>
                                        </p:tav>
                                      </p:tavLst>
                                    </p:anim>
                                    <p:anim calcmode="lin" valueType="num">
                                      <p:cBhvr>
                                        <p:cTn id="328" dur="500" fill="hold"/>
                                        <p:tgtEl>
                                          <p:spTgt spid="347"/>
                                        </p:tgtEl>
                                        <p:attrNameLst>
                                          <p:attrName>ppt_h</p:attrName>
                                        </p:attrNameLst>
                                      </p:cBhvr>
                                      <p:tavLst>
                                        <p:tav tm="0">
                                          <p:val>
                                            <p:fltVal val="0"/>
                                          </p:val>
                                        </p:tav>
                                        <p:tav tm="100000">
                                          <p:val>
                                            <p:strVal val="#ppt_h"/>
                                          </p:val>
                                        </p:tav>
                                      </p:tavLst>
                                    </p:anim>
                                    <p:animEffect transition="in" filter="fade">
                                      <p:cBhvr>
                                        <p:cTn id="329" dur="500"/>
                                        <p:tgtEl>
                                          <p:spTgt spid="347"/>
                                        </p:tgtEl>
                                      </p:cBhvr>
                                    </p:animEffect>
                                  </p:childTnLst>
                                </p:cTn>
                              </p:par>
                            </p:childTnLst>
                          </p:cTn>
                        </p:par>
                      </p:childTnLst>
                    </p:cTn>
                  </p:par>
                  <p:par>
                    <p:cTn id="330" fill="hold">
                      <p:stCondLst>
                        <p:cond delay="indefinite"/>
                      </p:stCondLst>
                      <p:childTnLst>
                        <p:par>
                          <p:cTn id="331" fill="hold">
                            <p:stCondLst>
                              <p:cond delay="0"/>
                            </p:stCondLst>
                            <p:childTnLst>
                              <p:par>
                                <p:cTn id="332" presetID="2" presetClass="entr" presetSubtype="1" fill="hold" nodeType="clickEffect">
                                  <p:stCondLst>
                                    <p:cond delay="0"/>
                                  </p:stCondLst>
                                  <p:childTnLst>
                                    <p:set>
                                      <p:cBhvr>
                                        <p:cTn id="333" dur="1" fill="hold">
                                          <p:stCondLst>
                                            <p:cond delay="0"/>
                                          </p:stCondLst>
                                        </p:cTn>
                                        <p:tgtEl>
                                          <p:spTgt spid="280"/>
                                        </p:tgtEl>
                                        <p:attrNameLst>
                                          <p:attrName>style.visibility</p:attrName>
                                        </p:attrNameLst>
                                      </p:cBhvr>
                                      <p:to>
                                        <p:strVal val="visible"/>
                                      </p:to>
                                    </p:set>
                                    <p:anim calcmode="lin" valueType="num">
                                      <p:cBhvr additive="base">
                                        <p:cTn id="334" dur="500" fill="hold"/>
                                        <p:tgtEl>
                                          <p:spTgt spid="280"/>
                                        </p:tgtEl>
                                        <p:attrNameLst>
                                          <p:attrName>ppt_x</p:attrName>
                                        </p:attrNameLst>
                                      </p:cBhvr>
                                      <p:tavLst>
                                        <p:tav tm="0">
                                          <p:val>
                                            <p:strVal val="#ppt_x"/>
                                          </p:val>
                                        </p:tav>
                                        <p:tav tm="100000">
                                          <p:val>
                                            <p:strVal val="#ppt_x"/>
                                          </p:val>
                                        </p:tav>
                                      </p:tavLst>
                                    </p:anim>
                                    <p:anim calcmode="lin" valueType="num">
                                      <p:cBhvr additive="base">
                                        <p:cTn id="335" dur="500" fill="hold"/>
                                        <p:tgtEl>
                                          <p:spTgt spid="280"/>
                                        </p:tgtEl>
                                        <p:attrNameLst>
                                          <p:attrName>ppt_y</p:attrName>
                                        </p:attrNameLst>
                                      </p:cBhvr>
                                      <p:tavLst>
                                        <p:tav tm="0">
                                          <p:val>
                                            <p:strVal val="0-#ppt_h/2"/>
                                          </p:val>
                                        </p:tav>
                                        <p:tav tm="100000">
                                          <p:val>
                                            <p:strVal val="#ppt_y"/>
                                          </p:val>
                                        </p:tav>
                                      </p:tavLst>
                                    </p:anim>
                                  </p:childTnLst>
                                </p:cTn>
                              </p:par>
                            </p:childTnLst>
                          </p:cTn>
                        </p:par>
                        <p:par>
                          <p:cTn id="336" fill="hold">
                            <p:stCondLst>
                              <p:cond delay="500"/>
                            </p:stCondLst>
                            <p:childTnLst>
                              <p:par>
                                <p:cTn id="337" presetID="22" presetClass="entr" presetSubtype="4" fill="hold" nodeType="afterEffect">
                                  <p:stCondLst>
                                    <p:cond delay="0"/>
                                  </p:stCondLst>
                                  <p:childTnLst>
                                    <p:set>
                                      <p:cBhvr>
                                        <p:cTn id="338" dur="1" fill="hold">
                                          <p:stCondLst>
                                            <p:cond delay="0"/>
                                          </p:stCondLst>
                                        </p:cTn>
                                        <p:tgtEl>
                                          <p:spTgt spid="290"/>
                                        </p:tgtEl>
                                        <p:attrNameLst>
                                          <p:attrName>style.visibility</p:attrName>
                                        </p:attrNameLst>
                                      </p:cBhvr>
                                      <p:to>
                                        <p:strVal val="visible"/>
                                      </p:to>
                                    </p:set>
                                    <p:animEffect transition="in" filter="wipe(down)">
                                      <p:cBhvr>
                                        <p:cTn id="339" dur="500"/>
                                        <p:tgtEl>
                                          <p:spTgt spid="290"/>
                                        </p:tgtEl>
                                      </p:cBhvr>
                                    </p:animEffect>
                                  </p:childTnLst>
                                </p:cTn>
                              </p:par>
                            </p:childTnLst>
                          </p:cTn>
                        </p:par>
                        <p:par>
                          <p:cTn id="340" fill="hold">
                            <p:stCondLst>
                              <p:cond delay="1000"/>
                            </p:stCondLst>
                            <p:childTnLst>
                              <p:par>
                                <p:cTn id="341" presetID="22" presetClass="entr" presetSubtype="4" fill="hold" nodeType="afterEffect">
                                  <p:stCondLst>
                                    <p:cond delay="0"/>
                                  </p:stCondLst>
                                  <p:childTnLst>
                                    <p:set>
                                      <p:cBhvr>
                                        <p:cTn id="342" dur="1" fill="hold">
                                          <p:stCondLst>
                                            <p:cond delay="0"/>
                                          </p:stCondLst>
                                        </p:cTn>
                                        <p:tgtEl>
                                          <p:spTgt spid="283"/>
                                        </p:tgtEl>
                                        <p:attrNameLst>
                                          <p:attrName>style.visibility</p:attrName>
                                        </p:attrNameLst>
                                      </p:cBhvr>
                                      <p:to>
                                        <p:strVal val="visible"/>
                                      </p:to>
                                    </p:set>
                                    <p:animEffect transition="in" filter="wipe(down)">
                                      <p:cBhvr>
                                        <p:cTn id="343" dur="500"/>
                                        <p:tgtEl>
                                          <p:spTgt spid="283"/>
                                        </p:tgtEl>
                                      </p:cBhvr>
                                    </p:animEffect>
                                  </p:childTnLst>
                                </p:cTn>
                              </p:par>
                            </p:childTnLst>
                          </p:cTn>
                        </p:par>
                      </p:childTnLst>
                    </p:cTn>
                  </p:par>
                  <p:par>
                    <p:cTn id="344" fill="hold">
                      <p:stCondLst>
                        <p:cond delay="indefinite"/>
                      </p:stCondLst>
                      <p:childTnLst>
                        <p:par>
                          <p:cTn id="345" fill="hold">
                            <p:stCondLst>
                              <p:cond delay="0"/>
                            </p:stCondLst>
                            <p:childTnLst>
                              <p:par>
                                <p:cTn id="346" presetID="22" presetClass="exit" presetSubtype="1" fill="hold" nodeType="clickEffect">
                                  <p:stCondLst>
                                    <p:cond delay="0"/>
                                  </p:stCondLst>
                                  <p:childTnLst>
                                    <p:animEffect transition="out" filter="wipe(up)">
                                      <p:cBhvr>
                                        <p:cTn id="347" dur="1000"/>
                                        <p:tgtEl>
                                          <p:spTgt spid="283"/>
                                        </p:tgtEl>
                                      </p:cBhvr>
                                    </p:animEffect>
                                    <p:set>
                                      <p:cBhvr>
                                        <p:cTn id="348" dur="1" fill="hold">
                                          <p:stCondLst>
                                            <p:cond delay="999"/>
                                          </p:stCondLst>
                                        </p:cTn>
                                        <p:tgtEl>
                                          <p:spTgt spid="283"/>
                                        </p:tgtEl>
                                        <p:attrNameLst>
                                          <p:attrName>style.visibility</p:attrName>
                                        </p:attrNameLst>
                                      </p:cBhvr>
                                      <p:to>
                                        <p:strVal val="hidden"/>
                                      </p:to>
                                    </p:set>
                                  </p:childTnLst>
                                </p:cTn>
                              </p:par>
                            </p:childTnLst>
                          </p:cTn>
                        </p:par>
                        <p:par>
                          <p:cTn id="349" fill="hold">
                            <p:stCondLst>
                              <p:cond delay="1000"/>
                            </p:stCondLst>
                            <p:childTnLst>
                              <p:par>
                                <p:cTn id="350" presetID="53" presetClass="entr" presetSubtype="16" fill="hold" nodeType="afterEffect">
                                  <p:stCondLst>
                                    <p:cond delay="0"/>
                                  </p:stCondLst>
                                  <p:childTnLst>
                                    <p:set>
                                      <p:cBhvr>
                                        <p:cTn id="351" dur="1" fill="hold">
                                          <p:stCondLst>
                                            <p:cond delay="0"/>
                                          </p:stCondLst>
                                        </p:cTn>
                                        <p:tgtEl>
                                          <p:spTgt spid="308"/>
                                        </p:tgtEl>
                                        <p:attrNameLst>
                                          <p:attrName>style.visibility</p:attrName>
                                        </p:attrNameLst>
                                      </p:cBhvr>
                                      <p:to>
                                        <p:strVal val="visible"/>
                                      </p:to>
                                    </p:set>
                                    <p:anim calcmode="lin" valueType="num">
                                      <p:cBhvr>
                                        <p:cTn id="352" dur="500" fill="hold"/>
                                        <p:tgtEl>
                                          <p:spTgt spid="308"/>
                                        </p:tgtEl>
                                        <p:attrNameLst>
                                          <p:attrName>ppt_w</p:attrName>
                                        </p:attrNameLst>
                                      </p:cBhvr>
                                      <p:tavLst>
                                        <p:tav tm="0">
                                          <p:val>
                                            <p:fltVal val="0"/>
                                          </p:val>
                                        </p:tav>
                                        <p:tav tm="100000">
                                          <p:val>
                                            <p:strVal val="#ppt_w"/>
                                          </p:val>
                                        </p:tav>
                                      </p:tavLst>
                                    </p:anim>
                                    <p:anim calcmode="lin" valueType="num">
                                      <p:cBhvr>
                                        <p:cTn id="353" dur="500" fill="hold"/>
                                        <p:tgtEl>
                                          <p:spTgt spid="308"/>
                                        </p:tgtEl>
                                        <p:attrNameLst>
                                          <p:attrName>ppt_h</p:attrName>
                                        </p:attrNameLst>
                                      </p:cBhvr>
                                      <p:tavLst>
                                        <p:tav tm="0">
                                          <p:val>
                                            <p:fltVal val="0"/>
                                          </p:val>
                                        </p:tav>
                                        <p:tav tm="100000">
                                          <p:val>
                                            <p:strVal val="#ppt_h"/>
                                          </p:val>
                                        </p:tav>
                                      </p:tavLst>
                                    </p:anim>
                                    <p:animEffect transition="in" filter="fade">
                                      <p:cBhvr>
                                        <p:cTn id="354" dur="500"/>
                                        <p:tgtEl>
                                          <p:spTgt spid="308"/>
                                        </p:tgtEl>
                                      </p:cBhvr>
                                    </p:animEffect>
                                  </p:childTnLst>
                                </p:cTn>
                              </p:par>
                              <p:par>
                                <p:cTn id="355" presetID="53" presetClass="entr" presetSubtype="16" fill="hold" nodeType="withEffect">
                                  <p:stCondLst>
                                    <p:cond delay="0"/>
                                  </p:stCondLst>
                                  <p:childTnLst>
                                    <p:set>
                                      <p:cBhvr>
                                        <p:cTn id="356" dur="1" fill="hold">
                                          <p:stCondLst>
                                            <p:cond delay="0"/>
                                          </p:stCondLst>
                                        </p:cTn>
                                        <p:tgtEl>
                                          <p:spTgt spid="304"/>
                                        </p:tgtEl>
                                        <p:attrNameLst>
                                          <p:attrName>style.visibility</p:attrName>
                                        </p:attrNameLst>
                                      </p:cBhvr>
                                      <p:to>
                                        <p:strVal val="visible"/>
                                      </p:to>
                                    </p:set>
                                    <p:anim calcmode="lin" valueType="num">
                                      <p:cBhvr>
                                        <p:cTn id="357" dur="500" fill="hold"/>
                                        <p:tgtEl>
                                          <p:spTgt spid="304"/>
                                        </p:tgtEl>
                                        <p:attrNameLst>
                                          <p:attrName>ppt_w</p:attrName>
                                        </p:attrNameLst>
                                      </p:cBhvr>
                                      <p:tavLst>
                                        <p:tav tm="0">
                                          <p:val>
                                            <p:fltVal val="0"/>
                                          </p:val>
                                        </p:tav>
                                        <p:tav tm="100000">
                                          <p:val>
                                            <p:strVal val="#ppt_w"/>
                                          </p:val>
                                        </p:tav>
                                      </p:tavLst>
                                    </p:anim>
                                    <p:anim calcmode="lin" valueType="num">
                                      <p:cBhvr>
                                        <p:cTn id="358" dur="500" fill="hold"/>
                                        <p:tgtEl>
                                          <p:spTgt spid="304"/>
                                        </p:tgtEl>
                                        <p:attrNameLst>
                                          <p:attrName>ppt_h</p:attrName>
                                        </p:attrNameLst>
                                      </p:cBhvr>
                                      <p:tavLst>
                                        <p:tav tm="0">
                                          <p:val>
                                            <p:fltVal val="0"/>
                                          </p:val>
                                        </p:tav>
                                        <p:tav tm="100000">
                                          <p:val>
                                            <p:strVal val="#ppt_h"/>
                                          </p:val>
                                        </p:tav>
                                      </p:tavLst>
                                    </p:anim>
                                    <p:animEffect transition="in" filter="fade">
                                      <p:cBhvr>
                                        <p:cTn id="359" dur="500"/>
                                        <p:tgtEl>
                                          <p:spTgt spid="304"/>
                                        </p:tgtEl>
                                      </p:cBhvr>
                                    </p:animEffect>
                                  </p:childTnLst>
                                </p:cTn>
                              </p:par>
                              <p:par>
                                <p:cTn id="360" presetID="53" presetClass="entr" presetSubtype="16" fill="hold" nodeType="withEffect">
                                  <p:stCondLst>
                                    <p:cond delay="0"/>
                                  </p:stCondLst>
                                  <p:childTnLst>
                                    <p:set>
                                      <p:cBhvr>
                                        <p:cTn id="361" dur="1" fill="hold">
                                          <p:stCondLst>
                                            <p:cond delay="0"/>
                                          </p:stCondLst>
                                        </p:cTn>
                                        <p:tgtEl>
                                          <p:spTgt spid="268"/>
                                        </p:tgtEl>
                                        <p:attrNameLst>
                                          <p:attrName>style.visibility</p:attrName>
                                        </p:attrNameLst>
                                      </p:cBhvr>
                                      <p:to>
                                        <p:strVal val="visible"/>
                                      </p:to>
                                    </p:set>
                                    <p:anim calcmode="lin" valueType="num">
                                      <p:cBhvr>
                                        <p:cTn id="362" dur="500" fill="hold"/>
                                        <p:tgtEl>
                                          <p:spTgt spid="268"/>
                                        </p:tgtEl>
                                        <p:attrNameLst>
                                          <p:attrName>ppt_w</p:attrName>
                                        </p:attrNameLst>
                                      </p:cBhvr>
                                      <p:tavLst>
                                        <p:tav tm="0">
                                          <p:val>
                                            <p:fltVal val="0"/>
                                          </p:val>
                                        </p:tav>
                                        <p:tav tm="100000">
                                          <p:val>
                                            <p:strVal val="#ppt_w"/>
                                          </p:val>
                                        </p:tav>
                                      </p:tavLst>
                                    </p:anim>
                                    <p:anim calcmode="lin" valueType="num">
                                      <p:cBhvr>
                                        <p:cTn id="363" dur="500" fill="hold"/>
                                        <p:tgtEl>
                                          <p:spTgt spid="268"/>
                                        </p:tgtEl>
                                        <p:attrNameLst>
                                          <p:attrName>ppt_h</p:attrName>
                                        </p:attrNameLst>
                                      </p:cBhvr>
                                      <p:tavLst>
                                        <p:tav tm="0">
                                          <p:val>
                                            <p:fltVal val="0"/>
                                          </p:val>
                                        </p:tav>
                                        <p:tav tm="100000">
                                          <p:val>
                                            <p:strVal val="#ppt_h"/>
                                          </p:val>
                                        </p:tav>
                                      </p:tavLst>
                                    </p:anim>
                                    <p:animEffect transition="in" filter="fade">
                                      <p:cBhvr>
                                        <p:cTn id="364" dur="500"/>
                                        <p:tgtEl>
                                          <p:spTgt spid="268"/>
                                        </p:tgtEl>
                                      </p:cBhvr>
                                    </p:animEffect>
                                  </p:childTnLst>
                                </p:cTn>
                              </p:par>
                              <p:par>
                                <p:cTn id="365" presetID="53" presetClass="entr" presetSubtype="16" fill="hold" grpId="0" nodeType="withEffect">
                                  <p:stCondLst>
                                    <p:cond delay="0"/>
                                  </p:stCondLst>
                                  <p:childTnLst>
                                    <p:set>
                                      <p:cBhvr>
                                        <p:cTn id="366" dur="1" fill="hold">
                                          <p:stCondLst>
                                            <p:cond delay="0"/>
                                          </p:stCondLst>
                                        </p:cTn>
                                        <p:tgtEl>
                                          <p:spTgt spid="343"/>
                                        </p:tgtEl>
                                        <p:attrNameLst>
                                          <p:attrName>style.visibility</p:attrName>
                                        </p:attrNameLst>
                                      </p:cBhvr>
                                      <p:to>
                                        <p:strVal val="visible"/>
                                      </p:to>
                                    </p:set>
                                    <p:anim calcmode="lin" valueType="num">
                                      <p:cBhvr>
                                        <p:cTn id="367" dur="500" fill="hold"/>
                                        <p:tgtEl>
                                          <p:spTgt spid="343"/>
                                        </p:tgtEl>
                                        <p:attrNameLst>
                                          <p:attrName>ppt_w</p:attrName>
                                        </p:attrNameLst>
                                      </p:cBhvr>
                                      <p:tavLst>
                                        <p:tav tm="0">
                                          <p:val>
                                            <p:fltVal val="0"/>
                                          </p:val>
                                        </p:tav>
                                        <p:tav tm="100000">
                                          <p:val>
                                            <p:strVal val="#ppt_w"/>
                                          </p:val>
                                        </p:tav>
                                      </p:tavLst>
                                    </p:anim>
                                    <p:anim calcmode="lin" valueType="num">
                                      <p:cBhvr>
                                        <p:cTn id="368" dur="500" fill="hold"/>
                                        <p:tgtEl>
                                          <p:spTgt spid="343"/>
                                        </p:tgtEl>
                                        <p:attrNameLst>
                                          <p:attrName>ppt_h</p:attrName>
                                        </p:attrNameLst>
                                      </p:cBhvr>
                                      <p:tavLst>
                                        <p:tav tm="0">
                                          <p:val>
                                            <p:fltVal val="0"/>
                                          </p:val>
                                        </p:tav>
                                        <p:tav tm="100000">
                                          <p:val>
                                            <p:strVal val="#ppt_h"/>
                                          </p:val>
                                        </p:tav>
                                      </p:tavLst>
                                    </p:anim>
                                    <p:animEffect transition="in" filter="fade">
                                      <p:cBhvr>
                                        <p:cTn id="369" dur="500"/>
                                        <p:tgtEl>
                                          <p:spTgt spid="343"/>
                                        </p:tgtEl>
                                      </p:cBhvr>
                                    </p:animEffect>
                                  </p:childTnLst>
                                </p:cTn>
                              </p:par>
                              <p:par>
                                <p:cTn id="370" presetID="53" presetClass="entr" presetSubtype="16" fill="hold" grpId="0" nodeType="withEffect">
                                  <p:stCondLst>
                                    <p:cond delay="0"/>
                                  </p:stCondLst>
                                  <p:childTnLst>
                                    <p:set>
                                      <p:cBhvr>
                                        <p:cTn id="371" dur="1" fill="hold">
                                          <p:stCondLst>
                                            <p:cond delay="0"/>
                                          </p:stCondLst>
                                        </p:cTn>
                                        <p:tgtEl>
                                          <p:spTgt spid="342"/>
                                        </p:tgtEl>
                                        <p:attrNameLst>
                                          <p:attrName>style.visibility</p:attrName>
                                        </p:attrNameLst>
                                      </p:cBhvr>
                                      <p:to>
                                        <p:strVal val="visible"/>
                                      </p:to>
                                    </p:set>
                                    <p:anim calcmode="lin" valueType="num">
                                      <p:cBhvr>
                                        <p:cTn id="372" dur="500" fill="hold"/>
                                        <p:tgtEl>
                                          <p:spTgt spid="342"/>
                                        </p:tgtEl>
                                        <p:attrNameLst>
                                          <p:attrName>ppt_w</p:attrName>
                                        </p:attrNameLst>
                                      </p:cBhvr>
                                      <p:tavLst>
                                        <p:tav tm="0">
                                          <p:val>
                                            <p:fltVal val="0"/>
                                          </p:val>
                                        </p:tav>
                                        <p:tav tm="100000">
                                          <p:val>
                                            <p:strVal val="#ppt_w"/>
                                          </p:val>
                                        </p:tav>
                                      </p:tavLst>
                                    </p:anim>
                                    <p:anim calcmode="lin" valueType="num">
                                      <p:cBhvr>
                                        <p:cTn id="373" dur="500" fill="hold"/>
                                        <p:tgtEl>
                                          <p:spTgt spid="342"/>
                                        </p:tgtEl>
                                        <p:attrNameLst>
                                          <p:attrName>ppt_h</p:attrName>
                                        </p:attrNameLst>
                                      </p:cBhvr>
                                      <p:tavLst>
                                        <p:tav tm="0">
                                          <p:val>
                                            <p:fltVal val="0"/>
                                          </p:val>
                                        </p:tav>
                                        <p:tav tm="100000">
                                          <p:val>
                                            <p:strVal val="#ppt_h"/>
                                          </p:val>
                                        </p:tav>
                                      </p:tavLst>
                                    </p:anim>
                                    <p:animEffect transition="in" filter="fade">
                                      <p:cBhvr>
                                        <p:cTn id="374" dur="500"/>
                                        <p:tgtEl>
                                          <p:spTgt spid="342"/>
                                        </p:tgtEl>
                                      </p:cBhvr>
                                    </p:animEffect>
                                  </p:childTnLst>
                                </p:cTn>
                              </p:par>
                              <p:par>
                                <p:cTn id="375" presetID="53" presetClass="entr" presetSubtype="16" fill="hold" grpId="0" nodeType="withEffect">
                                  <p:stCondLst>
                                    <p:cond delay="0"/>
                                  </p:stCondLst>
                                  <p:childTnLst>
                                    <p:set>
                                      <p:cBhvr>
                                        <p:cTn id="376" dur="1" fill="hold">
                                          <p:stCondLst>
                                            <p:cond delay="0"/>
                                          </p:stCondLst>
                                        </p:cTn>
                                        <p:tgtEl>
                                          <p:spTgt spid="344"/>
                                        </p:tgtEl>
                                        <p:attrNameLst>
                                          <p:attrName>style.visibility</p:attrName>
                                        </p:attrNameLst>
                                      </p:cBhvr>
                                      <p:to>
                                        <p:strVal val="visible"/>
                                      </p:to>
                                    </p:set>
                                    <p:anim calcmode="lin" valueType="num">
                                      <p:cBhvr>
                                        <p:cTn id="377" dur="500" fill="hold"/>
                                        <p:tgtEl>
                                          <p:spTgt spid="344"/>
                                        </p:tgtEl>
                                        <p:attrNameLst>
                                          <p:attrName>ppt_w</p:attrName>
                                        </p:attrNameLst>
                                      </p:cBhvr>
                                      <p:tavLst>
                                        <p:tav tm="0">
                                          <p:val>
                                            <p:fltVal val="0"/>
                                          </p:val>
                                        </p:tav>
                                        <p:tav tm="100000">
                                          <p:val>
                                            <p:strVal val="#ppt_w"/>
                                          </p:val>
                                        </p:tav>
                                      </p:tavLst>
                                    </p:anim>
                                    <p:anim calcmode="lin" valueType="num">
                                      <p:cBhvr>
                                        <p:cTn id="378" dur="500" fill="hold"/>
                                        <p:tgtEl>
                                          <p:spTgt spid="344"/>
                                        </p:tgtEl>
                                        <p:attrNameLst>
                                          <p:attrName>ppt_h</p:attrName>
                                        </p:attrNameLst>
                                      </p:cBhvr>
                                      <p:tavLst>
                                        <p:tav tm="0">
                                          <p:val>
                                            <p:fltVal val="0"/>
                                          </p:val>
                                        </p:tav>
                                        <p:tav tm="100000">
                                          <p:val>
                                            <p:strVal val="#ppt_h"/>
                                          </p:val>
                                        </p:tav>
                                      </p:tavLst>
                                    </p:anim>
                                    <p:animEffect transition="in" filter="fade">
                                      <p:cBhvr>
                                        <p:cTn id="379" dur="500"/>
                                        <p:tgtEl>
                                          <p:spTgt spid="344"/>
                                        </p:tgtEl>
                                      </p:cBhvr>
                                    </p:animEffect>
                                  </p:childTnLst>
                                </p:cTn>
                              </p:par>
                            </p:childTnLst>
                          </p:cTn>
                        </p:par>
                      </p:childTnLst>
                    </p:cTn>
                  </p:par>
                  <p:par>
                    <p:cTn id="380" fill="hold">
                      <p:stCondLst>
                        <p:cond delay="indefinite"/>
                      </p:stCondLst>
                      <p:childTnLst>
                        <p:par>
                          <p:cTn id="381" fill="hold">
                            <p:stCondLst>
                              <p:cond delay="0"/>
                            </p:stCondLst>
                            <p:childTnLst>
                              <p:par>
                                <p:cTn id="382" presetID="10" presetClass="exit" presetSubtype="0" fill="hold" nodeType="clickEffect">
                                  <p:stCondLst>
                                    <p:cond delay="0"/>
                                  </p:stCondLst>
                                  <p:childTnLst>
                                    <p:animEffect transition="out" filter="fade">
                                      <p:cBhvr>
                                        <p:cTn id="383" dur="500"/>
                                        <p:tgtEl>
                                          <p:spTgt spid="290"/>
                                        </p:tgtEl>
                                      </p:cBhvr>
                                    </p:animEffect>
                                    <p:set>
                                      <p:cBhvr>
                                        <p:cTn id="384" dur="1" fill="hold">
                                          <p:stCondLst>
                                            <p:cond delay="499"/>
                                          </p:stCondLst>
                                        </p:cTn>
                                        <p:tgtEl>
                                          <p:spTgt spid="290"/>
                                        </p:tgtEl>
                                        <p:attrNameLst>
                                          <p:attrName>style.visibility</p:attrName>
                                        </p:attrNameLst>
                                      </p:cBhvr>
                                      <p:to>
                                        <p:strVal val="hidden"/>
                                      </p:to>
                                    </p:set>
                                  </p:childTnLst>
                                </p:cTn>
                              </p:par>
                              <p:par>
                                <p:cTn id="385" presetID="1" presetClass="entr" presetSubtype="0" fill="hold" nodeType="withEffect">
                                  <p:stCondLst>
                                    <p:cond delay="0"/>
                                  </p:stCondLst>
                                  <p:childTnLst>
                                    <p:set>
                                      <p:cBhvr>
                                        <p:cTn id="386" dur="1" fill="hold">
                                          <p:stCondLst>
                                            <p:cond delay="0"/>
                                          </p:stCondLst>
                                        </p:cTn>
                                        <p:tgtEl>
                                          <p:spTgt spid="338"/>
                                        </p:tgtEl>
                                        <p:attrNameLst>
                                          <p:attrName>style.visibility</p:attrName>
                                        </p:attrNameLst>
                                      </p:cBhvr>
                                      <p:to>
                                        <p:strVal val="visible"/>
                                      </p:to>
                                    </p:set>
                                  </p:childTnLst>
                                </p:cTn>
                              </p:par>
                              <p:par>
                                <p:cTn id="387" presetID="1" presetClass="entr" presetSubtype="0" fill="hold" nodeType="withEffect">
                                  <p:stCondLst>
                                    <p:cond delay="0"/>
                                  </p:stCondLst>
                                  <p:childTnLst>
                                    <p:set>
                                      <p:cBhvr>
                                        <p:cTn id="388" dur="1" fill="hold">
                                          <p:stCondLst>
                                            <p:cond delay="0"/>
                                          </p:stCondLst>
                                        </p:cTn>
                                        <p:tgtEl>
                                          <p:spTgt spid="334"/>
                                        </p:tgtEl>
                                        <p:attrNameLst>
                                          <p:attrName>style.visibility</p:attrName>
                                        </p:attrNameLst>
                                      </p:cBhvr>
                                      <p:to>
                                        <p:strVal val="visible"/>
                                      </p:to>
                                    </p:set>
                                  </p:childTnLst>
                                </p:cTn>
                              </p:par>
                              <p:par>
                                <p:cTn id="389" presetID="1" presetClass="entr" presetSubtype="0" fill="hold" nodeType="withEffect">
                                  <p:stCondLst>
                                    <p:cond delay="0"/>
                                  </p:stCondLst>
                                  <p:childTnLst>
                                    <p:set>
                                      <p:cBhvr>
                                        <p:cTn id="390" dur="1" fill="hold">
                                          <p:stCondLst>
                                            <p:cond delay="0"/>
                                          </p:stCondLst>
                                        </p:cTn>
                                        <p:tgtEl>
                                          <p:spTgt spid="330"/>
                                        </p:tgtEl>
                                        <p:attrNameLst>
                                          <p:attrName>style.visibility</p:attrName>
                                        </p:attrNameLst>
                                      </p:cBhvr>
                                      <p:to>
                                        <p:strVal val="visible"/>
                                      </p:to>
                                    </p:set>
                                  </p:childTnLst>
                                </p:cTn>
                              </p:par>
                            </p:childTnLst>
                          </p:cTn>
                        </p:par>
                        <p:par>
                          <p:cTn id="391" fill="hold">
                            <p:stCondLst>
                              <p:cond delay="500"/>
                            </p:stCondLst>
                            <p:childTnLst>
                              <p:par>
                                <p:cTn id="392" presetID="0" presetClass="path" presetSubtype="0" fill="hold" nodeType="afterEffect">
                                  <p:stCondLst>
                                    <p:cond delay="0"/>
                                  </p:stCondLst>
                                  <p:childTnLst>
                                    <p:animMotion origin="layout" path="M -0.00052 0.00046 L 0.02483 -0.12523 C 0.02656 -0.15486 0.0191 -0.16829 0.01024 -0.17708 C 0.00139 -0.18611 -0.0151 -0.17801 -0.02795 -0.17847 C -0.07917 -0.16574 -0.07656 -0.07569 -0.10052 -0.02407 L -0.10052 -0.02384 " pathEditMode="fixed" rAng="0" ptsTypes="AAAAAA">
                                      <p:cBhvr>
                                        <p:cTn id="393" dur="2000" fill="hold"/>
                                        <p:tgtEl>
                                          <p:spTgt spid="338"/>
                                        </p:tgtEl>
                                        <p:attrNameLst>
                                          <p:attrName>ppt_x</p:attrName>
                                          <p:attrName>ppt_y</p:attrName>
                                        </p:attrNameLst>
                                      </p:cBhvr>
                                      <p:rCtr x="-3733" y="-9097"/>
                                    </p:animMotion>
                                  </p:childTnLst>
                                </p:cTn>
                              </p:par>
                              <p:par>
                                <p:cTn id="394" presetID="0" presetClass="path" presetSubtype="0" fill="hold" nodeType="withEffect">
                                  <p:stCondLst>
                                    <p:cond delay="500"/>
                                  </p:stCondLst>
                                  <p:childTnLst>
                                    <p:animMotion origin="layout" path="M -0.00035 1.85185E-6 L 0.01389 -0.17963 C 0.01302 -0.20834 0.01371 -0.20394 0.01042 -0.21505 C 0.00226 -0.22384 -0.00486 -0.22454 -0.0151 -0.22616 C -0.02639 -0.22778 -0.04497 -0.21968 -0.04826 -0.20023 L -0.06024 -0.13704 " pathEditMode="fixed" rAng="0" ptsTypes="AAAAAA">
                                      <p:cBhvr>
                                        <p:cTn id="395" dur="2000" fill="hold"/>
                                        <p:tgtEl>
                                          <p:spTgt spid="334"/>
                                        </p:tgtEl>
                                        <p:attrNameLst>
                                          <p:attrName>ppt_x</p:attrName>
                                          <p:attrName>ppt_y</p:attrName>
                                        </p:attrNameLst>
                                      </p:cBhvr>
                                      <p:rCtr x="-2292" y="-11319"/>
                                    </p:animMotion>
                                  </p:childTnLst>
                                </p:cTn>
                              </p:par>
                              <p:par>
                                <p:cTn id="396" presetID="0" presetClass="path" presetSubtype="0" fill="hold" nodeType="withEffect">
                                  <p:stCondLst>
                                    <p:cond delay="1000"/>
                                  </p:stCondLst>
                                  <p:childTnLst>
                                    <p:animMotion origin="layout" path="M -0.00087 4.07407E-6 C 0.00399 -0.08635 0.01163 -0.16551 0.01684 -0.25 C 0.01927 -0.29422 0.01562 -0.29422 0.00712 -0.29792 C -0.00104 -0.3007 -0.0059 -0.30533 -0.01754 -0.30602 C -0.04063 -0.3044 -0.06215 -0.3007 -0.08351 -0.2794 L -0.10538 -0.24051 " pathEditMode="fixed" rAng="0" ptsTypes="AAAAAA">
                                      <p:cBhvr>
                                        <p:cTn id="397" dur="2000" fill="hold"/>
                                        <p:tgtEl>
                                          <p:spTgt spid="330"/>
                                        </p:tgtEl>
                                        <p:attrNameLst>
                                          <p:attrName>ppt_x</p:attrName>
                                          <p:attrName>ppt_y</p:attrName>
                                        </p:attrNameLst>
                                      </p:cBhvr>
                                      <p:rCtr x="-4306" y="-15301"/>
                                    </p:animMotion>
                                  </p:childTnLst>
                                </p:cTn>
                              </p:par>
                            </p:childTnLst>
                          </p:cTn>
                        </p:par>
                        <p:par>
                          <p:cTn id="398" fill="hold">
                            <p:stCondLst>
                              <p:cond delay="3500"/>
                            </p:stCondLst>
                            <p:childTnLst>
                              <p:par>
                                <p:cTn id="399" presetID="22" presetClass="entr" presetSubtype="4" fill="hold" nodeType="afterEffect">
                                  <p:stCondLst>
                                    <p:cond delay="0"/>
                                  </p:stCondLst>
                                  <p:childTnLst>
                                    <p:set>
                                      <p:cBhvr>
                                        <p:cTn id="400" dur="1" fill="hold">
                                          <p:stCondLst>
                                            <p:cond delay="0"/>
                                          </p:stCondLst>
                                        </p:cTn>
                                        <p:tgtEl>
                                          <p:spTgt spid="323"/>
                                        </p:tgtEl>
                                        <p:attrNameLst>
                                          <p:attrName>style.visibility</p:attrName>
                                        </p:attrNameLst>
                                      </p:cBhvr>
                                      <p:to>
                                        <p:strVal val="visible"/>
                                      </p:to>
                                    </p:set>
                                    <p:animEffect transition="in" filter="wipe(down)">
                                      <p:cBhvr>
                                        <p:cTn id="401" dur="500"/>
                                        <p:tgtEl>
                                          <p:spTgt spid="323"/>
                                        </p:tgtEl>
                                      </p:cBhvr>
                                    </p:animEffect>
                                  </p:childTnLst>
                                </p:cTn>
                              </p:par>
                            </p:childTnLst>
                          </p:cTn>
                        </p:par>
                      </p:childTnLst>
                    </p:cTn>
                  </p:par>
                  <p:par>
                    <p:cTn id="402" fill="hold">
                      <p:stCondLst>
                        <p:cond delay="indefinite"/>
                      </p:stCondLst>
                      <p:childTnLst>
                        <p:par>
                          <p:cTn id="403" fill="hold">
                            <p:stCondLst>
                              <p:cond delay="0"/>
                            </p:stCondLst>
                            <p:childTnLst>
                              <p:par>
                                <p:cTn id="404" presetID="10" presetClass="exit" presetSubtype="0" fill="hold" nodeType="clickEffect">
                                  <p:stCondLst>
                                    <p:cond delay="0"/>
                                  </p:stCondLst>
                                  <p:childTnLst>
                                    <p:animEffect transition="out" filter="fade">
                                      <p:cBhvr>
                                        <p:cTn id="405" dur="500"/>
                                        <p:tgtEl>
                                          <p:spTgt spid="280"/>
                                        </p:tgtEl>
                                      </p:cBhvr>
                                    </p:animEffect>
                                    <p:set>
                                      <p:cBhvr>
                                        <p:cTn id="406" dur="1" fill="hold">
                                          <p:stCondLst>
                                            <p:cond delay="499"/>
                                          </p:stCondLst>
                                        </p:cTn>
                                        <p:tgtEl>
                                          <p:spTgt spid="280"/>
                                        </p:tgtEl>
                                        <p:attrNameLst>
                                          <p:attrName>style.visibility</p:attrName>
                                        </p:attrNameLst>
                                      </p:cBhvr>
                                      <p:to>
                                        <p:strVal val="hidden"/>
                                      </p:to>
                                    </p:set>
                                  </p:childTnLst>
                                </p:cTn>
                              </p:par>
                              <p:par>
                                <p:cTn id="407" presetID="53" presetClass="exit" presetSubtype="32" fill="hold" nodeType="withEffect">
                                  <p:stCondLst>
                                    <p:cond delay="0"/>
                                  </p:stCondLst>
                                  <p:childTnLst>
                                    <p:anim calcmode="lin" valueType="num">
                                      <p:cBhvr>
                                        <p:cTn id="408" dur="500"/>
                                        <p:tgtEl>
                                          <p:spTgt spid="308"/>
                                        </p:tgtEl>
                                        <p:attrNameLst>
                                          <p:attrName>ppt_w</p:attrName>
                                        </p:attrNameLst>
                                      </p:cBhvr>
                                      <p:tavLst>
                                        <p:tav tm="0">
                                          <p:val>
                                            <p:strVal val="ppt_w"/>
                                          </p:val>
                                        </p:tav>
                                        <p:tav tm="100000">
                                          <p:val>
                                            <p:fltVal val="0"/>
                                          </p:val>
                                        </p:tav>
                                      </p:tavLst>
                                    </p:anim>
                                    <p:anim calcmode="lin" valueType="num">
                                      <p:cBhvr>
                                        <p:cTn id="409" dur="500"/>
                                        <p:tgtEl>
                                          <p:spTgt spid="308"/>
                                        </p:tgtEl>
                                        <p:attrNameLst>
                                          <p:attrName>ppt_h</p:attrName>
                                        </p:attrNameLst>
                                      </p:cBhvr>
                                      <p:tavLst>
                                        <p:tav tm="0">
                                          <p:val>
                                            <p:strVal val="ppt_h"/>
                                          </p:val>
                                        </p:tav>
                                        <p:tav tm="100000">
                                          <p:val>
                                            <p:fltVal val="0"/>
                                          </p:val>
                                        </p:tav>
                                      </p:tavLst>
                                    </p:anim>
                                    <p:animEffect transition="out" filter="fade">
                                      <p:cBhvr>
                                        <p:cTn id="410" dur="500"/>
                                        <p:tgtEl>
                                          <p:spTgt spid="308"/>
                                        </p:tgtEl>
                                      </p:cBhvr>
                                    </p:animEffect>
                                    <p:set>
                                      <p:cBhvr>
                                        <p:cTn id="411" dur="1" fill="hold">
                                          <p:stCondLst>
                                            <p:cond delay="499"/>
                                          </p:stCondLst>
                                        </p:cTn>
                                        <p:tgtEl>
                                          <p:spTgt spid="308"/>
                                        </p:tgtEl>
                                        <p:attrNameLst>
                                          <p:attrName>style.visibility</p:attrName>
                                        </p:attrNameLst>
                                      </p:cBhvr>
                                      <p:to>
                                        <p:strVal val="hidden"/>
                                      </p:to>
                                    </p:set>
                                  </p:childTnLst>
                                </p:cTn>
                              </p:par>
                              <p:par>
                                <p:cTn id="412" presetID="53" presetClass="exit" presetSubtype="32" fill="hold" nodeType="withEffect">
                                  <p:stCondLst>
                                    <p:cond delay="0"/>
                                  </p:stCondLst>
                                  <p:childTnLst>
                                    <p:anim calcmode="lin" valueType="num">
                                      <p:cBhvr>
                                        <p:cTn id="413" dur="500"/>
                                        <p:tgtEl>
                                          <p:spTgt spid="304"/>
                                        </p:tgtEl>
                                        <p:attrNameLst>
                                          <p:attrName>ppt_w</p:attrName>
                                        </p:attrNameLst>
                                      </p:cBhvr>
                                      <p:tavLst>
                                        <p:tav tm="0">
                                          <p:val>
                                            <p:strVal val="ppt_w"/>
                                          </p:val>
                                        </p:tav>
                                        <p:tav tm="100000">
                                          <p:val>
                                            <p:fltVal val="0"/>
                                          </p:val>
                                        </p:tav>
                                      </p:tavLst>
                                    </p:anim>
                                    <p:anim calcmode="lin" valueType="num">
                                      <p:cBhvr>
                                        <p:cTn id="414" dur="500"/>
                                        <p:tgtEl>
                                          <p:spTgt spid="304"/>
                                        </p:tgtEl>
                                        <p:attrNameLst>
                                          <p:attrName>ppt_h</p:attrName>
                                        </p:attrNameLst>
                                      </p:cBhvr>
                                      <p:tavLst>
                                        <p:tav tm="0">
                                          <p:val>
                                            <p:strVal val="ppt_h"/>
                                          </p:val>
                                        </p:tav>
                                        <p:tav tm="100000">
                                          <p:val>
                                            <p:fltVal val="0"/>
                                          </p:val>
                                        </p:tav>
                                      </p:tavLst>
                                    </p:anim>
                                    <p:animEffect transition="out" filter="fade">
                                      <p:cBhvr>
                                        <p:cTn id="415" dur="500"/>
                                        <p:tgtEl>
                                          <p:spTgt spid="304"/>
                                        </p:tgtEl>
                                      </p:cBhvr>
                                    </p:animEffect>
                                    <p:set>
                                      <p:cBhvr>
                                        <p:cTn id="416" dur="1" fill="hold">
                                          <p:stCondLst>
                                            <p:cond delay="499"/>
                                          </p:stCondLst>
                                        </p:cTn>
                                        <p:tgtEl>
                                          <p:spTgt spid="304"/>
                                        </p:tgtEl>
                                        <p:attrNameLst>
                                          <p:attrName>style.visibility</p:attrName>
                                        </p:attrNameLst>
                                      </p:cBhvr>
                                      <p:to>
                                        <p:strVal val="hidden"/>
                                      </p:to>
                                    </p:set>
                                  </p:childTnLst>
                                </p:cTn>
                              </p:par>
                              <p:par>
                                <p:cTn id="417" presetID="53" presetClass="exit" presetSubtype="32" fill="hold" nodeType="withEffect">
                                  <p:stCondLst>
                                    <p:cond delay="0"/>
                                  </p:stCondLst>
                                  <p:childTnLst>
                                    <p:anim calcmode="lin" valueType="num">
                                      <p:cBhvr>
                                        <p:cTn id="418" dur="500"/>
                                        <p:tgtEl>
                                          <p:spTgt spid="268"/>
                                        </p:tgtEl>
                                        <p:attrNameLst>
                                          <p:attrName>ppt_w</p:attrName>
                                        </p:attrNameLst>
                                      </p:cBhvr>
                                      <p:tavLst>
                                        <p:tav tm="0">
                                          <p:val>
                                            <p:strVal val="ppt_w"/>
                                          </p:val>
                                        </p:tav>
                                        <p:tav tm="100000">
                                          <p:val>
                                            <p:fltVal val="0"/>
                                          </p:val>
                                        </p:tav>
                                      </p:tavLst>
                                    </p:anim>
                                    <p:anim calcmode="lin" valueType="num">
                                      <p:cBhvr>
                                        <p:cTn id="419" dur="500"/>
                                        <p:tgtEl>
                                          <p:spTgt spid="268"/>
                                        </p:tgtEl>
                                        <p:attrNameLst>
                                          <p:attrName>ppt_h</p:attrName>
                                        </p:attrNameLst>
                                      </p:cBhvr>
                                      <p:tavLst>
                                        <p:tav tm="0">
                                          <p:val>
                                            <p:strVal val="ppt_h"/>
                                          </p:val>
                                        </p:tav>
                                        <p:tav tm="100000">
                                          <p:val>
                                            <p:fltVal val="0"/>
                                          </p:val>
                                        </p:tav>
                                      </p:tavLst>
                                    </p:anim>
                                    <p:animEffect transition="out" filter="fade">
                                      <p:cBhvr>
                                        <p:cTn id="420" dur="500"/>
                                        <p:tgtEl>
                                          <p:spTgt spid="268"/>
                                        </p:tgtEl>
                                      </p:cBhvr>
                                    </p:animEffect>
                                    <p:set>
                                      <p:cBhvr>
                                        <p:cTn id="421" dur="1" fill="hold">
                                          <p:stCondLst>
                                            <p:cond delay="499"/>
                                          </p:stCondLst>
                                        </p:cTn>
                                        <p:tgtEl>
                                          <p:spTgt spid="268"/>
                                        </p:tgtEl>
                                        <p:attrNameLst>
                                          <p:attrName>style.visibility</p:attrName>
                                        </p:attrNameLst>
                                      </p:cBhvr>
                                      <p:to>
                                        <p:strVal val="hidden"/>
                                      </p:to>
                                    </p:set>
                                  </p:childTnLst>
                                </p:cTn>
                              </p:par>
                              <p:par>
                                <p:cTn id="422" presetID="53" presetClass="exit" presetSubtype="32" fill="hold" grpId="1" nodeType="withEffect">
                                  <p:stCondLst>
                                    <p:cond delay="0"/>
                                  </p:stCondLst>
                                  <p:childTnLst>
                                    <p:anim calcmode="lin" valueType="num">
                                      <p:cBhvr>
                                        <p:cTn id="423" dur="500"/>
                                        <p:tgtEl>
                                          <p:spTgt spid="343"/>
                                        </p:tgtEl>
                                        <p:attrNameLst>
                                          <p:attrName>ppt_w</p:attrName>
                                        </p:attrNameLst>
                                      </p:cBhvr>
                                      <p:tavLst>
                                        <p:tav tm="0">
                                          <p:val>
                                            <p:strVal val="ppt_w"/>
                                          </p:val>
                                        </p:tav>
                                        <p:tav tm="100000">
                                          <p:val>
                                            <p:fltVal val="0"/>
                                          </p:val>
                                        </p:tav>
                                      </p:tavLst>
                                    </p:anim>
                                    <p:anim calcmode="lin" valueType="num">
                                      <p:cBhvr>
                                        <p:cTn id="424" dur="500"/>
                                        <p:tgtEl>
                                          <p:spTgt spid="343"/>
                                        </p:tgtEl>
                                        <p:attrNameLst>
                                          <p:attrName>ppt_h</p:attrName>
                                        </p:attrNameLst>
                                      </p:cBhvr>
                                      <p:tavLst>
                                        <p:tav tm="0">
                                          <p:val>
                                            <p:strVal val="ppt_h"/>
                                          </p:val>
                                        </p:tav>
                                        <p:tav tm="100000">
                                          <p:val>
                                            <p:fltVal val="0"/>
                                          </p:val>
                                        </p:tav>
                                      </p:tavLst>
                                    </p:anim>
                                    <p:animEffect transition="out" filter="fade">
                                      <p:cBhvr>
                                        <p:cTn id="425" dur="500"/>
                                        <p:tgtEl>
                                          <p:spTgt spid="343"/>
                                        </p:tgtEl>
                                      </p:cBhvr>
                                    </p:animEffect>
                                    <p:set>
                                      <p:cBhvr>
                                        <p:cTn id="426" dur="1" fill="hold">
                                          <p:stCondLst>
                                            <p:cond delay="499"/>
                                          </p:stCondLst>
                                        </p:cTn>
                                        <p:tgtEl>
                                          <p:spTgt spid="343"/>
                                        </p:tgtEl>
                                        <p:attrNameLst>
                                          <p:attrName>style.visibility</p:attrName>
                                        </p:attrNameLst>
                                      </p:cBhvr>
                                      <p:to>
                                        <p:strVal val="hidden"/>
                                      </p:to>
                                    </p:set>
                                  </p:childTnLst>
                                </p:cTn>
                              </p:par>
                              <p:par>
                                <p:cTn id="427" presetID="53" presetClass="exit" presetSubtype="32" fill="hold" grpId="1" nodeType="withEffect">
                                  <p:stCondLst>
                                    <p:cond delay="0"/>
                                  </p:stCondLst>
                                  <p:childTnLst>
                                    <p:anim calcmode="lin" valueType="num">
                                      <p:cBhvr>
                                        <p:cTn id="428" dur="500"/>
                                        <p:tgtEl>
                                          <p:spTgt spid="342"/>
                                        </p:tgtEl>
                                        <p:attrNameLst>
                                          <p:attrName>ppt_w</p:attrName>
                                        </p:attrNameLst>
                                      </p:cBhvr>
                                      <p:tavLst>
                                        <p:tav tm="0">
                                          <p:val>
                                            <p:strVal val="ppt_w"/>
                                          </p:val>
                                        </p:tav>
                                        <p:tav tm="100000">
                                          <p:val>
                                            <p:fltVal val="0"/>
                                          </p:val>
                                        </p:tav>
                                      </p:tavLst>
                                    </p:anim>
                                    <p:anim calcmode="lin" valueType="num">
                                      <p:cBhvr>
                                        <p:cTn id="429" dur="500"/>
                                        <p:tgtEl>
                                          <p:spTgt spid="342"/>
                                        </p:tgtEl>
                                        <p:attrNameLst>
                                          <p:attrName>ppt_h</p:attrName>
                                        </p:attrNameLst>
                                      </p:cBhvr>
                                      <p:tavLst>
                                        <p:tav tm="0">
                                          <p:val>
                                            <p:strVal val="ppt_h"/>
                                          </p:val>
                                        </p:tav>
                                        <p:tav tm="100000">
                                          <p:val>
                                            <p:fltVal val="0"/>
                                          </p:val>
                                        </p:tav>
                                      </p:tavLst>
                                    </p:anim>
                                    <p:animEffect transition="out" filter="fade">
                                      <p:cBhvr>
                                        <p:cTn id="430" dur="500"/>
                                        <p:tgtEl>
                                          <p:spTgt spid="342"/>
                                        </p:tgtEl>
                                      </p:cBhvr>
                                    </p:animEffect>
                                    <p:set>
                                      <p:cBhvr>
                                        <p:cTn id="431" dur="1" fill="hold">
                                          <p:stCondLst>
                                            <p:cond delay="499"/>
                                          </p:stCondLst>
                                        </p:cTn>
                                        <p:tgtEl>
                                          <p:spTgt spid="342"/>
                                        </p:tgtEl>
                                        <p:attrNameLst>
                                          <p:attrName>style.visibility</p:attrName>
                                        </p:attrNameLst>
                                      </p:cBhvr>
                                      <p:to>
                                        <p:strVal val="hidden"/>
                                      </p:to>
                                    </p:set>
                                  </p:childTnLst>
                                </p:cTn>
                              </p:par>
                              <p:par>
                                <p:cTn id="432" presetID="53" presetClass="exit" presetSubtype="32" fill="hold" grpId="1" nodeType="withEffect">
                                  <p:stCondLst>
                                    <p:cond delay="0"/>
                                  </p:stCondLst>
                                  <p:childTnLst>
                                    <p:anim calcmode="lin" valueType="num">
                                      <p:cBhvr>
                                        <p:cTn id="433" dur="500"/>
                                        <p:tgtEl>
                                          <p:spTgt spid="344"/>
                                        </p:tgtEl>
                                        <p:attrNameLst>
                                          <p:attrName>ppt_w</p:attrName>
                                        </p:attrNameLst>
                                      </p:cBhvr>
                                      <p:tavLst>
                                        <p:tav tm="0">
                                          <p:val>
                                            <p:strVal val="ppt_w"/>
                                          </p:val>
                                        </p:tav>
                                        <p:tav tm="100000">
                                          <p:val>
                                            <p:fltVal val="0"/>
                                          </p:val>
                                        </p:tav>
                                      </p:tavLst>
                                    </p:anim>
                                    <p:anim calcmode="lin" valueType="num">
                                      <p:cBhvr>
                                        <p:cTn id="434" dur="500"/>
                                        <p:tgtEl>
                                          <p:spTgt spid="344"/>
                                        </p:tgtEl>
                                        <p:attrNameLst>
                                          <p:attrName>ppt_h</p:attrName>
                                        </p:attrNameLst>
                                      </p:cBhvr>
                                      <p:tavLst>
                                        <p:tav tm="0">
                                          <p:val>
                                            <p:strVal val="ppt_h"/>
                                          </p:val>
                                        </p:tav>
                                        <p:tav tm="100000">
                                          <p:val>
                                            <p:fltVal val="0"/>
                                          </p:val>
                                        </p:tav>
                                      </p:tavLst>
                                    </p:anim>
                                    <p:animEffect transition="out" filter="fade">
                                      <p:cBhvr>
                                        <p:cTn id="435" dur="500"/>
                                        <p:tgtEl>
                                          <p:spTgt spid="344"/>
                                        </p:tgtEl>
                                      </p:cBhvr>
                                    </p:animEffect>
                                    <p:set>
                                      <p:cBhvr>
                                        <p:cTn id="436" dur="1" fill="hold">
                                          <p:stCondLst>
                                            <p:cond delay="499"/>
                                          </p:stCondLst>
                                        </p:cTn>
                                        <p:tgtEl>
                                          <p:spTgt spid="344"/>
                                        </p:tgtEl>
                                        <p:attrNameLst>
                                          <p:attrName>style.visibility</p:attrName>
                                        </p:attrNameLst>
                                      </p:cBhvr>
                                      <p:to>
                                        <p:strVal val="hidden"/>
                                      </p:to>
                                    </p:set>
                                  </p:childTnLst>
                                </p:cTn>
                              </p:par>
                              <p:par>
                                <p:cTn id="437" presetID="53" presetClass="exit" presetSubtype="32" fill="hold" nodeType="withEffect">
                                  <p:stCondLst>
                                    <p:cond delay="0"/>
                                  </p:stCondLst>
                                  <p:childTnLst>
                                    <p:anim calcmode="lin" valueType="num">
                                      <p:cBhvr>
                                        <p:cTn id="438" dur="500"/>
                                        <p:tgtEl>
                                          <p:spTgt spid="338"/>
                                        </p:tgtEl>
                                        <p:attrNameLst>
                                          <p:attrName>ppt_w</p:attrName>
                                        </p:attrNameLst>
                                      </p:cBhvr>
                                      <p:tavLst>
                                        <p:tav tm="0">
                                          <p:val>
                                            <p:strVal val="ppt_w"/>
                                          </p:val>
                                        </p:tav>
                                        <p:tav tm="100000">
                                          <p:val>
                                            <p:fltVal val="0"/>
                                          </p:val>
                                        </p:tav>
                                      </p:tavLst>
                                    </p:anim>
                                    <p:anim calcmode="lin" valueType="num">
                                      <p:cBhvr>
                                        <p:cTn id="439" dur="500"/>
                                        <p:tgtEl>
                                          <p:spTgt spid="338"/>
                                        </p:tgtEl>
                                        <p:attrNameLst>
                                          <p:attrName>ppt_h</p:attrName>
                                        </p:attrNameLst>
                                      </p:cBhvr>
                                      <p:tavLst>
                                        <p:tav tm="0">
                                          <p:val>
                                            <p:strVal val="ppt_h"/>
                                          </p:val>
                                        </p:tav>
                                        <p:tav tm="100000">
                                          <p:val>
                                            <p:fltVal val="0"/>
                                          </p:val>
                                        </p:tav>
                                      </p:tavLst>
                                    </p:anim>
                                    <p:animEffect transition="out" filter="fade">
                                      <p:cBhvr>
                                        <p:cTn id="440" dur="500"/>
                                        <p:tgtEl>
                                          <p:spTgt spid="338"/>
                                        </p:tgtEl>
                                      </p:cBhvr>
                                    </p:animEffect>
                                    <p:set>
                                      <p:cBhvr>
                                        <p:cTn id="441" dur="1" fill="hold">
                                          <p:stCondLst>
                                            <p:cond delay="499"/>
                                          </p:stCondLst>
                                        </p:cTn>
                                        <p:tgtEl>
                                          <p:spTgt spid="338"/>
                                        </p:tgtEl>
                                        <p:attrNameLst>
                                          <p:attrName>style.visibility</p:attrName>
                                        </p:attrNameLst>
                                      </p:cBhvr>
                                      <p:to>
                                        <p:strVal val="hidden"/>
                                      </p:to>
                                    </p:set>
                                  </p:childTnLst>
                                </p:cTn>
                              </p:par>
                              <p:par>
                                <p:cTn id="442" presetID="53" presetClass="exit" presetSubtype="32" fill="hold" nodeType="withEffect">
                                  <p:stCondLst>
                                    <p:cond delay="0"/>
                                  </p:stCondLst>
                                  <p:childTnLst>
                                    <p:anim calcmode="lin" valueType="num">
                                      <p:cBhvr>
                                        <p:cTn id="443" dur="500"/>
                                        <p:tgtEl>
                                          <p:spTgt spid="334"/>
                                        </p:tgtEl>
                                        <p:attrNameLst>
                                          <p:attrName>ppt_w</p:attrName>
                                        </p:attrNameLst>
                                      </p:cBhvr>
                                      <p:tavLst>
                                        <p:tav tm="0">
                                          <p:val>
                                            <p:strVal val="ppt_w"/>
                                          </p:val>
                                        </p:tav>
                                        <p:tav tm="100000">
                                          <p:val>
                                            <p:fltVal val="0"/>
                                          </p:val>
                                        </p:tav>
                                      </p:tavLst>
                                    </p:anim>
                                    <p:anim calcmode="lin" valueType="num">
                                      <p:cBhvr>
                                        <p:cTn id="444" dur="500"/>
                                        <p:tgtEl>
                                          <p:spTgt spid="334"/>
                                        </p:tgtEl>
                                        <p:attrNameLst>
                                          <p:attrName>ppt_h</p:attrName>
                                        </p:attrNameLst>
                                      </p:cBhvr>
                                      <p:tavLst>
                                        <p:tav tm="0">
                                          <p:val>
                                            <p:strVal val="ppt_h"/>
                                          </p:val>
                                        </p:tav>
                                        <p:tav tm="100000">
                                          <p:val>
                                            <p:fltVal val="0"/>
                                          </p:val>
                                        </p:tav>
                                      </p:tavLst>
                                    </p:anim>
                                    <p:animEffect transition="out" filter="fade">
                                      <p:cBhvr>
                                        <p:cTn id="445" dur="500"/>
                                        <p:tgtEl>
                                          <p:spTgt spid="334"/>
                                        </p:tgtEl>
                                      </p:cBhvr>
                                    </p:animEffect>
                                    <p:set>
                                      <p:cBhvr>
                                        <p:cTn id="446" dur="1" fill="hold">
                                          <p:stCondLst>
                                            <p:cond delay="499"/>
                                          </p:stCondLst>
                                        </p:cTn>
                                        <p:tgtEl>
                                          <p:spTgt spid="334"/>
                                        </p:tgtEl>
                                        <p:attrNameLst>
                                          <p:attrName>style.visibility</p:attrName>
                                        </p:attrNameLst>
                                      </p:cBhvr>
                                      <p:to>
                                        <p:strVal val="hidden"/>
                                      </p:to>
                                    </p:set>
                                  </p:childTnLst>
                                </p:cTn>
                              </p:par>
                              <p:par>
                                <p:cTn id="447" presetID="53" presetClass="exit" presetSubtype="32" fill="hold" nodeType="withEffect">
                                  <p:stCondLst>
                                    <p:cond delay="0"/>
                                  </p:stCondLst>
                                  <p:childTnLst>
                                    <p:anim calcmode="lin" valueType="num">
                                      <p:cBhvr>
                                        <p:cTn id="448" dur="500"/>
                                        <p:tgtEl>
                                          <p:spTgt spid="330"/>
                                        </p:tgtEl>
                                        <p:attrNameLst>
                                          <p:attrName>ppt_w</p:attrName>
                                        </p:attrNameLst>
                                      </p:cBhvr>
                                      <p:tavLst>
                                        <p:tav tm="0">
                                          <p:val>
                                            <p:strVal val="ppt_w"/>
                                          </p:val>
                                        </p:tav>
                                        <p:tav tm="100000">
                                          <p:val>
                                            <p:fltVal val="0"/>
                                          </p:val>
                                        </p:tav>
                                      </p:tavLst>
                                    </p:anim>
                                    <p:anim calcmode="lin" valueType="num">
                                      <p:cBhvr>
                                        <p:cTn id="449" dur="500"/>
                                        <p:tgtEl>
                                          <p:spTgt spid="330"/>
                                        </p:tgtEl>
                                        <p:attrNameLst>
                                          <p:attrName>ppt_h</p:attrName>
                                        </p:attrNameLst>
                                      </p:cBhvr>
                                      <p:tavLst>
                                        <p:tav tm="0">
                                          <p:val>
                                            <p:strVal val="ppt_h"/>
                                          </p:val>
                                        </p:tav>
                                        <p:tav tm="100000">
                                          <p:val>
                                            <p:fltVal val="0"/>
                                          </p:val>
                                        </p:tav>
                                      </p:tavLst>
                                    </p:anim>
                                    <p:animEffect transition="out" filter="fade">
                                      <p:cBhvr>
                                        <p:cTn id="450" dur="500"/>
                                        <p:tgtEl>
                                          <p:spTgt spid="330"/>
                                        </p:tgtEl>
                                      </p:cBhvr>
                                    </p:animEffect>
                                    <p:set>
                                      <p:cBhvr>
                                        <p:cTn id="451" dur="1" fill="hold">
                                          <p:stCondLst>
                                            <p:cond delay="499"/>
                                          </p:stCondLst>
                                        </p:cTn>
                                        <p:tgtEl>
                                          <p:spTgt spid="330"/>
                                        </p:tgtEl>
                                        <p:attrNameLst>
                                          <p:attrName>style.visibility</p:attrName>
                                        </p:attrNameLst>
                                      </p:cBhvr>
                                      <p:to>
                                        <p:strVal val="hidden"/>
                                      </p:to>
                                    </p:set>
                                  </p:childTnLst>
                                </p:cTn>
                              </p:par>
                              <p:par>
                                <p:cTn id="452" presetID="53" presetClass="exit" presetSubtype="32" fill="hold" nodeType="withEffect">
                                  <p:stCondLst>
                                    <p:cond delay="0"/>
                                  </p:stCondLst>
                                  <p:childTnLst>
                                    <p:anim calcmode="lin" valueType="num">
                                      <p:cBhvr>
                                        <p:cTn id="453" dur="500"/>
                                        <p:tgtEl>
                                          <p:spTgt spid="323"/>
                                        </p:tgtEl>
                                        <p:attrNameLst>
                                          <p:attrName>ppt_w</p:attrName>
                                        </p:attrNameLst>
                                      </p:cBhvr>
                                      <p:tavLst>
                                        <p:tav tm="0">
                                          <p:val>
                                            <p:strVal val="ppt_w"/>
                                          </p:val>
                                        </p:tav>
                                        <p:tav tm="100000">
                                          <p:val>
                                            <p:fltVal val="0"/>
                                          </p:val>
                                        </p:tav>
                                      </p:tavLst>
                                    </p:anim>
                                    <p:anim calcmode="lin" valueType="num">
                                      <p:cBhvr>
                                        <p:cTn id="454" dur="500"/>
                                        <p:tgtEl>
                                          <p:spTgt spid="323"/>
                                        </p:tgtEl>
                                        <p:attrNameLst>
                                          <p:attrName>ppt_h</p:attrName>
                                        </p:attrNameLst>
                                      </p:cBhvr>
                                      <p:tavLst>
                                        <p:tav tm="0">
                                          <p:val>
                                            <p:strVal val="ppt_h"/>
                                          </p:val>
                                        </p:tav>
                                        <p:tav tm="100000">
                                          <p:val>
                                            <p:fltVal val="0"/>
                                          </p:val>
                                        </p:tav>
                                      </p:tavLst>
                                    </p:anim>
                                    <p:animEffect transition="out" filter="fade">
                                      <p:cBhvr>
                                        <p:cTn id="455" dur="500"/>
                                        <p:tgtEl>
                                          <p:spTgt spid="323"/>
                                        </p:tgtEl>
                                      </p:cBhvr>
                                    </p:animEffect>
                                    <p:set>
                                      <p:cBhvr>
                                        <p:cTn id="456" dur="1" fill="hold">
                                          <p:stCondLst>
                                            <p:cond delay="499"/>
                                          </p:stCondLst>
                                        </p:cTn>
                                        <p:tgtEl>
                                          <p:spTgt spid="323"/>
                                        </p:tgtEl>
                                        <p:attrNameLst>
                                          <p:attrName>style.visibility</p:attrName>
                                        </p:attrNameLst>
                                      </p:cBhvr>
                                      <p:to>
                                        <p:strVal val="hidden"/>
                                      </p:to>
                                    </p:set>
                                  </p:childTnLst>
                                </p:cTn>
                              </p:par>
                              <p:par>
                                <p:cTn id="457" presetID="10" presetClass="exit" presetSubtype="0" fill="hold" nodeType="withEffect">
                                  <p:stCondLst>
                                    <p:cond delay="0"/>
                                  </p:stCondLst>
                                  <p:childTnLst>
                                    <p:animEffect transition="out" filter="fade">
                                      <p:cBhvr>
                                        <p:cTn id="458" dur="500"/>
                                        <p:tgtEl>
                                          <p:spTgt spid="177"/>
                                        </p:tgtEl>
                                      </p:cBhvr>
                                    </p:animEffect>
                                    <p:set>
                                      <p:cBhvr>
                                        <p:cTn id="459" dur="1" fill="hold">
                                          <p:stCondLst>
                                            <p:cond delay="499"/>
                                          </p:stCondLst>
                                        </p:cTn>
                                        <p:tgtEl>
                                          <p:spTgt spid="177"/>
                                        </p:tgtEl>
                                        <p:attrNameLst>
                                          <p:attrName>style.visibility</p:attrName>
                                        </p:attrNameLst>
                                      </p:cBhvr>
                                      <p:to>
                                        <p:strVal val="hidden"/>
                                      </p:to>
                                    </p:set>
                                  </p:childTnLst>
                                </p:cTn>
                              </p:par>
                              <p:par>
                                <p:cTn id="460" presetID="10" presetClass="exit" presetSubtype="0" fill="hold" nodeType="withEffect">
                                  <p:stCondLst>
                                    <p:cond delay="0"/>
                                  </p:stCondLst>
                                  <p:childTnLst>
                                    <p:animEffect transition="out" filter="fade">
                                      <p:cBhvr>
                                        <p:cTn id="461" dur="500"/>
                                        <p:tgtEl>
                                          <p:spTgt spid="176"/>
                                        </p:tgtEl>
                                      </p:cBhvr>
                                    </p:animEffect>
                                    <p:set>
                                      <p:cBhvr>
                                        <p:cTn id="462" dur="1" fill="hold">
                                          <p:stCondLst>
                                            <p:cond delay="499"/>
                                          </p:stCondLst>
                                        </p:cTn>
                                        <p:tgtEl>
                                          <p:spTgt spid="176"/>
                                        </p:tgtEl>
                                        <p:attrNameLst>
                                          <p:attrName>style.visibility</p:attrName>
                                        </p:attrNameLst>
                                      </p:cBhvr>
                                      <p:to>
                                        <p:strVal val="hidden"/>
                                      </p:to>
                                    </p:set>
                                  </p:childTnLst>
                                </p:cTn>
                              </p:par>
                              <p:par>
                                <p:cTn id="463" presetID="10" presetClass="exit" presetSubtype="0" fill="hold" nodeType="withEffect">
                                  <p:stCondLst>
                                    <p:cond delay="0"/>
                                  </p:stCondLst>
                                  <p:childTnLst>
                                    <p:animEffect transition="out" filter="fade">
                                      <p:cBhvr>
                                        <p:cTn id="464" dur="500"/>
                                        <p:tgtEl>
                                          <p:spTgt spid="183"/>
                                        </p:tgtEl>
                                      </p:cBhvr>
                                    </p:animEffect>
                                    <p:set>
                                      <p:cBhvr>
                                        <p:cTn id="465" dur="1" fill="hold">
                                          <p:stCondLst>
                                            <p:cond delay="499"/>
                                          </p:stCondLst>
                                        </p:cTn>
                                        <p:tgtEl>
                                          <p:spTgt spid="183"/>
                                        </p:tgtEl>
                                        <p:attrNameLst>
                                          <p:attrName>style.visibility</p:attrName>
                                        </p:attrNameLst>
                                      </p:cBhvr>
                                      <p:to>
                                        <p:strVal val="hidden"/>
                                      </p:to>
                                    </p:set>
                                  </p:childTnLst>
                                </p:cTn>
                              </p:par>
                              <p:par>
                                <p:cTn id="466" presetID="53" presetClass="exit" presetSubtype="32" fill="hold" nodeType="withEffect">
                                  <p:stCondLst>
                                    <p:cond delay="0"/>
                                  </p:stCondLst>
                                  <p:childTnLst>
                                    <p:anim calcmode="lin" valueType="num">
                                      <p:cBhvr>
                                        <p:cTn id="467" dur="500"/>
                                        <p:tgtEl>
                                          <p:spTgt spid="146"/>
                                        </p:tgtEl>
                                        <p:attrNameLst>
                                          <p:attrName>ppt_w</p:attrName>
                                        </p:attrNameLst>
                                      </p:cBhvr>
                                      <p:tavLst>
                                        <p:tav tm="0">
                                          <p:val>
                                            <p:strVal val="ppt_w"/>
                                          </p:val>
                                        </p:tav>
                                        <p:tav tm="100000">
                                          <p:val>
                                            <p:fltVal val="0"/>
                                          </p:val>
                                        </p:tav>
                                      </p:tavLst>
                                    </p:anim>
                                    <p:anim calcmode="lin" valueType="num">
                                      <p:cBhvr>
                                        <p:cTn id="468" dur="500"/>
                                        <p:tgtEl>
                                          <p:spTgt spid="146"/>
                                        </p:tgtEl>
                                        <p:attrNameLst>
                                          <p:attrName>ppt_h</p:attrName>
                                        </p:attrNameLst>
                                      </p:cBhvr>
                                      <p:tavLst>
                                        <p:tav tm="0">
                                          <p:val>
                                            <p:strVal val="ppt_h"/>
                                          </p:val>
                                        </p:tav>
                                        <p:tav tm="100000">
                                          <p:val>
                                            <p:fltVal val="0"/>
                                          </p:val>
                                        </p:tav>
                                      </p:tavLst>
                                    </p:anim>
                                    <p:animEffect transition="out" filter="fade">
                                      <p:cBhvr>
                                        <p:cTn id="469" dur="500"/>
                                        <p:tgtEl>
                                          <p:spTgt spid="146"/>
                                        </p:tgtEl>
                                      </p:cBhvr>
                                    </p:animEffect>
                                    <p:set>
                                      <p:cBhvr>
                                        <p:cTn id="470" dur="1" fill="hold">
                                          <p:stCondLst>
                                            <p:cond delay="499"/>
                                          </p:stCondLst>
                                        </p:cTn>
                                        <p:tgtEl>
                                          <p:spTgt spid="146"/>
                                        </p:tgtEl>
                                        <p:attrNameLst>
                                          <p:attrName>style.visibility</p:attrName>
                                        </p:attrNameLst>
                                      </p:cBhvr>
                                      <p:to>
                                        <p:strVal val="hidden"/>
                                      </p:to>
                                    </p:set>
                                  </p:childTnLst>
                                </p:cTn>
                              </p:par>
                              <p:par>
                                <p:cTn id="471" presetID="10" presetClass="exit" presetSubtype="0" fill="hold" nodeType="withEffect">
                                  <p:stCondLst>
                                    <p:cond delay="0"/>
                                  </p:stCondLst>
                                  <p:childTnLst>
                                    <p:animEffect transition="out" filter="fade">
                                      <p:cBhvr>
                                        <p:cTn id="472" dur="500"/>
                                        <p:tgtEl>
                                          <p:spTgt spid="143"/>
                                        </p:tgtEl>
                                      </p:cBhvr>
                                    </p:animEffect>
                                    <p:set>
                                      <p:cBhvr>
                                        <p:cTn id="473" dur="1" fill="hold">
                                          <p:stCondLst>
                                            <p:cond delay="499"/>
                                          </p:stCondLst>
                                        </p:cTn>
                                        <p:tgtEl>
                                          <p:spTgt spid="143"/>
                                        </p:tgtEl>
                                        <p:attrNameLst>
                                          <p:attrName>style.visibility</p:attrName>
                                        </p:attrNameLst>
                                      </p:cBhvr>
                                      <p:to>
                                        <p:strVal val="hidden"/>
                                      </p:to>
                                    </p:set>
                                  </p:childTnLst>
                                </p:cTn>
                              </p:par>
                              <p:par>
                                <p:cTn id="474" presetID="53" presetClass="exit" presetSubtype="32" fill="hold" nodeType="withEffect">
                                  <p:stCondLst>
                                    <p:cond delay="0"/>
                                  </p:stCondLst>
                                  <p:childTnLst>
                                    <p:anim calcmode="lin" valueType="num">
                                      <p:cBhvr>
                                        <p:cTn id="475" dur="500"/>
                                        <p:tgtEl>
                                          <p:spTgt spid="279"/>
                                        </p:tgtEl>
                                        <p:attrNameLst>
                                          <p:attrName>ppt_w</p:attrName>
                                        </p:attrNameLst>
                                      </p:cBhvr>
                                      <p:tavLst>
                                        <p:tav tm="0">
                                          <p:val>
                                            <p:strVal val="ppt_w"/>
                                          </p:val>
                                        </p:tav>
                                        <p:tav tm="100000">
                                          <p:val>
                                            <p:fltVal val="0"/>
                                          </p:val>
                                        </p:tav>
                                      </p:tavLst>
                                    </p:anim>
                                    <p:anim calcmode="lin" valueType="num">
                                      <p:cBhvr>
                                        <p:cTn id="476" dur="500"/>
                                        <p:tgtEl>
                                          <p:spTgt spid="279"/>
                                        </p:tgtEl>
                                        <p:attrNameLst>
                                          <p:attrName>ppt_h</p:attrName>
                                        </p:attrNameLst>
                                      </p:cBhvr>
                                      <p:tavLst>
                                        <p:tav tm="0">
                                          <p:val>
                                            <p:strVal val="ppt_h"/>
                                          </p:val>
                                        </p:tav>
                                        <p:tav tm="100000">
                                          <p:val>
                                            <p:fltVal val="0"/>
                                          </p:val>
                                        </p:tav>
                                      </p:tavLst>
                                    </p:anim>
                                    <p:animEffect transition="out" filter="fade">
                                      <p:cBhvr>
                                        <p:cTn id="477" dur="500"/>
                                        <p:tgtEl>
                                          <p:spTgt spid="279"/>
                                        </p:tgtEl>
                                      </p:cBhvr>
                                    </p:animEffect>
                                    <p:set>
                                      <p:cBhvr>
                                        <p:cTn id="478" dur="1" fill="hold">
                                          <p:stCondLst>
                                            <p:cond delay="499"/>
                                          </p:stCondLst>
                                        </p:cTn>
                                        <p:tgtEl>
                                          <p:spTgt spid="279"/>
                                        </p:tgtEl>
                                        <p:attrNameLst>
                                          <p:attrName>style.visibility</p:attrName>
                                        </p:attrNameLst>
                                      </p:cBhvr>
                                      <p:to>
                                        <p:strVal val="hidden"/>
                                      </p:to>
                                    </p:set>
                                  </p:childTnLst>
                                </p:cTn>
                              </p:par>
                              <p:par>
                                <p:cTn id="479" presetID="53" presetClass="exit" presetSubtype="32" fill="hold" nodeType="withEffect">
                                  <p:stCondLst>
                                    <p:cond delay="0"/>
                                  </p:stCondLst>
                                  <p:childTnLst>
                                    <p:anim calcmode="lin" valueType="num">
                                      <p:cBhvr>
                                        <p:cTn id="480" dur="500"/>
                                        <p:tgtEl>
                                          <p:spTgt spid="347"/>
                                        </p:tgtEl>
                                        <p:attrNameLst>
                                          <p:attrName>ppt_w</p:attrName>
                                        </p:attrNameLst>
                                      </p:cBhvr>
                                      <p:tavLst>
                                        <p:tav tm="0">
                                          <p:val>
                                            <p:strVal val="ppt_w"/>
                                          </p:val>
                                        </p:tav>
                                        <p:tav tm="100000">
                                          <p:val>
                                            <p:fltVal val="0"/>
                                          </p:val>
                                        </p:tav>
                                      </p:tavLst>
                                    </p:anim>
                                    <p:anim calcmode="lin" valueType="num">
                                      <p:cBhvr>
                                        <p:cTn id="481" dur="500"/>
                                        <p:tgtEl>
                                          <p:spTgt spid="347"/>
                                        </p:tgtEl>
                                        <p:attrNameLst>
                                          <p:attrName>ppt_h</p:attrName>
                                        </p:attrNameLst>
                                      </p:cBhvr>
                                      <p:tavLst>
                                        <p:tav tm="0">
                                          <p:val>
                                            <p:strVal val="ppt_h"/>
                                          </p:val>
                                        </p:tav>
                                        <p:tav tm="100000">
                                          <p:val>
                                            <p:fltVal val="0"/>
                                          </p:val>
                                        </p:tav>
                                      </p:tavLst>
                                    </p:anim>
                                    <p:animEffect transition="out" filter="fade">
                                      <p:cBhvr>
                                        <p:cTn id="482" dur="500"/>
                                        <p:tgtEl>
                                          <p:spTgt spid="347"/>
                                        </p:tgtEl>
                                      </p:cBhvr>
                                    </p:animEffect>
                                    <p:set>
                                      <p:cBhvr>
                                        <p:cTn id="483" dur="1" fill="hold">
                                          <p:stCondLst>
                                            <p:cond delay="499"/>
                                          </p:stCondLst>
                                        </p:cTn>
                                        <p:tgtEl>
                                          <p:spTgt spid="347"/>
                                        </p:tgtEl>
                                        <p:attrNameLst>
                                          <p:attrName>style.visibility</p:attrName>
                                        </p:attrNameLst>
                                      </p:cBhvr>
                                      <p:to>
                                        <p:strVal val="hidden"/>
                                      </p:to>
                                    </p:set>
                                  </p:childTnLst>
                                </p:cTn>
                              </p:par>
                              <p:par>
                                <p:cTn id="484" presetID="53" presetClass="exit" presetSubtype="32" fill="hold" nodeType="withEffect">
                                  <p:stCondLst>
                                    <p:cond delay="0"/>
                                  </p:stCondLst>
                                  <p:childTnLst>
                                    <p:anim calcmode="lin" valueType="num">
                                      <p:cBhvr>
                                        <p:cTn id="485" dur="500"/>
                                        <p:tgtEl>
                                          <p:spTgt spid="584"/>
                                        </p:tgtEl>
                                        <p:attrNameLst>
                                          <p:attrName>ppt_w</p:attrName>
                                        </p:attrNameLst>
                                      </p:cBhvr>
                                      <p:tavLst>
                                        <p:tav tm="0">
                                          <p:val>
                                            <p:strVal val="ppt_w"/>
                                          </p:val>
                                        </p:tav>
                                        <p:tav tm="100000">
                                          <p:val>
                                            <p:fltVal val="0"/>
                                          </p:val>
                                        </p:tav>
                                      </p:tavLst>
                                    </p:anim>
                                    <p:anim calcmode="lin" valueType="num">
                                      <p:cBhvr>
                                        <p:cTn id="486" dur="500"/>
                                        <p:tgtEl>
                                          <p:spTgt spid="584"/>
                                        </p:tgtEl>
                                        <p:attrNameLst>
                                          <p:attrName>ppt_h</p:attrName>
                                        </p:attrNameLst>
                                      </p:cBhvr>
                                      <p:tavLst>
                                        <p:tav tm="0">
                                          <p:val>
                                            <p:strVal val="ppt_h"/>
                                          </p:val>
                                        </p:tav>
                                        <p:tav tm="100000">
                                          <p:val>
                                            <p:fltVal val="0"/>
                                          </p:val>
                                        </p:tav>
                                      </p:tavLst>
                                    </p:anim>
                                    <p:animEffect transition="out" filter="fade">
                                      <p:cBhvr>
                                        <p:cTn id="487" dur="500"/>
                                        <p:tgtEl>
                                          <p:spTgt spid="584"/>
                                        </p:tgtEl>
                                      </p:cBhvr>
                                    </p:animEffect>
                                    <p:set>
                                      <p:cBhvr>
                                        <p:cTn id="488" dur="1" fill="hold">
                                          <p:stCondLst>
                                            <p:cond delay="499"/>
                                          </p:stCondLst>
                                        </p:cTn>
                                        <p:tgtEl>
                                          <p:spTgt spid="584"/>
                                        </p:tgtEl>
                                        <p:attrNameLst>
                                          <p:attrName>style.visibility</p:attrName>
                                        </p:attrNameLst>
                                      </p:cBhvr>
                                      <p:to>
                                        <p:strVal val="hidden"/>
                                      </p:to>
                                    </p:set>
                                  </p:childTnLst>
                                </p:cTn>
                              </p:par>
                              <p:par>
                                <p:cTn id="489" presetID="53" presetClass="exit" presetSubtype="32" fill="hold" nodeType="withEffect">
                                  <p:stCondLst>
                                    <p:cond delay="0"/>
                                  </p:stCondLst>
                                  <p:childTnLst>
                                    <p:anim calcmode="lin" valueType="num">
                                      <p:cBhvr>
                                        <p:cTn id="490" dur="500"/>
                                        <p:tgtEl>
                                          <p:spTgt spid="587"/>
                                        </p:tgtEl>
                                        <p:attrNameLst>
                                          <p:attrName>ppt_w</p:attrName>
                                        </p:attrNameLst>
                                      </p:cBhvr>
                                      <p:tavLst>
                                        <p:tav tm="0">
                                          <p:val>
                                            <p:strVal val="ppt_w"/>
                                          </p:val>
                                        </p:tav>
                                        <p:tav tm="100000">
                                          <p:val>
                                            <p:fltVal val="0"/>
                                          </p:val>
                                        </p:tav>
                                      </p:tavLst>
                                    </p:anim>
                                    <p:anim calcmode="lin" valueType="num">
                                      <p:cBhvr>
                                        <p:cTn id="491" dur="500"/>
                                        <p:tgtEl>
                                          <p:spTgt spid="587"/>
                                        </p:tgtEl>
                                        <p:attrNameLst>
                                          <p:attrName>ppt_h</p:attrName>
                                        </p:attrNameLst>
                                      </p:cBhvr>
                                      <p:tavLst>
                                        <p:tav tm="0">
                                          <p:val>
                                            <p:strVal val="ppt_h"/>
                                          </p:val>
                                        </p:tav>
                                        <p:tav tm="100000">
                                          <p:val>
                                            <p:fltVal val="0"/>
                                          </p:val>
                                        </p:tav>
                                      </p:tavLst>
                                    </p:anim>
                                    <p:animEffect transition="out" filter="fade">
                                      <p:cBhvr>
                                        <p:cTn id="492" dur="500"/>
                                        <p:tgtEl>
                                          <p:spTgt spid="587"/>
                                        </p:tgtEl>
                                      </p:cBhvr>
                                    </p:animEffect>
                                    <p:set>
                                      <p:cBhvr>
                                        <p:cTn id="493" dur="1" fill="hold">
                                          <p:stCondLst>
                                            <p:cond delay="499"/>
                                          </p:stCondLst>
                                        </p:cTn>
                                        <p:tgtEl>
                                          <p:spTgt spid="587"/>
                                        </p:tgtEl>
                                        <p:attrNameLst>
                                          <p:attrName>style.visibility</p:attrName>
                                        </p:attrNameLst>
                                      </p:cBhvr>
                                      <p:to>
                                        <p:strVal val="hidden"/>
                                      </p:to>
                                    </p:set>
                                  </p:childTnLst>
                                </p:cTn>
                              </p:par>
                            </p:childTnLst>
                          </p:cTn>
                        </p:par>
                        <p:par>
                          <p:cTn id="494" fill="hold">
                            <p:stCondLst>
                              <p:cond delay="500"/>
                            </p:stCondLst>
                            <p:childTnLst>
                              <p:par>
                                <p:cTn id="495" presetID="53" presetClass="entr" presetSubtype="16" fill="hold" nodeType="afterEffect">
                                  <p:stCondLst>
                                    <p:cond delay="0"/>
                                  </p:stCondLst>
                                  <p:childTnLst>
                                    <p:set>
                                      <p:cBhvr>
                                        <p:cTn id="496" dur="1" fill="hold">
                                          <p:stCondLst>
                                            <p:cond delay="0"/>
                                          </p:stCondLst>
                                        </p:cTn>
                                        <p:tgtEl>
                                          <p:spTgt spid="232"/>
                                        </p:tgtEl>
                                        <p:attrNameLst>
                                          <p:attrName>style.visibility</p:attrName>
                                        </p:attrNameLst>
                                      </p:cBhvr>
                                      <p:to>
                                        <p:strVal val="visible"/>
                                      </p:to>
                                    </p:set>
                                    <p:anim calcmode="lin" valueType="num">
                                      <p:cBhvr>
                                        <p:cTn id="497" dur="500" fill="hold"/>
                                        <p:tgtEl>
                                          <p:spTgt spid="232"/>
                                        </p:tgtEl>
                                        <p:attrNameLst>
                                          <p:attrName>ppt_w</p:attrName>
                                        </p:attrNameLst>
                                      </p:cBhvr>
                                      <p:tavLst>
                                        <p:tav tm="0">
                                          <p:val>
                                            <p:fltVal val="0"/>
                                          </p:val>
                                        </p:tav>
                                        <p:tav tm="100000">
                                          <p:val>
                                            <p:strVal val="#ppt_w"/>
                                          </p:val>
                                        </p:tav>
                                      </p:tavLst>
                                    </p:anim>
                                    <p:anim calcmode="lin" valueType="num">
                                      <p:cBhvr>
                                        <p:cTn id="498" dur="500" fill="hold"/>
                                        <p:tgtEl>
                                          <p:spTgt spid="232"/>
                                        </p:tgtEl>
                                        <p:attrNameLst>
                                          <p:attrName>ppt_h</p:attrName>
                                        </p:attrNameLst>
                                      </p:cBhvr>
                                      <p:tavLst>
                                        <p:tav tm="0">
                                          <p:val>
                                            <p:fltVal val="0"/>
                                          </p:val>
                                        </p:tav>
                                        <p:tav tm="100000">
                                          <p:val>
                                            <p:strVal val="#ppt_h"/>
                                          </p:val>
                                        </p:tav>
                                      </p:tavLst>
                                    </p:anim>
                                    <p:animEffect transition="in" filter="fade">
                                      <p:cBhvr>
                                        <p:cTn id="499" dur="500"/>
                                        <p:tgtEl>
                                          <p:spTgt spid="232"/>
                                        </p:tgtEl>
                                      </p:cBhvr>
                                    </p:animEffect>
                                  </p:childTnLst>
                                </p:cTn>
                              </p:par>
                            </p:childTnLst>
                          </p:cTn>
                        </p:par>
                      </p:childTnLst>
                    </p:cTn>
                  </p:par>
                  <p:par>
                    <p:cTn id="500" fill="hold">
                      <p:stCondLst>
                        <p:cond delay="indefinite"/>
                      </p:stCondLst>
                      <p:childTnLst>
                        <p:par>
                          <p:cTn id="501" fill="hold">
                            <p:stCondLst>
                              <p:cond delay="0"/>
                            </p:stCondLst>
                            <p:childTnLst>
                              <p:par>
                                <p:cTn id="502" presetID="22" presetClass="entr" presetSubtype="2" fill="hold" nodeType="clickEffect">
                                  <p:stCondLst>
                                    <p:cond delay="0"/>
                                  </p:stCondLst>
                                  <p:childTnLst>
                                    <p:set>
                                      <p:cBhvr>
                                        <p:cTn id="503" dur="1" fill="hold">
                                          <p:stCondLst>
                                            <p:cond delay="0"/>
                                          </p:stCondLst>
                                        </p:cTn>
                                        <p:tgtEl>
                                          <p:spTgt spid="245"/>
                                        </p:tgtEl>
                                        <p:attrNameLst>
                                          <p:attrName>style.visibility</p:attrName>
                                        </p:attrNameLst>
                                      </p:cBhvr>
                                      <p:to>
                                        <p:strVal val="visible"/>
                                      </p:to>
                                    </p:set>
                                    <p:animEffect transition="in" filter="wipe(right)">
                                      <p:cBhvr>
                                        <p:cTn id="504" dur="500"/>
                                        <p:tgtEl>
                                          <p:spTgt spid="245"/>
                                        </p:tgtEl>
                                      </p:cBhvr>
                                    </p:animEffect>
                                  </p:childTnLst>
                                </p:cTn>
                              </p:par>
                            </p:childTnLst>
                          </p:cTn>
                        </p:par>
                        <p:par>
                          <p:cTn id="505" fill="hold">
                            <p:stCondLst>
                              <p:cond delay="500"/>
                            </p:stCondLst>
                            <p:childTnLst>
                              <p:par>
                                <p:cTn id="506" presetID="53" presetClass="entr" presetSubtype="16" fill="hold" grpId="0" nodeType="afterEffect">
                                  <p:stCondLst>
                                    <p:cond delay="0"/>
                                  </p:stCondLst>
                                  <p:childTnLst>
                                    <p:set>
                                      <p:cBhvr>
                                        <p:cTn id="507" dur="1" fill="hold">
                                          <p:stCondLst>
                                            <p:cond delay="0"/>
                                          </p:stCondLst>
                                        </p:cTn>
                                        <p:tgtEl>
                                          <p:spTgt spid="187"/>
                                        </p:tgtEl>
                                        <p:attrNameLst>
                                          <p:attrName>style.visibility</p:attrName>
                                        </p:attrNameLst>
                                      </p:cBhvr>
                                      <p:to>
                                        <p:strVal val="visible"/>
                                      </p:to>
                                    </p:set>
                                    <p:anim calcmode="lin" valueType="num">
                                      <p:cBhvr>
                                        <p:cTn id="508" dur="500" fill="hold"/>
                                        <p:tgtEl>
                                          <p:spTgt spid="187"/>
                                        </p:tgtEl>
                                        <p:attrNameLst>
                                          <p:attrName>ppt_w</p:attrName>
                                        </p:attrNameLst>
                                      </p:cBhvr>
                                      <p:tavLst>
                                        <p:tav tm="0">
                                          <p:val>
                                            <p:fltVal val="0"/>
                                          </p:val>
                                        </p:tav>
                                        <p:tav tm="100000">
                                          <p:val>
                                            <p:strVal val="#ppt_w"/>
                                          </p:val>
                                        </p:tav>
                                      </p:tavLst>
                                    </p:anim>
                                    <p:anim calcmode="lin" valueType="num">
                                      <p:cBhvr>
                                        <p:cTn id="509" dur="500" fill="hold"/>
                                        <p:tgtEl>
                                          <p:spTgt spid="187"/>
                                        </p:tgtEl>
                                        <p:attrNameLst>
                                          <p:attrName>ppt_h</p:attrName>
                                        </p:attrNameLst>
                                      </p:cBhvr>
                                      <p:tavLst>
                                        <p:tav tm="0">
                                          <p:val>
                                            <p:fltVal val="0"/>
                                          </p:val>
                                        </p:tav>
                                        <p:tav tm="100000">
                                          <p:val>
                                            <p:strVal val="#ppt_h"/>
                                          </p:val>
                                        </p:tav>
                                      </p:tavLst>
                                    </p:anim>
                                    <p:animEffect transition="in" filter="fade">
                                      <p:cBhvr>
                                        <p:cTn id="510" dur="500"/>
                                        <p:tgtEl>
                                          <p:spTgt spid="187"/>
                                        </p:tgtEl>
                                      </p:cBhvr>
                                    </p:animEffect>
                                  </p:childTnLst>
                                </p:cTn>
                              </p:par>
                            </p:childTnLst>
                          </p:cTn>
                        </p:par>
                        <p:par>
                          <p:cTn id="511" fill="hold">
                            <p:stCondLst>
                              <p:cond delay="1000"/>
                            </p:stCondLst>
                            <p:childTnLst>
                              <p:par>
                                <p:cTn id="512" presetID="37" presetClass="path" presetSubtype="0" accel="50000" decel="50000" fill="hold" nodeType="afterEffect">
                                  <p:stCondLst>
                                    <p:cond delay="0"/>
                                  </p:stCondLst>
                                  <p:childTnLst>
                                    <p:animMotion origin="layout" path="M -0.15868 0.29977 L -0.13715 0.32708 C -0.13264 0.33333 -0.12587 0.33681 -0.11892 0.33681 C -0.11094 0.33681 -0.10451 0.33333 -0.1 0.32708 L -0.0783 0.29977 " pathEditMode="relative" rAng="0" ptsTypes="AAAAA">
                                      <p:cBhvr>
                                        <p:cTn id="513" dur="2000" fill="hold"/>
                                        <p:tgtEl>
                                          <p:spTgt spid="243"/>
                                        </p:tgtEl>
                                        <p:attrNameLst>
                                          <p:attrName>ppt_x</p:attrName>
                                          <p:attrName>ppt_y</p:attrName>
                                        </p:attrNameLst>
                                      </p:cBhvr>
                                      <p:rCtr x="4010" y="1852"/>
                                    </p:animMotion>
                                  </p:childTnLst>
                                </p:cTn>
                              </p:par>
                            </p:childTnLst>
                          </p:cTn>
                        </p:par>
                        <p:par>
                          <p:cTn id="514" fill="hold">
                            <p:stCondLst>
                              <p:cond delay="3000"/>
                            </p:stCondLst>
                            <p:childTnLst>
                              <p:par>
                                <p:cTn id="515" presetID="53" presetClass="entr" presetSubtype="16" fill="hold" grpId="0" nodeType="afterEffect">
                                  <p:stCondLst>
                                    <p:cond delay="0"/>
                                  </p:stCondLst>
                                  <p:childTnLst>
                                    <p:set>
                                      <p:cBhvr>
                                        <p:cTn id="516" dur="1" fill="hold">
                                          <p:stCondLst>
                                            <p:cond delay="0"/>
                                          </p:stCondLst>
                                        </p:cTn>
                                        <p:tgtEl>
                                          <p:spTgt spid="195"/>
                                        </p:tgtEl>
                                        <p:attrNameLst>
                                          <p:attrName>style.visibility</p:attrName>
                                        </p:attrNameLst>
                                      </p:cBhvr>
                                      <p:to>
                                        <p:strVal val="visible"/>
                                      </p:to>
                                    </p:set>
                                    <p:anim calcmode="lin" valueType="num">
                                      <p:cBhvr>
                                        <p:cTn id="517" dur="500" fill="hold"/>
                                        <p:tgtEl>
                                          <p:spTgt spid="195"/>
                                        </p:tgtEl>
                                        <p:attrNameLst>
                                          <p:attrName>ppt_w</p:attrName>
                                        </p:attrNameLst>
                                      </p:cBhvr>
                                      <p:tavLst>
                                        <p:tav tm="0">
                                          <p:val>
                                            <p:fltVal val="0"/>
                                          </p:val>
                                        </p:tav>
                                        <p:tav tm="100000">
                                          <p:val>
                                            <p:strVal val="#ppt_w"/>
                                          </p:val>
                                        </p:tav>
                                      </p:tavLst>
                                    </p:anim>
                                    <p:anim calcmode="lin" valueType="num">
                                      <p:cBhvr>
                                        <p:cTn id="518" dur="500" fill="hold"/>
                                        <p:tgtEl>
                                          <p:spTgt spid="195"/>
                                        </p:tgtEl>
                                        <p:attrNameLst>
                                          <p:attrName>ppt_h</p:attrName>
                                        </p:attrNameLst>
                                      </p:cBhvr>
                                      <p:tavLst>
                                        <p:tav tm="0">
                                          <p:val>
                                            <p:fltVal val="0"/>
                                          </p:val>
                                        </p:tav>
                                        <p:tav tm="100000">
                                          <p:val>
                                            <p:strVal val="#ppt_h"/>
                                          </p:val>
                                        </p:tav>
                                      </p:tavLst>
                                    </p:anim>
                                    <p:animEffect transition="in" filter="fade">
                                      <p:cBhvr>
                                        <p:cTn id="519" dur="500"/>
                                        <p:tgtEl>
                                          <p:spTgt spid="195"/>
                                        </p:tgtEl>
                                      </p:cBhvr>
                                    </p:animEffect>
                                  </p:childTnLst>
                                </p:cTn>
                              </p:par>
                            </p:childTnLst>
                          </p:cTn>
                        </p:par>
                        <p:par>
                          <p:cTn id="520" fill="hold">
                            <p:stCondLst>
                              <p:cond delay="3500"/>
                            </p:stCondLst>
                            <p:childTnLst>
                              <p:par>
                                <p:cTn id="521" presetID="37" presetClass="path" presetSubtype="0" accel="50000" decel="50000" fill="hold" nodeType="afterEffect">
                                  <p:stCondLst>
                                    <p:cond delay="0"/>
                                  </p:stCondLst>
                                  <p:childTnLst>
                                    <p:animMotion origin="layout" path="M -0.07969 0.29861 L -0.05851 0.3287 C -0.05399 0.33542 -0.04722 0.33935 -0.04028 0.33935 C -0.03229 0.33935 -0.02587 0.33542 -0.02135 0.3287 L 0.00017 0.29861 " pathEditMode="relative" rAng="0" ptsTypes="AAAAA">
                                      <p:cBhvr>
                                        <p:cTn id="522" dur="2000" fill="hold"/>
                                        <p:tgtEl>
                                          <p:spTgt spid="243"/>
                                        </p:tgtEl>
                                        <p:attrNameLst>
                                          <p:attrName>ppt_x</p:attrName>
                                          <p:attrName>ppt_y</p:attrName>
                                        </p:attrNameLst>
                                      </p:cBhvr>
                                      <p:rCtr x="3993" y="2037"/>
                                    </p:animMotion>
                                  </p:childTnLst>
                                </p:cTn>
                              </p:par>
                            </p:childTnLst>
                          </p:cTn>
                        </p:par>
                        <p:par>
                          <p:cTn id="523" fill="hold">
                            <p:stCondLst>
                              <p:cond delay="5500"/>
                            </p:stCondLst>
                            <p:childTnLst>
                              <p:par>
                                <p:cTn id="524" presetID="22" presetClass="entr" presetSubtype="1" fill="hold" nodeType="afterEffect">
                                  <p:stCondLst>
                                    <p:cond delay="0"/>
                                  </p:stCondLst>
                                  <p:childTnLst>
                                    <p:set>
                                      <p:cBhvr>
                                        <p:cTn id="525" dur="1" fill="hold">
                                          <p:stCondLst>
                                            <p:cond delay="0"/>
                                          </p:stCondLst>
                                        </p:cTn>
                                        <p:tgtEl>
                                          <p:spTgt spid="265"/>
                                        </p:tgtEl>
                                        <p:attrNameLst>
                                          <p:attrName>style.visibility</p:attrName>
                                        </p:attrNameLst>
                                      </p:cBhvr>
                                      <p:to>
                                        <p:strVal val="visible"/>
                                      </p:to>
                                    </p:set>
                                    <p:animEffect transition="in" filter="wipe(up)">
                                      <p:cBhvr>
                                        <p:cTn id="526" dur="500"/>
                                        <p:tgtEl>
                                          <p:spTgt spid="265"/>
                                        </p:tgtEl>
                                      </p:cBhvr>
                                    </p:animEffect>
                                  </p:childTnLst>
                                </p:cTn>
                              </p:par>
                            </p:childTnLst>
                          </p:cTn>
                        </p:par>
                      </p:childTnLst>
                    </p:cTn>
                  </p:par>
                  <p:par>
                    <p:cTn id="527" fill="hold">
                      <p:stCondLst>
                        <p:cond delay="indefinite"/>
                      </p:stCondLst>
                      <p:childTnLst>
                        <p:par>
                          <p:cTn id="528" fill="hold">
                            <p:stCondLst>
                              <p:cond delay="0"/>
                            </p:stCondLst>
                            <p:childTnLst>
                              <p:par>
                                <p:cTn id="529" presetID="53" presetClass="entr" presetSubtype="16" fill="hold" nodeType="clickEffect">
                                  <p:stCondLst>
                                    <p:cond delay="0"/>
                                  </p:stCondLst>
                                  <p:childTnLst>
                                    <p:set>
                                      <p:cBhvr>
                                        <p:cTn id="530" dur="1" fill="hold">
                                          <p:stCondLst>
                                            <p:cond delay="0"/>
                                          </p:stCondLst>
                                        </p:cTn>
                                        <p:tgtEl>
                                          <p:spTgt spid="209"/>
                                        </p:tgtEl>
                                        <p:attrNameLst>
                                          <p:attrName>style.visibility</p:attrName>
                                        </p:attrNameLst>
                                      </p:cBhvr>
                                      <p:to>
                                        <p:strVal val="visible"/>
                                      </p:to>
                                    </p:set>
                                    <p:anim calcmode="lin" valueType="num">
                                      <p:cBhvr>
                                        <p:cTn id="531" dur="500" fill="hold"/>
                                        <p:tgtEl>
                                          <p:spTgt spid="209"/>
                                        </p:tgtEl>
                                        <p:attrNameLst>
                                          <p:attrName>ppt_w</p:attrName>
                                        </p:attrNameLst>
                                      </p:cBhvr>
                                      <p:tavLst>
                                        <p:tav tm="0">
                                          <p:val>
                                            <p:fltVal val="0"/>
                                          </p:val>
                                        </p:tav>
                                        <p:tav tm="100000">
                                          <p:val>
                                            <p:strVal val="#ppt_w"/>
                                          </p:val>
                                        </p:tav>
                                      </p:tavLst>
                                    </p:anim>
                                    <p:anim calcmode="lin" valueType="num">
                                      <p:cBhvr>
                                        <p:cTn id="532" dur="500" fill="hold"/>
                                        <p:tgtEl>
                                          <p:spTgt spid="209"/>
                                        </p:tgtEl>
                                        <p:attrNameLst>
                                          <p:attrName>ppt_h</p:attrName>
                                        </p:attrNameLst>
                                      </p:cBhvr>
                                      <p:tavLst>
                                        <p:tav tm="0">
                                          <p:val>
                                            <p:fltVal val="0"/>
                                          </p:val>
                                        </p:tav>
                                        <p:tav tm="100000">
                                          <p:val>
                                            <p:strVal val="#ppt_h"/>
                                          </p:val>
                                        </p:tav>
                                      </p:tavLst>
                                    </p:anim>
                                    <p:animEffect transition="in" filter="fade">
                                      <p:cBhvr>
                                        <p:cTn id="533" dur="500"/>
                                        <p:tgtEl>
                                          <p:spTgt spid="209"/>
                                        </p:tgtEl>
                                      </p:cBhvr>
                                    </p:animEffect>
                                  </p:childTnLst>
                                </p:cTn>
                              </p:par>
                              <p:par>
                                <p:cTn id="534" presetID="10" presetClass="exit" presetSubtype="0" fill="hold" nodeType="withEffect">
                                  <p:stCondLst>
                                    <p:cond delay="0"/>
                                  </p:stCondLst>
                                  <p:childTnLst>
                                    <p:animEffect transition="out" filter="fade">
                                      <p:cBhvr>
                                        <p:cTn id="535" dur="500"/>
                                        <p:tgtEl>
                                          <p:spTgt spid="245"/>
                                        </p:tgtEl>
                                      </p:cBhvr>
                                    </p:animEffect>
                                    <p:set>
                                      <p:cBhvr>
                                        <p:cTn id="536" dur="1" fill="hold">
                                          <p:stCondLst>
                                            <p:cond delay="499"/>
                                          </p:stCondLst>
                                        </p:cTn>
                                        <p:tgtEl>
                                          <p:spTgt spid="245"/>
                                        </p:tgtEl>
                                        <p:attrNameLst>
                                          <p:attrName>style.visibility</p:attrName>
                                        </p:attrNameLst>
                                      </p:cBhvr>
                                      <p:to>
                                        <p:strVal val="hidden"/>
                                      </p:to>
                                    </p:set>
                                  </p:childTnLst>
                                </p:cTn>
                              </p:par>
                              <p:par>
                                <p:cTn id="537" presetID="10" presetClass="exit" presetSubtype="0" fill="hold" nodeType="withEffect">
                                  <p:stCondLst>
                                    <p:cond delay="0"/>
                                  </p:stCondLst>
                                  <p:childTnLst>
                                    <p:animEffect transition="out" filter="fade">
                                      <p:cBhvr>
                                        <p:cTn id="538" dur="500"/>
                                        <p:tgtEl>
                                          <p:spTgt spid="265"/>
                                        </p:tgtEl>
                                      </p:cBhvr>
                                    </p:animEffect>
                                    <p:set>
                                      <p:cBhvr>
                                        <p:cTn id="539" dur="1" fill="hold">
                                          <p:stCondLst>
                                            <p:cond delay="499"/>
                                          </p:stCondLst>
                                        </p:cTn>
                                        <p:tgtEl>
                                          <p:spTgt spid="265"/>
                                        </p:tgtEl>
                                        <p:attrNameLst>
                                          <p:attrName>style.visibility</p:attrName>
                                        </p:attrNameLst>
                                      </p:cBhvr>
                                      <p:to>
                                        <p:strVal val="hidden"/>
                                      </p:to>
                                    </p:set>
                                  </p:childTnLst>
                                </p:cTn>
                              </p:par>
                            </p:childTnLst>
                          </p:cTn>
                        </p:par>
                        <p:par>
                          <p:cTn id="540" fill="hold">
                            <p:stCondLst>
                              <p:cond delay="500"/>
                            </p:stCondLst>
                            <p:childTnLst>
                              <p:par>
                                <p:cTn id="541" presetID="53" presetClass="entr" presetSubtype="16" fill="hold" nodeType="afterEffect">
                                  <p:stCondLst>
                                    <p:cond delay="0"/>
                                  </p:stCondLst>
                                  <p:childTnLst>
                                    <p:set>
                                      <p:cBhvr>
                                        <p:cTn id="542" dur="1" fill="hold">
                                          <p:stCondLst>
                                            <p:cond delay="0"/>
                                          </p:stCondLst>
                                        </p:cTn>
                                        <p:tgtEl>
                                          <p:spTgt spid="136"/>
                                        </p:tgtEl>
                                        <p:attrNameLst>
                                          <p:attrName>style.visibility</p:attrName>
                                        </p:attrNameLst>
                                      </p:cBhvr>
                                      <p:to>
                                        <p:strVal val="visible"/>
                                      </p:to>
                                    </p:set>
                                    <p:anim calcmode="lin" valueType="num">
                                      <p:cBhvr>
                                        <p:cTn id="543" dur="500" fill="hold"/>
                                        <p:tgtEl>
                                          <p:spTgt spid="136"/>
                                        </p:tgtEl>
                                        <p:attrNameLst>
                                          <p:attrName>ppt_w</p:attrName>
                                        </p:attrNameLst>
                                      </p:cBhvr>
                                      <p:tavLst>
                                        <p:tav tm="0">
                                          <p:val>
                                            <p:fltVal val="0"/>
                                          </p:val>
                                        </p:tav>
                                        <p:tav tm="100000">
                                          <p:val>
                                            <p:strVal val="#ppt_w"/>
                                          </p:val>
                                        </p:tav>
                                      </p:tavLst>
                                    </p:anim>
                                    <p:anim calcmode="lin" valueType="num">
                                      <p:cBhvr>
                                        <p:cTn id="544" dur="500" fill="hold"/>
                                        <p:tgtEl>
                                          <p:spTgt spid="136"/>
                                        </p:tgtEl>
                                        <p:attrNameLst>
                                          <p:attrName>ppt_h</p:attrName>
                                        </p:attrNameLst>
                                      </p:cBhvr>
                                      <p:tavLst>
                                        <p:tav tm="0">
                                          <p:val>
                                            <p:fltVal val="0"/>
                                          </p:val>
                                        </p:tav>
                                        <p:tav tm="100000">
                                          <p:val>
                                            <p:strVal val="#ppt_h"/>
                                          </p:val>
                                        </p:tav>
                                      </p:tavLst>
                                    </p:anim>
                                    <p:animEffect transition="in" filter="fade">
                                      <p:cBhvr>
                                        <p:cTn id="545" dur="500"/>
                                        <p:tgtEl>
                                          <p:spTgt spid="136"/>
                                        </p:tgtEl>
                                      </p:cBhvr>
                                    </p:animEffect>
                                  </p:childTnLst>
                                </p:cTn>
                              </p:par>
                            </p:childTnLst>
                          </p:cTn>
                        </p:par>
                        <p:par>
                          <p:cTn id="546" fill="hold">
                            <p:stCondLst>
                              <p:cond delay="1000"/>
                            </p:stCondLst>
                            <p:childTnLst>
                              <p:par>
                                <p:cTn id="547" presetID="22" presetClass="entr" presetSubtype="8" fill="hold" nodeType="afterEffect">
                                  <p:stCondLst>
                                    <p:cond delay="0"/>
                                  </p:stCondLst>
                                  <p:childTnLst>
                                    <p:set>
                                      <p:cBhvr>
                                        <p:cTn id="548" dur="1" fill="hold">
                                          <p:stCondLst>
                                            <p:cond delay="0"/>
                                          </p:stCondLst>
                                        </p:cTn>
                                        <p:tgtEl>
                                          <p:spTgt spid="248"/>
                                        </p:tgtEl>
                                        <p:attrNameLst>
                                          <p:attrName>style.visibility</p:attrName>
                                        </p:attrNameLst>
                                      </p:cBhvr>
                                      <p:to>
                                        <p:strVal val="visible"/>
                                      </p:to>
                                    </p:set>
                                    <p:animEffect transition="in" filter="wipe(left)">
                                      <p:cBhvr>
                                        <p:cTn id="549" dur="500"/>
                                        <p:tgtEl>
                                          <p:spTgt spid="248"/>
                                        </p:tgtEl>
                                      </p:cBhvr>
                                    </p:animEffect>
                                  </p:childTnLst>
                                </p:cTn>
                              </p:par>
                            </p:childTnLst>
                          </p:cTn>
                        </p:par>
                        <p:par>
                          <p:cTn id="550" fill="hold">
                            <p:stCondLst>
                              <p:cond delay="1500"/>
                            </p:stCondLst>
                            <p:childTnLst>
                              <p:par>
                                <p:cTn id="551" presetID="22" presetClass="entr" presetSubtype="1" fill="hold" nodeType="afterEffect">
                                  <p:stCondLst>
                                    <p:cond delay="0"/>
                                  </p:stCondLst>
                                  <p:childTnLst>
                                    <p:set>
                                      <p:cBhvr>
                                        <p:cTn id="552" dur="1" fill="hold">
                                          <p:stCondLst>
                                            <p:cond delay="0"/>
                                          </p:stCondLst>
                                        </p:cTn>
                                        <p:tgtEl>
                                          <p:spTgt spid="250"/>
                                        </p:tgtEl>
                                        <p:attrNameLst>
                                          <p:attrName>style.visibility</p:attrName>
                                        </p:attrNameLst>
                                      </p:cBhvr>
                                      <p:to>
                                        <p:strVal val="visible"/>
                                      </p:to>
                                    </p:set>
                                    <p:animEffect transition="in" filter="wipe(up)">
                                      <p:cBhvr>
                                        <p:cTn id="553" dur="500"/>
                                        <p:tgtEl>
                                          <p:spTgt spid="250"/>
                                        </p:tgtEl>
                                      </p:cBhvr>
                                    </p:animEffect>
                                  </p:childTnLst>
                                </p:cTn>
                              </p:par>
                            </p:childTnLst>
                          </p:cTn>
                        </p:par>
                        <p:par>
                          <p:cTn id="554" fill="hold">
                            <p:stCondLst>
                              <p:cond delay="2000"/>
                            </p:stCondLst>
                            <p:childTnLst>
                              <p:par>
                                <p:cTn id="555" presetID="10" presetClass="entr" presetSubtype="0" fill="hold" nodeType="afterEffect">
                                  <p:stCondLst>
                                    <p:cond delay="0"/>
                                  </p:stCondLst>
                                  <p:childTnLst>
                                    <p:set>
                                      <p:cBhvr>
                                        <p:cTn id="556" dur="1" fill="hold">
                                          <p:stCondLst>
                                            <p:cond delay="0"/>
                                          </p:stCondLst>
                                        </p:cTn>
                                        <p:tgtEl>
                                          <p:spTgt spid="415"/>
                                        </p:tgtEl>
                                        <p:attrNameLst>
                                          <p:attrName>style.visibility</p:attrName>
                                        </p:attrNameLst>
                                      </p:cBhvr>
                                      <p:to>
                                        <p:strVal val="visible"/>
                                      </p:to>
                                    </p:set>
                                    <p:animEffect transition="in" filter="fade">
                                      <p:cBhvr>
                                        <p:cTn id="557" dur="500"/>
                                        <p:tgtEl>
                                          <p:spTgt spid="415"/>
                                        </p:tgtEl>
                                      </p:cBhvr>
                                    </p:animEffect>
                                  </p:childTnLst>
                                </p:cTn>
                              </p:par>
                            </p:childTnLst>
                          </p:cTn>
                        </p:par>
                      </p:childTnLst>
                    </p:cTn>
                  </p:par>
                  <p:par>
                    <p:cTn id="558" fill="hold">
                      <p:stCondLst>
                        <p:cond delay="indefinite"/>
                      </p:stCondLst>
                      <p:childTnLst>
                        <p:par>
                          <p:cTn id="559" fill="hold">
                            <p:stCondLst>
                              <p:cond delay="0"/>
                            </p:stCondLst>
                            <p:childTnLst>
                              <p:par>
                                <p:cTn id="560" presetID="10" presetClass="exit" presetSubtype="0" fill="hold" nodeType="clickEffect">
                                  <p:stCondLst>
                                    <p:cond delay="0"/>
                                  </p:stCondLst>
                                  <p:childTnLst>
                                    <p:animEffect transition="out" filter="fade">
                                      <p:cBhvr>
                                        <p:cTn id="561" dur="500"/>
                                        <p:tgtEl>
                                          <p:spTgt spid="248"/>
                                        </p:tgtEl>
                                      </p:cBhvr>
                                    </p:animEffect>
                                    <p:set>
                                      <p:cBhvr>
                                        <p:cTn id="562" dur="1" fill="hold">
                                          <p:stCondLst>
                                            <p:cond delay="499"/>
                                          </p:stCondLst>
                                        </p:cTn>
                                        <p:tgtEl>
                                          <p:spTgt spid="248"/>
                                        </p:tgtEl>
                                        <p:attrNameLst>
                                          <p:attrName>style.visibility</p:attrName>
                                        </p:attrNameLst>
                                      </p:cBhvr>
                                      <p:to>
                                        <p:strVal val="hidden"/>
                                      </p:to>
                                    </p:set>
                                  </p:childTnLst>
                                </p:cTn>
                              </p:par>
                              <p:par>
                                <p:cTn id="563" presetID="10" presetClass="exit" presetSubtype="0" fill="hold" nodeType="withEffect">
                                  <p:stCondLst>
                                    <p:cond delay="0"/>
                                  </p:stCondLst>
                                  <p:childTnLst>
                                    <p:animEffect transition="out" filter="fade">
                                      <p:cBhvr>
                                        <p:cTn id="564" dur="500"/>
                                        <p:tgtEl>
                                          <p:spTgt spid="250"/>
                                        </p:tgtEl>
                                      </p:cBhvr>
                                    </p:animEffect>
                                    <p:set>
                                      <p:cBhvr>
                                        <p:cTn id="565" dur="1" fill="hold">
                                          <p:stCondLst>
                                            <p:cond delay="499"/>
                                          </p:stCondLst>
                                        </p:cTn>
                                        <p:tgtEl>
                                          <p:spTgt spid="250"/>
                                        </p:tgtEl>
                                        <p:attrNameLst>
                                          <p:attrName>style.visibility</p:attrName>
                                        </p:attrNameLst>
                                      </p:cBhvr>
                                      <p:to>
                                        <p:strVal val="hidden"/>
                                      </p:to>
                                    </p:set>
                                  </p:childTnLst>
                                </p:cTn>
                              </p:par>
                              <p:par>
                                <p:cTn id="566" presetID="10" presetClass="exit" presetSubtype="0" fill="hold" nodeType="withEffect">
                                  <p:stCondLst>
                                    <p:cond delay="0"/>
                                  </p:stCondLst>
                                  <p:childTnLst>
                                    <p:animEffect transition="out" filter="fade">
                                      <p:cBhvr>
                                        <p:cTn id="567" dur="500"/>
                                        <p:tgtEl>
                                          <p:spTgt spid="415"/>
                                        </p:tgtEl>
                                      </p:cBhvr>
                                    </p:animEffect>
                                    <p:set>
                                      <p:cBhvr>
                                        <p:cTn id="568" dur="1" fill="hold">
                                          <p:stCondLst>
                                            <p:cond delay="499"/>
                                          </p:stCondLst>
                                        </p:cTn>
                                        <p:tgtEl>
                                          <p:spTgt spid="415"/>
                                        </p:tgtEl>
                                        <p:attrNameLst>
                                          <p:attrName>style.visibility</p:attrName>
                                        </p:attrNameLst>
                                      </p:cBhvr>
                                      <p:to>
                                        <p:strVal val="hidden"/>
                                      </p:to>
                                    </p:set>
                                  </p:childTnLst>
                                </p:cTn>
                              </p:par>
                            </p:childTnLst>
                          </p:cTn>
                        </p:par>
                        <p:par>
                          <p:cTn id="569" fill="hold">
                            <p:stCondLst>
                              <p:cond delay="500"/>
                            </p:stCondLst>
                            <p:childTnLst>
                              <p:par>
                                <p:cTn id="570" presetID="17" presetClass="entr" presetSubtype="10" fill="hold" nodeType="afterEffect">
                                  <p:stCondLst>
                                    <p:cond delay="0"/>
                                  </p:stCondLst>
                                  <p:childTnLst>
                                    <p:set>
                                      <p:cBhvr>
                                        <p:cTn id="571" dur="1" fill="hold">
                                          <p:stCondLst>
                                            <p:cond delay="0"/>
                                          </p:stCondLst>
                                        </p:cTn>
                                        <p:tgtEl>
                                          <p:spTgt spid="138"/>
                                        </p:tgtEl>
                                        <p:attrNameLst>
                                          <p:attrName>style.visibility</p:attrName>
                                        </p:attrNameLst>
                                      </p:cBhvr>
                                      <p:to>
                                        <p:strVal val="visible"/>
                                      </p:to>
                                    </p:set>
                                    <p:anim calcmode="lin" valueType="num">
                                      <p:cBhvr>
                                        <p:cTn id="572" dur="500" fill="hold"/>
                                        <p:tgtEl>
                                          <p:spTgt spid="138"/>
                                        </p:tgtEl>
                                        <p:attrNameLst>
                                          <p:attrName>ppt_w</p:attrName>
                                        </p:attrNameLst>
                                      </p:cBhvr>
                                      <p:tavLst>
                                        <p:tav tm="0">
                                          <p:val>
                                            <p:fltVal val="0"/>
                                          </p:val>
                                        </p:tav>
                                        <p:tav tm="100000">
                                          <p:val>
                                            <p:strVal val="#ppt_w"/>
                                          </p:val>
                                        </p:tav>
                                      </p:tavLst>
                                    </p:anim>
                                    <p:anim calcmode="lin" valueType="num">
                                      <p:cBhvr>
                                        <p:cTn id="573" dur="500" fill="hold"/>
                                        <p:tgtEl>
                                          <p:spTgt spid="138"/>
                                        </p:tgtEl>
                                        <p:attrNameLst>
                                          <p:attrName>ppt_h</p:attrName>
                                        </p:attrNameLst>
                                      </p:cBhvr>
                                      <p:tavLst>
                                        <p:tav tm="0">
                                          <p:val>
                                            <p:strVal val="#ppt_h"/>
                                          </p:val>
                                        </p:tav>
                                        <p:tav tm="100000">
                                          <p:val>
                                            <p:strVal val="#ppt_h"/>
                                          </p:val>
                                        </p:tav>
                                      </p:tavLst>
                                    </p:anim>
                                  </p:childTnLst>
                                </p:cTn>
                              </p:par>
                            </p:childTnLst>
                          </p:cTn>
                        </p:par>
                        <p:par>
                          <p:cTn id="574" fill="hold">
                            <p:stCondLst>
                              <p:cond delay="1000"/>
                            </p:stCondLst>
                            <p:childTnLst>
                              <p:par>
                                <p:cTn id="575" presetID="22" presetClass="entr" presetSubtype="1" fill="hold" nodeType="afterEffect">
                                  <p:stCondLst>
                                    <p:cond delay="0"/>
                                  </p:stCondLst>
                                  <p:childTnLst>
                                    <p:set>
                                      <p:cBhvr>
                                        <p:cTn id="576" dur="1" fill="hold">
                                          <p:stCondLst>
                                            <p:cond delay="0"/>
                                          </p:stCondLst>
                                        </p:cTn>
                                        <p:tgtEl>
                                          <p:spTgt spid="382"/>
                                        </p:tgtEl>
                                        <p:attrNameLst>
                                          <p:attrName>style.visibility</p:attrName>
                                        </p:attrNameLst>
                                      </p:cBhvr>
                                      <p:to>
                                        <p:strVal val="visible"/>
                                      </p:to>
                                    </p:set>
                                    <p:animEffect transition="in" filter="wipe(up)">
                                      <p:cBhvr>
                                        <p:cTn id="577" dur="500"/>
                                        <p:tgtEl>
                                          <p:spTgt spid="382"/>
                                        </p:tgtEl>
                                      </p:cBhvr>
                                    </p:animEffect>
                                  </p:childTnLst>
                                </p:cTn>
                              </p:par>
                            </p:childTnLst>
                          </p:cTn>
                        </p:par>
                      </p:childTnLst>
                    </p:cTn>
                  </p:par>
                  <p:par>
                    <p:cTn id="578" fill="hold">
                      <p:stCondLst>
                        <p:cond delay="indefinite"/>
                      </p:stCondLst>
                      <p:childTnLst>
                        <p:par>
                          <p:cTn id="579" fill="hold">
                            <p:stCondLst>
                              <p:cond delay="0"/>
                            </p:stCondLst>
                            <p:childTnLst>
                              <p:par>
                                <p:cTn id="580" presetID="35" presetClass="exit" presetSubtype="0" fill="hold" nodeType="clickEffect">
                                  <p:stCondLst>
                                    <p:cond delay="0"/>
                                  </p:stCondLst>
                                  <p:childTnLst>
                                    <p:animEffect transition="out" filter="fade">
                                      <p:cBhvr>
                                        <p:cTn id="581" dur="2000"/>
                                        <p:tgtEl>
                                          <p:spTgt spid="382"/>
                                        </p:tgtEl>
                                      </p:cBhvr>
                                    </p:animEffect>
                                    <p:anim calcmode="lin" valueType="num">
                                      <p:cBhvr>
                                        <p:cTn id="582" dur="2000"/>
                                        <p:tgtEl>
                                          <p:spTgt spid="382"/>
                                        </p:tgtEl>
                                        <p:attrNameLst>
                                          <p:attrName>style.rotation</p:attrName>
                                        </p:attrNameLst>
                                      </p:cBhvr>
                                      <p:tavLst>
                                        <p:tav tm="0">
                                          <p:val>
                                            <p:fltVal val="0"/>
                                          </p:val>
                                        </p:tav>
                                        <p:tav tm="100000">
                                          <p:val>
                                            <p:fltVal val="720"/>
                                          </p:val>
                                        </p:tav>
                                      </p:tavLst>
                                    </p:anim>
                                    <p:anim calcmode="lin" valueType="num">
                                      <p:cBhvr>
                                        <p:cTn id="583" dur="2000"/>
                                        <p:tgtEl>
                                          <p:spTgt spid="382"/>
                                        </p:tgtEl>
                                        <p:attrNameLst>
                                          <p:attrName>ppt_h</p:attrName>
                                        </p:attrNameLst>
                                      </p:cBhvr>
                                      <p:tavLst>
                                        <p:tav tm="0">
                                          <p:val>
                                            <p:strVal val="ppt_h"/>
                                          </p:val>
                                        </p:tav>
                                        <p:tav tm="100000">
                                          <p:val>
                                            <p:fltVal val="0"/>
                                          </p:val>
                                        </p:tav>
                                      </p:tavLst>
                                    </p:anim>
                                    <p:anim calcmode="lin" valueType="num">
                                      <p:cBhvr>
                                        <p:cTn id="584" dur="2000"/>
                                        <p:tgtEl>
                                          <p:spTgt spid="382"/>
                                        </p:tgtEl>
                                        <p:attrNameLst>
                                          <p:attrName>ppt_w</p:attrName>
                                        </p:attrNameLst>
                                      </p:cBhvr>
                                      <p:tavLst>
                                        <p:tav tm="0">
                                          <p:val>
                                            <p:strVal val="ppt_w"/>
                                          </p:val>
                                        </p:tav>
                                        <p:tav tm="100000">
                                          <p:val>
                                            <p:fltVal val="0"/>
                                          </p:val>
                                        </p:tav>
                                      </p:tavLst>
                                    </p:anim>
                                    <p:set>
                                      <p:cBhvr>
                                        <p:cTn id="585" dur="1" fill="hold">
                                          <p:stCondLst>
                                            <p:cond delay="1999"/>
                                          </p:stCondLst>
                                        </p:cTn>
                                        <p:tgtEl>
                                          <p:spTgt spid="382"/>
                                        </p:tgtEl>
                                        <p:attrNameLst>
                                          <p:attrName>style.visibility</p:attrName>
                                        </p:attrNameLst>
                                      </p:cBhvr>
                                      <p:to>
                                        <p:strVal val="hidden"/>
                                      </p:to>
                                    </p:set>
                                  </p:childTnLst>
                                </p:cTn>
                              </p:par>
                              <p:par>
                                <p:cTn id="586" presetID="1" presetClass="exit" presetSubtype="0" fill="hold" nodeType="withEffect">
                                  <p:stCondLst>
                                    <p:cond delay="0"/>
                                  </p:stCondLst>
                                  <p:childTnLst>
                                    <p:set>
                                      <p:cBhvr>
                                        <p:cTn id="587" dur="1" fill="hold">
                                          <p:stCondLst>
                                            <p:cond delay="0"/>
                                          </p:stCondLst>
                                        </p:cTn>
                                        <p:tgtEl>
                                          <p:spTgt spid="138"/>
                                        </p:tgtEl>
                                        <p:attrNameLst>
                                          <p:attrName>style.visibility</p:attrName>
                                        </p:attrNameLst>
                                      </p:cBhvr>
                                      <p:to>
                                        <p:strVal val="hidden"/>
                                      </p:to>
                                    </p:set>
                                  </p:childTnLst>
                                </p:cTn>
                              </p:par>
                            </p:childTnLst>
                          </p:cTn>
                        </p:par>
                        <p:par>
                          <p:cTn id="588" fill="hold">
                            <p:stCondLst>
                              <p:cond delay="2000"/>
                            </p:stCondLst>
                            <p:childTnLst>
                              <p:par>
                                <p:cTn id="589" presetID="53" presetClass="entr" presetSubtype="16" fill="hold" nodeType="afterEffect">
                                  <p:stCondLst>
                                    <p:cond delay="0"/>
                                  </p:stCondLst>
                                  <p:childTnLst>
                                    <p:set>
                                      <p:cBhvr>
                                        <p:cTn id="590" dur="1" fill="hold">
                                          <p:stCondLst>
                                            <p:cond delay="0"/>
                                          </p:stCondLst>
                                        </p:cTn>
                                        <p:tgtEl>
                                          <p:spTgt spid="159"/>
                                        </p:tgtEl>
                                        <p:attrNameLst>
                                          <p:attrName>style.visibility</p:attrName>
                                        </p:attrNameLst>
                                      </p:cBhvr>
                                      <p:to>
                                        <p:strVal val="visible"/>
                                      </p:to>
                                    </p:set>
                                    <p:anim calcmode="lin" valueType="num">
                                      <p:cBhvr>
                                        <p:cTn id="591" dur="500" fill="hold"/>
                                        <p:tgtEl>
                                          <p:spTgt spid="159"/>
                                        </p:tgtEl>
                                        <p:attrNameLst>
                                          <p:attrName>ppt_w</p:attrName>
                                        </p:attrNameLst>
                                      </p:cBhvr>
                                      <p:tavLst>
                                        <p:tav tm="0">
                                          <p:val>
                                            <p:fltVal val="0"/>
                                          </p:val>
                                        </p:tav>
                                        <p:tav tm="100000">
                                          <p:val>
                                            <p:strVal val="#ppt_w"/>
                                          </p:val>
                                        </p:tav>
                                      </p:tavLst>
                                    </p:anim>
                                    <p:anim calcmode="lin" valueType="num">
                                      <p:cBhvr>
                                        <p:cTn id="592" dur="500" fill="hold"/>
                                        <p:tgtEl>
                                          <p:spTgt spid="159"/>
                                        </p:tgtEl>
                                        <p:attrNameLst>
                                          <p:attrName>ppt_h</p:attrName>
                                        </p:attrNameLst>
                                      </p:cBhvr>
                                      <p:tavLst>
                                        <p:tav tm="0">
                                          <p:val>
                                            <p:fltVal val="0"/>
                                          </p:val>
                                        </p:tav>
                                        <p:tav tm="100000">
                                          <p:val>
                                            <p:strVal val="#ppt_h"/>
                                          </p:val>
                                        </p:tav>
                                      </p:tavLst>
                                    </p:anim>
                                    <p:animEffect transition="in" filter="fade">
                                      <p:cBhvr>
                                        <p:cTn id="593" dur="500"/>
                                        <p:tgtEl>
                                          <p:spTgt spid="159"/>
                                        </p:tgtEl>
                                      </p:cBhvr>
                                    </p:animEffect>
                                  </p:childTnLst>
                                </p:cTn>
                              </p:par>
                            </p:childTnLst>
                          </p:cTn>
                        </p:par>
                        <p:par>
                          <p:cTn id="594" fill="hold">
                            <p:stCondLst>
                              <p:cond delay="2500"/>
                            </p:stCondLst>
                            <p:childTnLst>
                              <p:par>
                                <p:cTn id="595" presetID="22" presetClass="entr" presetSubtype="8" fill="hold" nodeType="afterEffect">
                                  <p:stCondLst>
                                    <p:cond delay="0"/>
                                  </p:stCondLst>
                                  <p:childTnLst>
                                    <p:set>
                                      <p:cBhvr>
                                        <p:cTn id="596" dur="1" fill="hold">
                                          <p:stCondLst>
                                            <p:cond delay="0"/>
                                          </p:stCondLst>
                                        </p:cTn>
                                        <p:tgtEl>
                                          <p:spTgt spid="16"/>
                                        </p:tgtEl>
                                        <p:attrNameLst>
                                          <p:attrName>style.visibility</p:attrName>
                                        </p:attrNameLst>
                                      </p:cBhvr>
                                      <p:to>
                                        <p:strVal val="visible"/>
                                      </p:to>
                                    </p:set>
                                    <p:animEffect transition="in" filter="wipe(left)">
                                      <p:cBhvr>
                                        <p:cTn id="597" dur="500"/>
                                        <p:tgtEl>
                                          <p:spTgt spid="16"/>
                                        </p:tgtEl>
                                      </p:cBhvr>
                                    </p:animEffect>
                                  </p:childTnLst>
                                </p:cTn>
                              </p:par>
                            </p:childTnLst>
                          </p:cTn>
                        </p:par>
                        <p:par>
                          <p:cTn id="598" fill="hold">
                            <p:stCondLst>
                              <p:cond delay="3000"/>
                            </p:stCondLst>
                            <p:childTnLst>
                              <p:par>
                                <p:cTn id="599" presetID="22" presetClass="entr" presetSubtype="2" fill="hold" nodeType="afterEffect">
                                  <p:stCondLst>
                                    <p:cond delay="0"/>
                                  </p:stCondLst>
                                  <p:childTnLst>
                                    <p:set>
                                      <p:cBhvr>
                                        <p:cTn id="600" dur="1" fill="hold">
                                          <p:stCondLst>
                                            <p:cond delay="0"/>
                                          </p:stCondLst>
                                        </p:cTn>
                                        <p:tgtEl>
                                          <p:spTgt spid="244"/>
                                        </p:tgtEl>
                                        <p:attrNameLst>
                                          <p:attrName>style.visibility</p:attrName>
                                        </p:attrNameLst>
                                      </p:cBhvr>
                                      <p:to>
                                        <p:strVal val="visible"/>
                                      </p:to>
                                    </p:set>
                                    <p:animEffect transition="in" filter="wipe(right)">
                                      <p:cBhvr>
                                        <p:cTn id="601" dur="500"/>
                                        <p:tgtEl>
                                          <p:spTgt spid="244"/>
                                        </p:tgtEl>
                                      </p:cBhvr>
                                    </p:animEffect>
                                  </p:childTnLst>
                                </p:cTn>
                              </p:par>
                            </p:childTnLst>
                          </p:cTn>
                        </p:par>
                        <p:par>
                          <p:cTn id="602" fill="hold">
                            <p:stCondLst>
                              <p:cond delay="3500"/>
                            </p:stCondLst>
                            <p:childTnLst>
                              <p:par>
                                <p:cTn id="603" presetID="53" presetClass="entr" presetSubtype="16" fill="hold" nodeType="afterEffect">
                                  <p:stCondLst>
                                    <p:cond delay="0"/>
                                  </p:stCondLst>
                                  <p:childTnLst>
                                    <p:set>
                                      <p:cBhvr>
                                        <p:cTn id="604" dur="1" fill="hold">
                                          <p:stCondLst>
                                            <p:cond delay="0"/>
                                          </p:stCondLst>
                                        </p:cTn>
                                        <p:tgtEl>
                                          <p:spTgt spid="180"/>
                                        </p:tgtEl>
                                        <p:attrNameLst>
                                          <p:attrName>style.visibility</p:attrName>
                                        </p:attrNameLst>
                                      </p:cBhvr>
                                      <p:to>
                                        <p:strVal val="visible"/>
                                      </p:to>
                                    </p:set>
                                    <p:anim calcmode="lin" valueType="num">
                                      <p:cBhvr>
                                        <p:cTn id="605" dur="500" fill="hold"/>
                                        <p:tgtEl>
                                          <p:spTgt spid="180"/>
                                        </p:tgtEl>
                                        <p:attrNameLst>
                                          <p:attrName>ppt_w</p:attrName>
                                        </p:attrNameLst>
                                      </p:cBhvr>
                                      <p:tavLst>
                                        <p:tav tm="0">
                                          <p:val>
                                            <p:fltVal val="0"/>
                                          </p:val>
                                        </p:tav>
                                        <p:tav tm="100000">
                                          <p:val>
                                            <p:strVal val="#ppt_w"/>
                                          </p:val>
                                        </p:tav>
                                      </p:tavLst>
                                    </p:anim>
                                    <p:anim calcmode="lin" valueType="num">
                                      <p:cBhvr>
                                        <p:cTn id="606" dur="500" fill="hold"/>
                                        <p:tgtEl>
                                          <p:spTgt spid="180"/>
                                        </p:tgtEl>
                                        <p:attrNameLst>
                                          <p:attrName>ppt_h</p:attrName>
                                        </p:attrNameLst>
                                      </p:cBhvr>
                                      <p:tavLst>
                                        <p:tav tm="0">
                                          <p:val>
                                            <p:fltVal val="0"/>
                                          </p:val>
                                        </p:tav>
                                        <p:tav tm="100000">
                                          <p:val>
                                            <p:strVal val="#ppt_h"/>
                                          </p:val>
                                        </p:tav>
                                      </p:tavLst>
                                    </p:anim>
                                    <p:animEffect transition="in" filter="fade">
                                      <p:cBhvr>
                                        <p:cTn id="607" dur="500"/>
                                        <p:tgtEl>
                                          <p:spTgt spid="180"/>
                                        </p:tgtEl>
                                      </p:cBhvr>
                                    </p:animEffect>
                                  </p:childTnLst>
                                </p:cTn>
                              </p:par>
                            </p:childTnLst>
                          </p:cTn>
                        </p:par>
                        <p:par>
                          <p:cTn id="608" fill="hold">
                            <p:stCondLst>
                              <p:cond delay="4000"/>
                            </p:stCondLst>
                            <p:childTnLst>
                              <p:par>
                                <p:cTn id="609" presetID="22" presetClass="entr" presetSubtype="1" fill="hold" nodeType="afterEffect">
                                  <p:stCondLst>
                                    <p:cond delay="0"/>
                                  </p:stCondLst>
                                  <p:childTnLst>
                                    <p:set>
                                      <p:cBhvr>
                                        <p:cTn id="610" dur="1" fill="hold">
                                          <p:stCondLst>
                                            <p:cond delay="0"/>
                                          </p:stCondLst>
                                        </p:cTn>
                                        <p:tgtEl>
                                          <p:spTgt spid="30"/>
                                        </p:tgtEl>
                                        <p:attrNameLst>
                                          <p:attrName>style.visibility</p:attrName>
                                        </p:attrNameLst>
                                      </p:cBhvr>
                                      <p:to>
                                        <p:strVal val="visible"/>
                                      </p:to>
                                    </p:set>
                                    <p:animEffect transition="in" filter="wipe(up)">
                                      <p:cBhvr>
                                        <p:cTn id="611" dur="500"/>
                                        <p:tgtEl>
                                          <p:spTgt spid="30"/>
                                        </p:tgtEl>
                                      </p:cBhvr>
                                    </p:animEffect>
                                  </p:childTnLst>
                                </p:cTn>
                              </p:par>
                            </p:childTnLst>
                          </p:cTn>
                        </p:par>
                        <p:par>
                          <p:cTn id="612" fill="hold">
                            <p:stCondLst>
                              <p:cond delay="4500"/>
                            </p:stCondLst>
                            <p:childTnLst>
                              <p:par>
                                <p:cTn id="613" presetID="22" presetClass="entr" presetSubtype="8" fill="hold" nodeType="afterEffect">
                                  <p:stCondLst>
                                    <p:cond delay="0"/>
                                  </p:stCondLst>
                                  <p:childTnLst>
                                    <p:set>
                                      <p:cBhvr>
                                        <p:cTn id="614" dur="1" fill="hold">
                                          <p:stCondLst>
                                            <p:cond delay="0"/>
                                          </p:stCondLst>
                                        </p:cTn>
                                        <p:tgtEl>
                                          <p:spTgt spid="158"/>
                                        </p:tgtEl>
                                        <p:attrNameLst>
                                          <p:attrName>style.visibility</p:attrName>
                                        </p:attrNameLst>
                                      </p:cBhvr>
                                      <p:to>
                                        <p:strVal val="visible"/>
                                      </p:to>
                                    </p:set>
                                    <p:animEffect transition="in" filter="wipe(left)">
                                      <p:cBhvr>
                                        <p:cTn id="615" dur="500"/>
                                        <p:tgtEl>
                                          <p:spTgt spid="158"/>
                                        </p:tgtEl>
                                      </p:cBhvr>
                                    </p:animEffect>
                                  </p:childTnLst>
                                </p:cTn>
                              </p:par>
                            </p:childTnLst>
                          </p:cTn>
                        </p:par>
                        <p:par>
                          <p:cTn id="616" fill="hold">
                            <p:stCondLst>
                              <p:cond delay="5000"/>
                            </p:stCondLst>
                            <p:childTnLst>
                              <p:par>
                                <p:cTn id="617" presetID="53" presetClass="entr" presetSubtype="16" fill="hold" nodeType="afterEffect">
                                  <p:stCondLst>
                                    <p:cond delay="0"/>
                                  </p:stCondLst>
                                  <p:childTnLst>
                                    <p:set>
                                      <p:cBhvr>
                                        <p:cTn id="618" dur="1" fill="hold">
                                          <p:stCondLst>
                                            <p:cond delay="0"/>
                                          </p:stCondLst>
                                        </p:cTn>
                                        <p:tgtEl>
                                          <p:spTgt spid="252"/>
                                        </p:tgtEl>
                                        <p:attrNameLst>
                                          <p:attrName>style.visibility</p:attrName>
                                        </p:attrNameLst>
                                      </p:cBhvr>
                                      <p:to>
                                        <p:strVal val="visible"/>
                                      </p:to>
                                    </p:set>
                                    <p:anim calcmode="lin" valueType="num">
                                      <p:cBhvr>
                                        <p:cTn id="619" dur="500" fill="hold"/>
                                        <p:tgtEl>
                                          <p:spTgt spid="252"/>
                                        </p:tgtEl>
                                        <p:attrNameLst>
                                          <p:attrName>ppt_w</p:attrName>
                                        </p:attrNameLst>
                                      </p:cBhvr>
                                      <p:tavLst>
                                        <p:tav tm="0">
                                          <p:val>
                                            <p:fltVal val="0"/>
                                          </p:val>
                                        </p:tav>
                                        <p:tav tm="100000">
                                          <p:val>
                                            <p:strVal val="#ppt_w"/>
                                          </p:val>
                                        </p:tav>
                                      </p:tavLst>
                                    </p:anim>
                                    <p:anim calcmode="lin" valueType="num">
                                      <p:cBhvr>
                                        <p:cTn id="620" dur="500" fill="hold"/>
                                        <p:tgtEl>
                                          <p:spTgt spid="252"/>
                                        </p:tgtEl>
                                        <p:attrNameLst>
                                          <p:attrName>ppt_h</p:attrName>
                                        </p:attrNameLst>
                                      </p:cBhvr>
                                      <p:tavLst>
                                        <p:tav tm="0">
                                          <p:val>
                                            <p:fltVal val="0"/>
                                          </p:val>
                                        </p:tav>
                                        <p:tav tm="100000">
                                          <p:val>
                                            <p:strVal val="#ppt_h"/>
                                          </p:val>
                                        </p:tav>
                                      </p:tavLst>
                                    </p:anim>
                                    <p:animEffect transition="in" filter="fade">
                                      <p:cBhvr>
                                        <p:cTn id="621" dur="500"/>
                                        <p:tgtEl>
                                          <p:spTgt spid="252"/>
                                        </p:tgtEl>
                                      </p:cBhvr>
                                    </p:animEffect>
                                  </p:childTnLst>
                                </p:cTn>
                              </p:par>
                            </p:childTnLst>
                          </p:cTn>
                        </p:par>
                        <p:par>
                          <p:cTn id="622" fill="hold">
                            <p:stCondLst>
                              <p:cond delay="5500"/>
                            </p:stCondLst>
                            <p:childTnLst>
                              <p:par>
                                <p:cTn id="623" presetID="47" presetClass="entr" presetSubtype="0" fill="hold" nodeType="afterEffect">
                                  <p:stCondLst>
                                    <p:cond delay="0"/>
                                  </p:stCondLst>
                                  <p:childTnLst>
                                    <p:set>
                                      <p:cBhvr>
                                        <p:cTn id="624" dur="1" fill="hold">
                                          <p:stCondLst>
                                            <p:cond delay="0"/>
                                          </p:stCondLst>
                                        </p:cTn>
                                        <p:tgtEl>
                                          <p:spTgt spid="266"/>
                                        </p:tgtEl>
                                        <p:attrNameLst>
                                          <p:attrName>style.visibility</p:attrName>
                                        </p:attrNameLst>
                                      </p:cBhvr>
                                      <p:to>
                                        <p:strVal val="visible"/>
                                      </p:to>
                                    </p:set>
                                    <p:animEffect transition="in" filter="fade">
                                      <p:cBhvr>
                                        <p:cTn id="625" dur="1000"/>
                                        <p:tgtEl>
                                          <p:spTgt spid="266"/>
                                        </p:tgtEl>
                                      </p:cBhvr>
                                    </p:animEffect>
                                    <p:anim calcmode="lin" valueType="num">
                                      <p:cBhvr>
                                        <p:cTn id="626" dur="1000" fill="hold"/>
                                        <p:tgtEl>
                                          <p:spTgt spid="266"/>
                                        </p:tgtEl>
                                        <p:attrNameLst>
                                          <p:attrName>ppt_x</p:attrName>
                                        </p:attrNameLst>
                                      </p:cBhvr>
                                      <p:tavLst>
                                        <p:tav tm="0">
                                          <p:val>
                                            <p:strVal val="#ppt_x"/>
                                          </p:val>
                                        </p:tav>
                                        <p:tav tm="100000">
                                          <p:val>
                                            <p:strVal val="#ppt_x"/>
                                          </p:val>
                                        </p:tav>
                                      </p:tavLst>
                                    </p:anim>
                                    <p:anim calcmode="lin" valueType="num">
                                      <p:cBhvr>
                                        <p:cTn id="627" dur="1000" fill="hold"/>
                                        <p:tgtEl>
                                          <p:spTgt spid="26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5" grpId="0" animBg="1"/>
      <p:bldP spid="179" grpId="0" animBg="1"/>
      <p:bldP spid="181" grpId="0" animBg="1"/>
      <p:bldP spid="186" grpId="0" animBg="1"/>
      <p:bldP spid="187" grpId="0" animBg="1"/>
      <p:bldP spid="189" grpId="0" animBg="1"/>
      <p:bldP spid="195" grpId="0" animBg="1"/>
      <p:bldP spid="87" grpId="0" animBg="1"/>
      <p:bldP spid="342" grpId="0"/>
      <p:bldP spid="342" grpId="1"/>
      <p:bldP spid="343" grpId="0"/>
      <p:bldP spid="343" grpId="1"/>
      <p:bldP spid="344" grpId="0"/>
      <p:bldP spid="344" grpId="1"/>
    </p:bldLst>
  </p:timing>
</p:sld>
</file>

<file path=ppt/slides/slide1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solidFill>
                  <a:srgbClr val="0070C0"/>
                </a:solidFill>
              </a:rPr>
              <a:t>Calculations</a:t>
            </a:r>
          </a:p>
        </p:txBody>
      </p:sp>
      <p:sp>
        <p:nvSpPr>
          <p:cNvPr id="3" name="Content Placeholder 2"/>
          <p:cNvSpPr>
            <a:spLocks noGrp="1"/>
          </p:cNvSpPr>
          <p:nvPr>
            <p:ph idx="1"/>
          </p:nvPr>
        </p:nvSpPr>
        <p:spPr>
          <a:xfrm>
            <a:off x="2377440" y="1920240"/>
            <a:ext cx="9875520" cy="6035040"/>
          </a:xfrm>
        </p:spPr>
        <p:txBody>
          <a:bodyPr>
            <a:normAutofit/>
          </a:bodyPr>
          <a:lstStyle/>
          <a:p>
            <a:r>
              <a:rPr lang="en-US" sz="3120" dirty="0"/>
              <a:t>Avoid Redundant logic checks</a:t>
            </a:r>
          </a:p>
          <a:p>
            <a:endParaRPr lang="en-US" sz="1200" dirty="0">
              <a:solidFill>
                <a:schemeClr val="bg1">
                  <a:lumMod val="50000"/>
                </a:schemeClr>
              </a:solidFill>
            </a:endParaRPr>
          </a:p>
          <a:p>
            <a:r>
              <a:rPr lang="en-US" sz="2400" dirty="0">
                <a:cs typeface="Courier New" panose="02070309020205020404" pitchFamily="49" charset="0"/>
              </a:rPr>
              <a:t>Slower:</a:t>
            </a:r>
          </a:p>
          <a:p>
            <a:r>
              <a:rPr lang="en-US" sz="1800" dirty="0">
                <a:latin typeface="Courier New" panose="02070309020205020404" pitchFamily="49" charset="0"/>
                <a:cs typeface="Courier New" panose="02070309020205020404" pitchFamily="49" charset="0"/>
              </a:rPr>
              <a:t>IF 	</a:t>
            </a:r>
            <a:r>
              <a:rPr lang="en-US" sz="1800" dirty="0">
                <a:solidFill>
                  <a:schemeClr val="accent6">
                    <a:lumMod val="75000"/>
                  </a:schemeClr>
                </a:solidFill>
                <a:latin typeface="Courier New" panose="02070309020205020404" pitchFamily="49" charset="0"/>
                <a:cs typeface="Courier New" panose="02070309020205020404" pitchFamily="49" charset="0"/>
              </a:rPr>
              <a:t>[Sales] </a:t>
            </a:r>
            <a:r>
              <a:rPr lang="en-US" sz="1800" dirty="0">
                <a:latin typeface="Courier New" panose="02070309020205020404" pitchFamily="49" charset="0"/>
                <a:cs typeface="Courier New" panose="02070309020205020404" pitchFamily="49" charset="0"/>
              </a:rPr>
              <a:t>&lt; 10 </a:t>
            </a:r>
          </a:p>
          <a:p>
            <a:r>
              <a:rPr lang="en-US" sz="1800" dirty="0">
                <a:latin typeface="Courier New" panose="02070309020205020404" pitchFamily="49" charset="0"/>
                <a:cs typeface="Courier New" panose="02070309020205020404" pitchFamily="49" charset="0"/>
              </a:rPr>
              <a:t>  THEN "Bad" </a:t>
            </a:r>
          </a:p>
          <a:p>
            <a:r>
              <a:rPr lang="en-US" sz="1800" dirty="0">
                <a:latin typeface="Courier New" panose="02070309020205020404" pitchFamily="49" charset="0"/>
                <a:cs typeface="Courier New" panose="02070309020205020404" pitchFamily="49" charset="0"/>
              </a:rPr>
              <a:t>ELSEIF  </a:t>
            </a:r>
            <a:r>
              <a:rPr lang="en-US" sz="1800" dirty="0">
                <a:solidFill>
                  <a:schemeClr val="accent6">
                    <a:lumMod val="75000"/>
                  </a:schemeClr>
                </a:solidFill>
                <a:latin typeface="Courier New" panose="02070309020205020404" pitchFamily="49" charset="0"/>
                <a:cs typeface="Courier New" panose="02070309020205020404" pitchFamily="49" charset="0"/>
              </a:rPr>
              <a:t>[Sales]</a:t>
            </a:r>
            <a:r>
              <a:rPr lang="en-US" sz="1800" dirty="0">
                <a:latin typeface="Courier New" panose="02070309020205020404" pitchFamily="49" charset="0"/>
                <a:cs typeface="Courier New" panose="02070309020205020404" pitchFamily="49" charset="0"/>
              </a:rPr>
              <a:t> &gt;= 10 AND </a:t>
            </a:r>
            <a:r>
              <a:rPr lang="en-US" sz="1800" dirty="0">
                <a:solidFill>
                  <a:schemeClr val="accent6">
                    <a:lumMod val="75000"/>
                  </a:schemeClr>
                </a:solidFill>
                <a:latin typeface="Courier New" panose="02070309020205020404" pitchFamily="49" charset="0"/>
                <a:cs typeface="Courier New" panose="02070309020205020404" pitchFamily="49" charset="0"/>
              </a:rPr>
              <a:t>[Sales] </a:t>
            </a:r>
            <a:r>
              <a:rPr lang="en-US" sz="1800" dirty="0">
                <a:latin typeface="Courier New" panose="02070309020205020404" pitchFamily="49" charset="0"/>
                <a:cs typeface="Courier New" panose="02070309020205020404" pitchFamily="49" charset="0"/>
              </a:rPr>
              <a:t>&lt; 30 </a:t>
            </a:r>
          </a:p>
          <a:p>
            <a:r>
              <a:rPr lang="en-US" sz="1800" dirty="0">
                <a:latin typeface="Courier New" panose="02070309020205020404" pitchFamily="49" charset="0"/>
                <a:cs typeface="Courier New" panose="02070309020205020404" pitchFamily="49" charset="0"/>
              </a:rPr>
              <a:t>  THEN "OK" </a:t>
            </a:r>
          </a:p>
          <a:p>
            <a:r>
              <a:rPr lang="en-US" sz="1800" dirty="0">
                <a:latin typeface="Courier New" panose="02070309020205020404" pitchFamily="49" charset="0"/>
                <a:cs typeface="Courier New" panose="02070309020205020404" pitchFamily="49" charset="0"/>
              </a:rPr>
              <a:t>ELSEIF  </a:t>
            </a:r>
            <a:r>
              <a:rPr lang="en-US" sz="1800" dirty="0">
                <a:solidFill>
                  <a:schemeClr val="accent6">
                    <a:lumMod val="75000"/>
                  </a:schemeClr>
                </a:solidFill>
                <a:latin typeface="Courier New" panose="02070309020205020404" pitchFamily="49" charset="0"/>
                <a:cs typeface="Courier New" panose="02070309020205020404" pitchFamily="49" charset="0"/>
              </a:rPr>
              <a:t>[Sales] </a:t>
            </a:r>
            <a:r>
              <a:rPr lang="en-US" sz="1800" dirty="0">
                <a:latin typeface="Courier New" panose="02070309020205020404" pitchFamily="49" charset="0"/>
                <a:cs typeface="Courier New" panose="02070309020205020404" pitchFamily="49" charset="0"/>
              </a:rPr>
              <a:t>&gt;= 30 </a:t>
            </a:r>
          </a:p>
          <a:p>
            <a:r>
              <a:rPr lang="en-US" sz="1800" dirty="0">
                <a:latin typeface="Courier New" panose="02070309020205020404" pitchFamily="49" charset="0"/>
                <a:cs typeface="Courier New" panose="02070309020205020404" pitchFamily="49" charset="0"/>
              </a:rPr>
              <a:t>  THEN "Great" </a:t>
            </a:r>
          </a:p>
          <a:p>
            <a:r>
              <a:rPr lang="en-US" sz="1800" dirty="0">
                <a:latin typeface="Courier New" panose="02070309020205020404" pitchFamily="49" charset="0"/>
                <a:cs typeface="Courier New" panose="02070309020205020404" pitchFamily="49" charset="0"/>
              </a:rPr>
              <a:t>END</a:t>
            </a:r>
          </a:p>
          <a:p>
            <a:endParaRPr lang="en-US" sz="1320" dirty="0">
              <a:solidFill>
                <a:schemeClr val="bg1">
                  <a:lumMod val="50000"/>
                </a:schemeClr>
              </a:solidFill>
              <a:latin typeface="Courier New" panose="02070309020205020404" pitchFamily="49" charset="0"/>
              <a:cs typeface="Courier New" panose="02070309020205020404" pitchFamily="49" charset="0"/>
            </a:endParaRPr>
          </a:p>
          <a:p>
            <a:r>
              <a:rPr lang="en-US" sz="2400" dirty="0">
                <a:cs typeface="Courier New" panose="02070309020205020404" pitchFamily="49" charset="0"/>
              </a:rPr>
              <a:t>Faster:</a:t>
            </a:r>
          </a:p>
          <a:p>
            <a:r>
              <a:rPr lang="en-US" sz="1800" dirty="0">
                <a:latin typeface="Courier New" panose="02070309020205020404" pitchFamily="49" charset="0"/>
                <a:cs typeface="Courier New" panose="02070309020205020404" pitchFamily="49" charset="0"/>
              </a:rPr>
              <a:t>IF </a:t>
            </a:r>
            <a:r>
              <a:rPr lang="en-US" sz="1800" dirty="0">
                <a:solidFill>
                  <a:schemeClr val="accent6">
                    <a:lumMod val="75000"/>
                  </a:schemeClr>
                </a:solidFill>
                <a:latin typeface="Courier New" panose="02070309020205020404" pitchFamily="49" charset="0"/>
                <a:cs typeface="Courier New" panose="02070309020205020404" pitchFamily="49" charset="0"/>
              </a:rPr>
              <a:t>[Sales] </a:t>
            </a:r>
            <a:r>
              <a:rPr lang="en-US" sz="1800" dirty="0">
                <a:latin typeface="Courier New" panose="02070309020205020404" pitchFamily="49" charset="0"/>
                <a:cs typeface="Courier New" panose="02070309020205020404" pitchFamily="49" charset="0"/>
              </a:rPr>
              <a:t>&lt; 10 </a:t>
            </a:r>
          </a:p>
          <a:p>
            <a:r>
              <a:rPr lang="en-US" sz="1800" dirty="0">
                <a:latin typeface="Courier New" panose="02070309020205020404" pitchFamily="49" charset="0"/>
                <a:cs typeface="Courier New" panose="02070309020205020404" pitchFamily="49" charset="0"/>
              </a:rPr>
              <a:t>  THEN "Bad" </a:t>
            </a:r>
          </a:p>
          <a:p>
            <a:r>
              <a:rPr lang="en-US" sz="1800" dirty="0">
                <a:latin typeface="Courier New" panose="02070309020205020404" pitchFamily="49" charset="0"/>
                <a:cs typeface="Courier New" panose="02070309020205020404" pitchFamily="49" charset="0"/>
              </a:rPr>
              <a:t>ELSEIF </a:t>
            </a:r>
            <a:r>
              <a:rPr lang="en-US" sz="1800" dirty="0">
                <a:solidFill>
                  <a:schemeClr val="accent6">
                    <a:lumMod val="75000"/>
                  </a:schemeClr>
                </a:solidFill>
                <a:latin typeface="Courier New" panose="02070309020205020404" pitchFamily="49" charset="0"/>
                <a:cs typeface="Courier New" panose="02070309020205020404" pitchFamily="49" charset="0"/>
              </a:rPr>
              <a:t>[Sales] </a:t>
            </a:r>
            <a:r>
              <a:rPr lang="en-US" sz="1800" dirty="0">
                <a:latin typeface="Courier New" panose="02070309020205020404" pitchFamily="49" charset="0"/>
                <a:cs typeface="Courier New" panose="02070309020205020404" pitchFamily="49" charset="0"/>
              </a:rPr>
              <a:t>&gt;= 30</a:t>
            </a:r>
          </a:p>
          <a:p>
            <a:r>
              <a:rPr lang="en-US" sz="1800" dirty="0">
                <a:latin typeface="Courier New" panose="02070309020205020404" pitchFamily="49" charset="0"/>
                <a:cs typeface="Courier New" panose="02070309020205020404" pitchFamily="49" charset="0"/>
              </a:rPr>
              <a:t>  THEN "Great" </a:t>
            </a:r>
          </a:p>
          <a:p>
            <a:r>
              <a:rPr lang="en-US" sz="1800" dirty="0">
                <a:latin typeface="Courier New" panose="02070309020205020404" pitchFamily="49" charset="0"/>
                <a:cs typeface="Courier New" panose="02070309020205020404" pitchFamily="49" charset="0"/>
              </a:rPr>
              <a:t>ELSE "OK" </a:t>
            </a:r>
          </a:p>
          <a:p>
            <a:r>
              <a:rPr lang="en-US" sz="1800" dirty="0">
                <a:latin typeface="Courier New" panose="02070309020205020404" pitchFamily="49" charset="0"/>
                <a:cs typeface="Courier New" panose="02070309020205020404" pitchFamily="49" charset="0"/>
              </a:rPr>
              <a:t>END</a:t>
            </a:r>
          </a:p>
        </p:txBody>
      </p:sp>
    </p:spTree>
    <p:extLst>
      <p:ext uri="{BB962C8B-B14F-4D97-AF65-F5344CB8AC3E}">
        <p14:creationId xmlns:p14="http://schemas.microsoft.com/office/powerpoint/2010/main" val="3212063129"/>
      </p:ext>
    </p:extLst>
  </p:cSld>
  <p:clrMapOvr>
    <a:masterClrMapping/>
  </p:clrMapOvr>
  <p:transition>
    <p:fade/>
  </p:transition>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solidFill>
                  <a:srgbClr val="0070C0"/>
                </a:solidFill>
              </a:rPr>
              <a:t>Calculations</a:t>
            </a:r>
            <a:endParaRPr lang="en-US" sz="4800" dirty="0"/>
          </a:p>
        </p:txBody>
      </p:sp>
      <p:sp>
        <p:nvSpPr>
          <p:cNvPr id="3" name="Content Placeholder 2"/>
          <p:cNvSpPr>
            <a:spLocks noGrp="1"/>
          </p:cNvSpPr>
          <p:nvPr>
            <p:ph idx="1"/>
          </p:nvPr>
        </p:nvSpPr>
        <p:spPr/>
        <p:txBody>
          <a:bodyPr>
            <a:normAutofit fontScale="70000" lnSpcReduction="20000"/>
          </a:bodyPr>
          <a:lstStyle/>
          <a:p>
            <a:r>
              <a:rPr lang="en-US" sz="3120" dirty="0"/>
              <a:t>Parameters for conditional calculations </a:t>
            </a:r>
            <a:r>
              <a:rPr lang="en-US" sz="4320" dirty="0"/>
              <a:t> </a:t>
            </a:r>
            <a:r>
              <a:rPr lang="en-US" sz="3360" i="1" dirty="0">
                <a:solidFill>
                  <a:schemeClr val="bg1">
                    <a:lumMod val="50000"/>
                  </a:schemeClr>
                </a:solidFill>
              </a:rPr>
              <a:t>̶ </a:t>
            </a:r>
            <a:r>
              <a:rPr lang="en-US" sz="3120" dirty="0"/>
              <a:t> </a:t>
            </a:r>
            <a:r>
              <a:rPr lang="en-US" sz="2400" dirty="0">
                <a:solidFill>
                  <a:schemeClr val="bg1">
                    <a:lumMod val="50000"/>
                  </a:schemeClr>
                </a:solidFill>
              </a:rPr>
              <a:t>It helps the end user to change dynamically a calculation.</a:t>
            </a:r>
          </a:p>
          <a:p>
            <a:endParaRPr lang="en-US" sz="1200" dirty="0"/>
          </a:p>
          <a:p>
            <a:r>
              <a:rPr lang="en-US" sz="2400" dirty="0"/>
              <a:t>Slow:</a:t>
            </a:r>
          </a:p>
          <a:p>
            <a:endParaRPr lang="en-US" sz="1200" dirty="0"/>
          </a:p>
          <a:p>
            <a:r>
              <a:rPr lang="en-US" sz="1800" dirty="0">
                <a:latin typeface="Courier New" panose="02070309020205020404" pitchFamily="49" charset="0"/>
                <a:cs typeface="Courier New" panose="02070309020205020404" pitchFamily="49" charset="0"/>
              </a:rPr>
              <a:t>IF </a:t>
            </a:r>
            <a:r>
              <a:rPr lang="en-US" sz="1800" dirty="0">
                <a:solidFill>
                  <a:srgbClr val="7030A0"/>
                </a:solidFill>
                <a:latin typeface="Courier New" panose="02070309020205020404" pitchFamily="49" charset="0"/>
                <a:cs typeface="Courier New" panose="02070309020205020404" pitchFamily="49" charset="0"/>
              </a:rPr>
              <a:t>[Parameters].[Date Part Picker] </a:t>
            </a:r>
            <a:r>
              <a:rPr lang="en-US" sz="1800" dirty="0">
                <a:latin typeface="Courier New" panose="02070309020205020404" pitchFamily="49" charset="0"/>
                <a:cs typeface="Courier New" panose="02070309020205020404" pitchFamily="49" charset="0"/>
              </a:rPr>
              <a:t>= "Year" </a:t>
            </a:r>
          </a:p>
          <a:p>
            <a:r>
              <a:rPr lang="en-US" sz="1800" dirty="0">
                <a:latin typeface="Courier New" panose="02070309020205020404" pitchFamily="49" charset="0"/>
                <a:cs typeface="Courier New" panose="02070309020205020404" pitchFamily="49" charset="0"/>
              </a:rPr>
              <a:t>THEN </a:t>
            </a:r>
            <a:r>
              <a:rPr lang="en-US" sz="1800" dirty="0">
                <a:solidFill>
                  <a:schemeClr val="accent5">
                    <a:lumMod val="75000"/>
                  </a:schemeClr>
                </a:solidFill>
                <a:latin typeface="Courier New" panose="02070309020205020404" pitchFamily="49" charset="0"/>
                <a:cs typeface="Courier New" panose="02070309020205020404" pitchFamily="49" charset="0"/>
              </a:rPr>
              <a:t>DATEPART</a:t>
            </a:r>
            <a:r>
              <a:rPr lang="en-US" sz="1800" dirty="0">
                <a:latin typeface="Courier New" panose="02070309020205020404" pitchFamily="49" charset="0"/>
                <a:cs typeface="Courier New" panose="02070309020205020404" pitchFamily="49" charset="0"/>
              </a:rPr>
              <a:t>('year',</a:t>
            </a:r>
            <a:r>
              <a:rPr lang="en-US" sz="1800" dirty="0">
                <a:solidFill>
                  <a:schemeClr val="accent6">
                    <a:lumMod val="75000"/>
                  </a:schemeClr>
                </a:solidFill>
                <a:latin typeface="Courier New" panose="02070309020205020404" pitchFamily="49" charset="0"/>
                <a:cs typeface="Courier New" panose="02070309020205020404" pitchFamily="49" charset="0"/>
              </a:rPr>
              <a:t>[Order Date]</a:t>
            </a:r>
            <a:r>
              <a:rPr lang="en-US" sz="1800" dirty="0">
                <a:latin typeface="Courier New" panose="02070309020205020404" pitchFamily="49" charset="0"/>
                <a:cs typeface="Courier New" panose="02070309020205020404" pitchFamily="49" charset="0"/>
              </a:rPr>
              <a:t>) </a:t>
            </a:r>
          </a:p>
          <a:p>
            <a:r>
              <a:rPr lang="en-US" sz="1800" dirty="0">
                <a:latin typeface="Courier New" panose="02070309020205020404" pitchFamily="49" charset="0"/>
                <a:cs typeface="Courier New" panose="02070309020205020404" pitchFamily="49" charset="0"/>
              </a:rPr>
              <a:t>ELSEIF </a:t>
            </a:r>
            <a:r>
              <a:rPr lang="en-US" sz="1800" dirty="0">
                <a:solidFill>
                  <a:srgbClr val="7030A0"/>
                </a:solidFill>
                <a:latin typeface="Courier New" panose="02070309020205020404" pitchFamily="49" charset="0"/>
                <a:cs typeface="Courier New" panose="02070309020205020404" pitchFamily="49" charset="0"/>
              </a:rPr>
              <a:t>[Parameters].[Date Part Picker] </a:t>
            </a:r>
            <a:r>
              <a:rPr lang="en-US" sz="1800" dirty="0">
                <a:latin typeface="Courier New" panose="02070309020205020404" pitchFamily="49" charset="0"/>
                <a:cs typeface="Courier New" panose="02070309020205020404" pitchFamily="49" charset="0"/>
              </a:rPr>
              <a:t>= "Quarter" </a:t>
            </a:r>
          </a:p>
          <a:p>
            <a:r>
              <a:rPr lang="en-US" sz="1800" dirty="0">
                <a:latin typeface="Courier New" panose="02070309020205020404" pitchFamily="49" charset="0"/>
                <a:cs typeface="Courier New" panose="02070309020205020404" pitchFamily="49" charset="0"/>
              </a:rPr>
              <a:t>THEN </a:t>
            </a:r>
            <a:r>
              <a:rPr lang="en-US" sz="1800" dirty="0">
                <a:solidFill>
                  <a:schemeClr val="accent5">
                    <a:lumMod val="75000"/>
                  </a:schemeClr>
                </a:solidFill>
                <a:latin typeface="Courier New" panose="02070309020205020404" pitchFamily="49" charset="0"/>
                <a:cs typeface="Courier New" panose="02070309020205020404" pitchFamily="49" charset="0"/>
              </a:rPr>
              <a:t>DATEPART</a:t>
            </a:r>
            <a:r>
              <a:rPr lang="en-US" sz="1800" dirty="0">
                <a:latin typeface="Courier New" panose="02070309020205020404" pitchFamily="49" charset="0"/>
                <a:cs typeface="Courier New" panose="02070309020205020404" pitchFamily="49" charset="0"/>
              </a:rPr>
              <a:t>('quarter',</a:t>
            </a:r>
            <a:r>
              <a:rPr lang="en-US" sz="1800" dirty="0">
                <a:solidFill>
                  <a:schemeClr val="accent6">
                    <a:lumMod val="75000"/>
                  </a:schemeClr>
                </a:solidFill>
                <a:latin typeface="Courier New" panose="02070309020205020404" pitchFamily="49" charset="0"/>
                <a:cs typeface="Courier New" panose="02070309020205020404" pitchFamily="49" charset="0"/>
              </a:rPr>
              <a:t>[Date]</a:t>
            </a:r>
            <a:r>
              <a:rPr lang="en-US" sz="1800" dirty="0">
                <a:latin typeface="Courier New" panose="02070309020205020404" pitchFamily="49" charset="0"/>
                <a:cs typeface="Courier New" panose="02070309020205020404" pitchFamily="49" charset="0"/>
              </a:rPr>
              <a:t>) </a:t>
            </a:r>
          </a:p>
          <a:p>
            <a:r>
              <a:rPr lang="en-US" sz="1800" dirty="0">
                <a:latin typeface="Courier New" panose="02070309020205020404" pitchFamily="49" charset="0"/>
                <a:cs typeface="Courier New" panose="02070309020205020404" pitchFamily="49" charset="0"/>
              </a:rPr>
              <a:t>… </a:t>
            </a:r>
          </a:p>
          <a:p>
            <a:r>
              <a:rPr lang="en-US" sz="1800" dirty="0">
                <a:latin typeface="Courier New" panose="02070309020205020404" pitchFamily="49" charset="0"/>
                <a:cs typeface="Courier New" panose="02070309020205020404" pitchFamily="49" charset="0"/>
              </a:rPr>
              <a:t>ELSE NULL END </a:t>
            </a:r>
          </a:p>
          <a:p>
            <a:endParaRPr lang="en-US" sz="3120" dirty="0"/>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5232" y="5577840"/>
            <a:ext cx="4880610" cy="2400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12817115"/>
      </p:ext>
    </p:extLst>
  </p:cSld>
  <p:clrMapOvr>
    <a:masterClrMapping/>
  </p:clrMapOvr>
  <p:transition>
    <p:fade/>
  </p:transition>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solidFill>
                  <a:srgbClr val="0070C0"/>
                </a:solidFill>
              </a:rPr>
              <a:t>Calculations</a:t>
            </a:r>
            <a:endParaRPr lang="en-US" sz="4800" dirty="0"/>
          </a:p>
        </p:txBody>
      </p:sp>
      <p:sp>
        <p:nvSpPr>
          <p:cNvPr id="3" name="Content Placeholder 2"/>
          <p:cNvSpPr>
            <a:spLocks noGrp="1"/>
          </p:cNvSpPr>
          <p:nvPr>
            <p:ph idx="1"/>
          </p:nvPr>
        </p:nvSpPr>
        <p:spPr/>
        <p:txBody>
          <a:bodyPr>
            <a:normAutofit fontScale="92500" lnSpcReduction="10000"/>
          </a:bodyPr>
          <a:lstStyle/>
          <a:p>
            <a:r>
              <a:rPr lang="en-US" sz="2400" dirty="0"/>
              <a:t>Faster:</a:t>
            </a:r>
          </a:p>
          <a:p>
            <a:endParaRPr lang="en-US" sz="1200" dirty="0"/>
          </a:p>
          <a:p>
            <a:r>
              <a:rPr lang="en-US" sz="1800" dirty="0">
                <a:latin typeface="Courier New" panose="02070309020205020404" pitchFamily="49" charset="0"/>
                <a:cs typeface="Courier New" panose="02070309020205020404" pitchFamily="49" charset="0"/>
              </a:rPr>
              <a:t>IF </a:t>
            </a:r>
            <a:r>
              <a:rPr lang="en-US" sz="1800" dirty="0">
                <a:solidFill>
                  <a:srgbClr val="7030A0"/>
                </a:solidFill>
                <a:latin typeface="Courier New" panose="02070309020205020404" pitchFamily="49" charset="0"/>
                <a:cs typeface="Courier New" panose="02070309020205020404" pitchFamily="49" charset="0"/>
              </a:rPr>
              <a:t>[Parameters].[Date Part Picker] </a:t>
            </a:r>
            <a:r>
              <a:rPr lang="en-US" sz="1800" dirty="0">
                <a:latin typeface="Courier New" panose="02070309020205020404" pitchFamily="49" charset="0"/>
                <a:cs typeface="Courier New" panose="02070309020205020404" pitchFamily="49" charset="0"/>
              </a:rPr>
              <a:t>= 1</a:t>
            </a:r>
          </a:p>
          <a:p>
            <a:r>
              <a:rPr lang="en-US" sz="1800" dirty="0">
                <a:latin typeface="Courier New" panose="02070309020205020404" pitchFamily="49" charset="0"/>
                <a:cs typeface="Courier New" panose="02070309020205020404" pitchFamily="49" charset="0"/>
              </a:rPr>
              <a:t>THEN </a:t>
            </a:r>
            <a:r>
              <a:rPr lang="en-US" sz="1800" dirty="0">
                <a:solidFill>
                  <a:schemeClr val="accent5">
                    <a:lumMod val="75000"/>
                  </a:schemeClr>
                </a:solidFill>
                <a:latin typeface="Courier New" panose="02070309020205020404" pitchFamily="49" charset="0"/>
                <a:cs typeface="Courier New" panose="02070309020205020404" pitchFamily="49" charset="0"/>
              </a:rPr>
              <a:t>DATEPART</a:t>
            </a:r>
            <a:r>
              <a:rPr lang="en-US" sz="1800" dirty="0">
                <a:latin typeface="Courier New" panose="02070309020205020404" pitchFamily="49" charset="0"/>
                <a:cs typeface="Courier New" panose="02070309020205020404" pitchFamily="49" charset="0"/>
              </a:rPr>
              <a:t>('year',</a:t>
            </a:r>
            <a:r>
              <a:rPr lang="en-US" sz="1800" dirty="0">
                <a:solidFill>
                  <a:schemeClr val="accent6">
                    <a:lumMod val="75000"/>
                  </a:schemeClr>
                </a:solidFill>
                <a:latin typeface="Courier New" panose="02070309020205020404" pitchFamily="49" charset="0"/>
                <a:cs typeface="Courier New" panose="02070309020205020404" pitchFamily="49" charset="0"/>
              </a:rPr>
              <a:t>[Order Date]</a:t>
            </a:r>
            <a:r>
              <a:rPr lang="en-US" sz="1800" dirty="0">
                <a:latin typeface="Courier New" panose="02070309020205020404" pitchFamily="49" charset="0"/>
                <a:cs typeface="Courier New" panose="02070309020205020404" pitchFamily="49" charset="0"/>
              </a:rPr>
              <a:t>) </a:t>
            </a:r>
          </a:p>
          <a:p>
            <a:r>
              <a:rPr lang="en-US" sz="1800" dirty="0">
                <a:latin typeface="Courier New" panose="02070309020205020404" pitchFamily="49" charset="0"/>
                <a:cs typeface="Courier New" panose="02070309020205020404" pitchFamily="49" charset="0"/>
              </a:rPr>
              <a:t>ELSEIF </a:t>
            </a:r>
            <a:r>
              <a:rPr lang="en-US" sz="1800" dirty="0">
                <a:solidFill>
                  <a:srgbClr val="7030A0"/>
                </a:solidFill>
                <a:latin typeface="Courier New" panose="02070309020205020404" pitchFamily="49" charset="0"/>
                <a:cs typeface="Courier New" panose="02070309020205020404" pitchFamily="49" charset="0"/>
              </a:rPr>
              <a:t>[Parameters].[Date Part Picker] </a:t>
            </a:r>
            <a:r>
              <a:rPr lang="en-US" sz="1800" dirty="0">
                <a:latin typeface="Courier New" panose="02070309020205020404" pitchFamily="49" charset="0"/>
                <a:cs typeface="Courier New" panose="02070309020205020404" pitchFamily="49" charset="0"/>
              </a:rPr>
              <a:t>= 2</a:t>
            </a:r>
          </a:p>
          <a:p>
            <a:r>
              <a:rPr lang="en-US" sz="1800" dirty="0">
                <a:latin typeface="Courier New" panose="02070309020205020404" pitchFamily="49" charset="0"/>
                <a:cs typeface="Courier New" panose="02070309020205020404" pitchFamily="49" charset="0"/>
              </a:rPr>
              <a:t>THEN </a:t>
            </a:r>
            <a:r>
              <a:rPr lang="en-US" sz="1800" dirty="0">
                <a:solidFill>
                  <a:schemeClr val="accent5">
                    <a:lumMod val="75000"/>
                  </a:schemeClr>
                </a:solidFill>
                <a:latin typeface="Courier New" panose="02070309020205020404" pitchFamily="49" charset="0"/>
                <a:cs typeface="Courier New" panose="02070309020205020404" pitchFamily="49" charset="0"/>
              </a:rPr>
              <a:t>DATEPART</a:t>
            </a:r>
            <a:r>
              <a:rPr lang="en-US" sz="1800" dirty="0">
                <a:latin typeface="Courier New" panose="02070309020205020404" pitchFamily="49" charset="0"/>
                <a:cs typeface="Courier New" panose="02070309020205020404" pitchFamily="49" charset="0"/>
              </a:rPr>
              <a:t>('quarter',</a:t>
            </a:r>
            <a:r>
              <a:rPr lang="en-US" sz="1800" dirty="0">
                <a:solidFill>
                  <a:schemeClr val="accent6">
                    <a:lumMod val="75000"/>
                  </a:schemeClr>
                </a:solidFill>
                <a:latin typeface="Courier New" panose="02070309020205020404" pitchFamily="49" charset="0"/>
                <a:cs typeface="Courier New" panose="02070309020205020404" pitchFamily="49" charset="0"/>
              </a:rPr>
              <a:t>[Date]</a:t>
            </a:r>
            <a:r>
              <a:rPr lang="en-US" sz="1800" dirty="0">
                <a:latin typeface="Courier New" panose="02070309020205020404" pitchFamily="49" charset="0"/>
                <a:cs typeface="Courier New" panose="02070309020205020404" pitchFamily="49" charset="0"/>
              </a:rPr>
              <a:t>) </a:t>
            </a:r>
          </a:p>
          <a:p>
            <a:r>
              <a:rPr lang="en-US" sz="1800" dirty="0">
                <a:latin typeface="Courier New" panose="02070309020205020404" pitchFamily="49" charset="0"/>
                <a:cs typeface="Courier New" panose="02070309020205020404" pitchFamily="49" charset="0"/>
              </a:rPr>
              <a:t>… </a:t>
            </a:r>
          </a:p>
          <a:p>
            <a:r>
              <a:rPr lang="en-US" sz="1800" dirty="0">
                <a:latin typeface="Courier New" panose="02070309020205020404" pitchFamily="49" charset="0"/>
                <a:cs typeface="Courier New" panose="02070309020205020404" pitchFamily="49" charset="0"/>
              </a:rPr>
              <a:t>ELSE NULL END </a:t>
            </a:r>
          </a:p>
          <a:p>
            <a:endParaRPr lang="en-US" sz="1200" dirty="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64040" y="2377440"/>
            <a:ext cx="2697480" cy="2400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54097809"/>
      </p:ext>
    </p:extLst>
  </p:cSld>
  <p:clrMapOvr>
    <a:masterClrMapping/>
  </p:clrMapOvr>
  <p:transition>
    <p:fade/>
  </p:transition>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solidFill>
                  <a:srgbClr val="0070C0"/>
                </a:solidFill>
              </a:rPr>
              <a:t>Calculations</a:t>
            </a:r>
            <a:endParaRPr lang="en-US" sz="4800" dirty="0"/>
          </a:p>
        </p:txBody>
      </p:sp>
      <p:sp>
        <p:nvSpPr>
          <p:cNvPr id="3" name="Content Placeholder 2"/>
          <p:cNvSpPr>
            <a:spLocks noGrp="1"/>
          </p:cNvSpPr>
          <p:nvPr>
            <p:ph idx="1"/>
          </p:nvPr>
        </p:nvSpPr>
        <p:spPr/>
        <p:txBody>
          <a:bodyPr>
            <a:normAutofit/>
          </a:bodyPr>
          <a:lstStyle/>
          <a:p>
            <a:r>
              <a:rPr lang="en-US" sz="2400" dirty="0"/>
              <a:t>Fastest:</a:t>
            </a:r>
          </a:p>
          <a:p>
            <a:endParaRPr lang="en-US" sz="1200" dirty="0"/>
          </a:p>
          <a:p>
            <a:r>
              <a:rPr lang="en-US" sz="1800" dirty="0">
                <a:solidFill>
                  <a:schemeClr val="accent5">
                    <a:lumMod val="75000"/>
                  </a:schemeClr>
                </a:solidFill>
                <a:latin typeface="Courier New" panose="02070309020205020404" pitchFamily="49" charset="0"/>
                <a:cs typeface="Courier New" panose="02070309020205020404" pitchFamily="49" charset="0"/>
              </a:rPr>
              <a:t>DATEPART</a:t>
            </a:r>
            <a:r>
              <a:rPr lang="en-US" sz="1800" dirty="0">
                <a:latin typeface="Courier New" panose="02070309020205020404" pitchFamily="49" charset="0"/>
                <a:cs typeface="Courier New" panose="02070309020205020404" pitchFamily="49" charset="0"/>
              </a:rPr>
              <a:t>(</a:t>
            </a:r>
            <a:r>
              <a:rPr lang="en-US" sz="1800" dirty="0">
                <a:solidFill>
                  <a:srgbClr val="7030A0"/>
                </a:solidFill>
                <a:latin typeface="Courier New" panose="02070309020205020404" pitchFamily="49" charset="0"/>
                <a:cs typeface="Courier New" panose="02070309020205020404" pitchFamily="49" charset="0"/>
              </a:rPr>
              <a:t>[Parameters].[Date Part Picker]</a:t>
            </a:r>
            <a:r>
              <a:rPr lang="en-US" sz="1800" dirty="0">
                <a:latin typeface="Courier New" panose="02070309020205020404" pitchFamily="49" charset="0"/>
                <a:cs typeface="Courier New" panose="02070309020205020404" pitchFamily="49" charset="0"/>
              </a:rPr>
              <a:t>,</a:t>
            </a:r>
            <a:r>
              <a:rPr lang="en-US" sz="1800" dirty="0">
                <a:solidFill>
                  <a:schemeClr val="accent6">
                    <a:lumMod val="75000"/>
                  </a:schemeClr>
                </a:solidFill>
                <a:latin typeface="Courier New" panose="02070309020205020404" pitchFamily="49" charset="0"/>
                <a:cs typeface="Courier New" panose="02070309020205020404" pitchFamily="49" charset="0"/>
              </a:rPr>
              <a:t>[Order Date]</a:t>
            </a:r>
            <a:r>
              <a:rPr lang="en-US" sz="1800" dirty="0">
                <a:latin typeface="Courier New" panose="02070309020205020404" pitchFamily="49" charset="0"/>
                <a:cs typeface="Courier New" panose="02070309020205020404" pitchFamily="49" charset="0"/>
              </a:rPr>
              <a:t>)</a:t>
            </a:r>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98082" y="3385268"/>
            <a:ext cx="4880610" cy="2400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7477833"/>
      </p:ext>
    </p:extLst>
  </p:cSld>
  <p:clrMapOvr>
    <a:masterClrMapping/>
  </p:clrMapOvr>
  <p:transition>
    <p:fade/>
  </p:transition>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p:nvPr>
        </p:nvSpPr>
        <p:spPr>
          <a:xfrm>
            <a:off x="582930" y="670561"/>
            <a:ext cx="12435840" cy="1764030"/>
          </a:xfrm>
        </p:spPr>
        <p:txBody>
          <a:bodyPr/>
          <a:lstStyle/>
          <a:p>
            <a:r>
              <a:rPr lang="en-US" b="1" dirty="0">
                <a:solidFill>
                  <a:schemeClr val="bg1"/>
                </a:solidFill>
              </a:rPr>
              <a:t>Other Features of </a:t>
            </a:r>
            <a:r>
              <a:rPr lang="en-US" b="1" dirty="0" smtClean="0">
                <a:solidFill>
                  <a:schemeClr val="bg1"/>
                </a:solidFill>
              </a:rPr>
              <a:t>Data </a:t>
            </a:r>
            <a:r>
              <a:rPr lang="en-US" b="1" dirty="0">
                <a:solidFill>
                  <a:schemeClr val="bg1"/>
                </a:solidFill>
              </a:rPr>
              <a:t>Extracts</a:t>
            </a:r>
          </a:p>
        </p:txBody>
      </p:sp>
      <p:sp>
        <p:nvSpPr>
          <p:cNvPr id="3" name="Subtitle 2"/>
          <p:cNvSpPr>
            <a:spLocks noGrp="1"/>
          </p:cNvSpPr>
          <p:nvPr>
            <p:ph type="subTitle" idx="1"/>
          </p:nvPr>
        </p:nvSpPr>
        <p:spPr>
          <a:xfrm>
            <a:off x="1280160" y="1950958"/>
            <a:ext cx="10241280" cy="2283702"/>
          </a:xfrm>
        </p:spPr>
        <p:txBody>
          <a:bodyPr/>
          <a:lstStyle/>
          <a:p>
            <a:pPr algn="l"/>
            <a:r>
              <a:rPr lang="en-US" sz="4400" b="1" dirty="0" smtClean="0">
                <a:solidFill>
                  <a:schemeClr val="bg1"/>
                </a:solidFill>
                <a:latin typeface="+mn-lt"/>
              </a:rPr>
              <a:t>Materialized Expressions</a:t>
            </a:r>
          </a:p>
          <a:p>
            <a:pPr algn="l"/>
            <a:r>
              <a:rPr lang="en-US" sz="4400" b="1" dirty="0" smtClean="0">
                <a:solidFill>
                  <a:schemeClr val="bg1"/>
                </a:solidFill>
                <a:latin typeface="+mn-lt"/>
              </a:rPr>
              <a:t>Access to Cloud Data Sources</a:t>
            </a:r>
          </a:p>
          <a:p>
            <a:pPr algn="l"/>
            <a:r>
              <a:rPr lang="en-US" sz="4400" b="1" dirty="0" smtClean="0">
                <a:solidFill>
                  <a:schemeClr val="bg1"/>
                </a:solidFill>
                <a:latin typeface="+mn-lt"/>
              </a:rPr>
              <a:t>Ability to publish to </a:t>
            </a:r>
            <a:r>
              <a:rPr lang="en-US" sz="4400" b="1" smtClean="0">
                <a:solidFill>
                  <a:schemeClr val="bg1"/>
                </a:solidFill>
                <a:latin typeface="+mn-lt"/>
              </a:rPr>
              <a:t>Tableau Public</a:t>
            </a:r>
            <a:endParaRPr lang="en-US" sz="4400" dirty="0">
              <a:latin typeface="+mn-lt"/>
            </a:endParaRPr>
          </a:p>
        </p:txBody>
      </p:sp>
    </p:spTree>
    <p:extLst>
      <p:ext uri="{BB962C8B-B14F-4D97-AF65-F5344CB8AC3E}">
        <p14:creationId xmlns:p14="http://schemas.microsoft.com/office/powerpoint/2010/main" val="1908979532"/>
      </p:ext>
    </p:extLst>
  </p:cSld>
  <p:clrMapOvr>
    <a:masterClrMapping/>
  </p:clrMapOvr>
  <p:transition>
    <p:fade/>
  </p:transition>
</p:sld>
</file>

<file path=ppt/slides/slide1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dirty="0"/>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3833627126"/>
      </p:ext>
    </p:extLst>
  </p:cSld>
  <p:clrMapOvr>
    <a:masterClrMapping/>
  </p:clrMapOvr>
  <p:transition>
    <p:fade/>
  </p:transition>
</p:sld>
</file>

<file path=ppt/slides/slide1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 name="Group 1"/>
          <p:cNvGrpSpPr/>
          <p:nvPr/>
        </p:nvGrpSpPr>
        <p:grpSpPr>
          <a:xfrm>
            <a:off x="2354893" y="2440070"/>
            <a:ext cx="4929379" cy="3137770"/>
            <a:chOff x="795168" y="6427033"/>
            <a:chExt cx="1795632" cy="1143000"/>
          </a:xfrm>
        </p:grpSpPr>
        <p:grpSp>
          <p:nvGrpSpPr>
            <p:cNvPr id="9" name="Group 8"/>
            <p:cNvGrpSpPr/>
            <p:nvPr/>
          </p:nvGrpSpPr>
          <p:grpSpPr>
            <a:xfrm>
              <a:off x="892466" y="6515933"/>
              <a:ext cx="1373438" cy="997902"/>
              <a:chOff x="282511" y="4491644"/>
              <a:chExt cx="1373438" cy="997902"/>
            </a:xfrm>
          </p:grpSpPr>
          <p:pic>
            <p:nvPicPr>
              <p:cNvPr id="10" name="Picture 5"/>
              <p:cNvPicPr>
                <a:picLocks noChangeAspect="1" noChangeArrowheads="1"/>
              </p:cNvPicPr>
              <p:nvPr/>
            </p:nvPicPr>
            <p:blipFill rotWithShape="1">
              <a:blip r:embed="rId2">
                <a:extLst>
                  <a:ext uri="{28A0092B-C50C-407E-A947-70E740481C1C}">
                    <a14:useLocalDpi xmlns:a14="http://schemas.microsoft.com/office/drawing/2010/main" val="0"/>
                  </a:ext>
                </a:extLst>
              </a:blip>
              <a:srcRect l="2171" t="19246" r="87273" b="69498"/>
              <a:stretch/>
            </p:blipFill>
            <p:spPr bwMode="auto">
              <a:xfrm>
                <a:off x="282511" y="4491644"/>
                <a:ext cx="1373438" cy="823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5"/>
              <p:cNvPicPr>
                <a:picLocks noChangeAspect="1" noChangeArrowheads="1"/>
              </p:cNvPicPr>
              <p:nvPr/>
            </p:nvPicPr>
            <p:blipFill rotWithShape="1">
              <a:blip r:embed="rId2">
                <a:extLst>
                  <a:ext uri="{28A0092B-C50C-407E-A947-70E740481C1C}">
                    <a14:useLocalDpi xmlns:a14="http://schemas.microsoft.com/office/drawing/2010/main" val="0"/>
                  </a:ext>
                </a:extLst>
              </a:blip>
              <a:srcRect l="2172" t="53644" r="87273" b="36889"/>
              <a:stretch/>
            </p:blipFill>
            <p:spPr bwMode="auto">
              <a:xfrm>
                <a:off x="282511" y="4796274"/>
                <a:ext cx="1373438" cy="692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5"/>
              <p:cNvPicPr>
                <a:picLocks noChangeAspect="1" noChangeArrowheads="1"/>
              </p:cNvPicPr>
              <p:nvPr/>
            </p:nvPicPr>
            <p:blipFill rotWithShape="1">
              <a:blip r:embed="rId2">
                <a:extLst>
                  <a:ext uri="{28A0092B-C50C-407E-A947-70E740481C1C}">
                    <a14:useLocalDpi xmlns:a14="http://schemas.microsoft.com/office/drawing/2010/main" val="0"/>
                  </a:ext>
                </a:extLst>
              </a:blip>
              <a:srcRect l="2464" t="33717" r="87273" b="64075"/>
              <a:stretch/>
            </p:blipFill>
            <p:spPr bwMode="auto">
              <a:xfrm>
                <a:off x="320581" y="4723478"/>
                <a:ext cx="1204081" cy="1455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5"/>
              <p:cNvPicPr>
                <a:picLocks noChangeAspect="1" noChangeArrowheads="1"/>
              </p:cNvPicPr>
              <p:nvPr/>
            </p:nvPicPr>
            <p:blipFill rotWithShape="1">
              <a:blip r:embed="rId2">
                <a:extLst>
                  <a:ext uri="{28A0092B-C50C-407E-A947-70E740481C1C}">
                    <a14:useLocalDpi xmlns:a14="http://schemas.microsoft.com/office/drawing/2010/main" val="0"/>
                  </a:ext>
                </a:extLst>
              </a:blip>
              <a:srcRect l="4826" t="74699" r="87273" b="22967"/>
              <a:stretch/>
            </p:blipFill>
            <p:spPr bwMode="auto">
              <a:xfrm>
                <a:off x="322719" y="5336599"/>
                <a:ext cx="921168" cy="1529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14" name="Rectangle 13"/>
            <p:cNvSpPr/>
            <p:nvPr/>
          </p:nvSpPr>
          <p:spPr>
            <a:xfrm>
              <a:off x="795168" y="6427033"/>
              <a:ext cx="114133" cy="1143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42"/>
            </a:p>
          </p:txBody>
        </p:sp>
        <p:sp>
          <p:nvSpPr>
            <p:cNvPr id="15" name="Rectangle 14"/>
            <p:cNvSpPr/>
            <p:nvPr/>
          </p:nvSpPr>
          <p:spPr>
            <a:xfrm>
              <a:off x="2034471" y="6515933"/>
              <a:ext cx="556329" cy="9690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42"/>
            </a:p>
          </p:txBody>
        </p:sp>
      </p:grpSp>
      <p:sp>
        <p:nvSpPr>
          <p:cNvPr id="4" name="TextBox 3"/>
          <p:cNvSpPr txBox="1"/>
          <p:nvPr/>
        </p:nvSpPr>
        <p:spPr>
          <a:xfrm>
            <a:off x="2286000" y="520952"/>
            <a:ext cx="9996542" cy="1569660"/>
          </a:xfrm>
          <a:prstGeom prst="rect">
            <a:avLst/>
          </a:prstGeom>
          <a:noFill/>
        </p:spPr>
        <p:txBody>
          <a:bodyPr wrap="square" rtlCol="0">
            <a:spAutoFit/>
          </a:bodyPr>
          <a:lstStyle/>
          <a:p>
            <a:r>
              <a:rPr lang="en-US" sz="4800" dirty="0"/>
              <a:t>Dimensions vs. Measures</a:t>
            </a:r>
          </a:p>
          <a:p>
            <a:r>
              <a:rPr lang="en-US" sz="2400" dirty="0"/>
              <a:t>To switch a field from a dimension to a measure, simply drag and drop it into the correct window.</a:t>
            </a:r>
          </a:p>
        </p:txBody>
      </p:sp>
      <p:sp>
        <p:nvSpPr>
          <p:cNvPr id="7" name="TextBox 6"/>
          <p:cNvSpPr txBox="1"/>
          <p:nvPr/>
        </p:nvSpPr>
        <p:spPr>
          <a:xfrm>
            <a:off x="6247501" y="2103121"/>
            <a:ext cx="6035040" cy="2086725"/>
          </a:xfrm>
          <a:prstGeom prst="rect">
            <a:avLst/>
          </a:prstGeom>
          <a:noFill/>
        </p:spPr>
        <p:txBody>
          <a:bodyPr wrap="square" rtlCol="0">
            <a:spAutoFit/>
          </a:bodyPr>
          <a:lstStyle/>
          <a:p>
            <a:r>
              <a:rPr lang="en-US" sz="3360" dirty="0"/>
              <a:t>Dimensions</a:t>
            </a:r>
          </a:p>
          <a:p>
            <a:r>
              <a:rPr lang="en-US" sz="2400" dirty="0"/>
              <a:t>Dimensions are fields that contain qualitative or categorical information, which you might want to aggregate or splice your data by, for example, dates or strings.</a:t>
            </a:r>
          </a:p>
        </p:txBody>
      </p:sp>
      <p:sp>
        <p:nvSpPr>
          <p:cNvPr id="8" name="TextBox 7"/>
          <p:cNvSpPr txBox="1"/>
          <p:nvPr/>
        </p:nvSpPr>
        <p:spPr>
          <a:xfrm>
            <a:off x="6156061" y="4846321"/>
            <a:ext cx="5486400" cy="2825389"/>
          </a:xfrm>
          <a:prstGeom prst="rect">
            <a:avLst/>
          </a:prstGeom>
          <a:noFill/>
        </p:spPr>
        <p:txBody>
          <a:bodyPr wrap="square" rtlCol="0">
            <a:spAutoFit/>
          </a:bodyPr>
          <a:lstStyle/>
          <a:p>
            <a:r>
              <a:rPr lang="en-US" sz="3360" dirty="0"/>
              <a:t>Measures</a:t>
            </a:r>
          </a:p>
          <a:p>
            <a:r>
              <a:rPr lang="en-US" sz="2400" dirty="0"/>
              <a:t>Measures are fields that contain quantitative or numerical information, which typically produce an axes when added to the rows or columns shelves, for example, sums, averages, or counts. </a:t>
            </a:r>
          </a:p>
        </p:txBody>
      </p:sp>
    </p:spTree>
    <p:extLst>
      <p:ext uri="{BB962C8B-B14F-4D97-AF65-F5344CB8AC3E}">
        <p14:creationId xmlns:p14="http://schemas.microsoft.com/office/powerpoint/2010/main" val="1198516705"/>
      </p:ext>
    </p:extLst>
  </p:cSld>
  <p:clrMapOvr>
    <a:masterClrMapping/>
  </p:clrMapOvr>
  <p:transition>
    <p:fade/>
  </p:transition>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p:cNvSpPr txBox="1"/>
          <p:nvPr/>
        </p:nvSpPr>
        <p:spPr>
          <a:xfrm>
            <a:off x="2286000" y="520953"/>
            <a:ext cx="9996542" cy="1569660"/>
          </a:xfrm>
          <a:prstGeom prst="rect">
            <a:avLst/>
          </a:prstGeom>
          <a:noFill/>
        </p:spPr>
        <p:txBody>
          <a:bodyPr wrap="square" rtlCol="0">
            <a:spAutoFit/>
          </a:bodyPr>
          <a:lstStyle/>
          <a:p>
            <a:r>
              <a:rPr lang="en-US" sz="4800" dirty="0"/>
              <a:t>Data Icons</a:t>
            </a:r>
            <a:endParaRPr lang="en-US" sz="2400" dirty="0"/>
          </a:p>
          <a:p>
            <a:r>
              <a:rPr lang="en-US" sz="2400" dirty="0"/>
              <a:t>T</a:t>
            </a:r>
            <a:r>
              <a:rPr lang="en-US" sz="2400" dirty="0"/>
              <a:t>o find out more information about a field, including its domain or name in the data source, right click on the field and select Describe.</a:t>
            </a:r>
          </a:p>
        </p:txBody>
      </p:sp>
      <p:sp>
        <p:nvSpPr>
          <p:cNvPr id="46" name="TextBox 45"/>
          <p:cNvSpPr txBox="1"/>
          <p:nvPr/>
        </p:nvSpPr>
        <p:spPr>
          <a:xfrm>
            <a:off x="3596270" y="2339449"/>
            <a:ext cx="9616735" cy="2397066"/>
          </a:xfrm>
          <a:prstGeom prst="rect">
            <a:avLst/>
          </a:prstGeom>
          <a:noFill/>
        </p:spPr>
        <p:txBody>
          <a:bodyPr wrap="none" rtlCol="0">
            <a:spAutoFit/>
          </a:bodyPr>
          <a:lstStyle/>
          <a:p>
            <a:pPr>
              <a:lnSpc>
                <a:spcPct val="130000"/>
              </a:lnSpc>
            </a:pPr>
            <a:r>
              <a:rPr lang="en-US" sz="2880" dirty="0"/>
              <a:t>Blue icons indicate a field is discrete</a:t>
            </a:r>
          </a:p>
          <a:p>
            <a:pPr>
              <a:lnSpc>
                <a:spcPct val="130000"/>
              </a:lnSpc>
            </a:pPr>
            <a:r>
              <a:rPr lang="en-US" sz="2880" dirty="0"/>
              <a:t>Green icons indicate a field is continuous</a:t>
            </a:r>
          </a:p>
          <a:p>
            <a:pPr>
              <a:lnSpc>
                <a:spcPct val="130000"/>
              </a:lnSpc>
            </a:pPr>
            <a:r>
              <a:rPr lang="en-US" sz="2880" dirty="0"/>
              <a:t>Icons with an equal signs indicate the field is calculated</a:t>
            </a:r>
          </a:p>
          <a:p>
            <a:pPr>
              <a:lnSpc>
                <a:spcPct val="130000"/>
              </a:lnSpc>
            </a:pPr>
            <a:r>
              <a:rPr lang="en-US" sz="2880" dirty="0"/>
              <a:t>Icons with an exclamation mark indicate the field is invalid</a:t>
            </a:r>
          </a:p>
        </p:txBody>
      </p:sp>
      <p:grpSp>
        <p:nvGrpSpPr>
          <p:cNvPr id="3" name="Group 2"/>
          <p:cNvGrpSpPr/>
          <p:nvPr/>
        </p:nvGrpSpPr>
        <p:grpSpPr>
          <a:xfrm>
            <a:off x="2741705" y="2398561"/>
            <a:ext cx="936138" cy="2222909"/>
            <a:chOff x="394038" y="4523598"/>
            <a:chExt cx="522725" cy="1241238"/>
          </a:xfrm>
        </p:grpSpPr>
        <p:pic>
          <p:nvPicPr>
            <p:cNvPr id="45"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449" t="63324" r="98246" b="34810"/>
            <a:stretch/>
          </p:blipFill>
          <p:spPr bwMode="auto">
            <a:xfrm>
              <a:off x="511378" y="5519180"/>
              <a:ext cx="305318" cy="245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7" name="TextBox 46"/>
            <p:cNvSpPr txBox="1"/>
            <p:nvPr/>
          </p:nvSpPr>
          <p:spPr>
            <a:xfrm>
              <a:off x="813612" y="4951887"/>
              <a:ext cx="103151" cy="164984"/>
            </a:xfrm>
            <a:prstGeom prst="rect">
              <a:avLst/>
            </a:prstGeom>
            <a:noFill/>
          </p:spPr>
          <p:txBody>
            <a:bodyPr wrap="none" rtlCol="0">
              <a:spAutoFit/>
            </a:bodyPr>
            <a:lstStyle/>
            <a:p>
              <a:endParaRPr lang="en-US" sz="1320" dirty="0"/>
            </a:p>
          </p:txBody>
        </p:sp>
        <p:pic>
          <p:nvPicPr>
            <p:cNvPr id="48"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1297" t="51095" r="97078" b="47258"/>
            <a:stretch/>
          </p:blipFill>
          <p:spPr bwMode="auto">
            <a:xfrm>
              <a:off x="394038" y="4523598"/>
              <a:ext cx="477176" cy="2723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9"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486" t="65317" r="98246" b="32691"/>
            <a:stretch/>
          </p:blipFill>
          <p:spPr bwMode="auto">
            <a:xfrm>
              <a:off x="527302" y="4873809"/>
              <a:ext cx="296071" cy="2617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0"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1379" t="28979" r="97243" b="69003"/>
            <a:stretch/>
          </p:blipFill>
          <p:spPr bwMode="auto">
            <a:xfrm>
              <a:off x="493658" y="5183604"/>
              <a:ext cx="286583" cy="2360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51" name="TextBox 50"/>
          <p:cNvSpPr txBox="1"/>
          <p:nvPr/>
        </p:nvSpPr>
        <p:spPr>
          <a:xfrm>
            <a:off x="3628414" y="5044659"/>
            <a:ext cx="1661032" cy="2397066"/>
          </a:xfrm>
          <a:prstGeom prst="rect">
            <a:avLst/>
          </a:prstGeom>
          <a:noFill/>
        </p:spPr>
        <p:txBody>
          <a:bodyPr wrap="none" rtlCol="0">
            <a:spAutoFit/>
          </a:bodyPr>
          <a:lstStyle/>
          <a:p>
            <a:pPr>
              <a:lnSpc>
                <a:spcPct val="130000"/>
              </a:lnSpc>
            </a:pPr>
            <a:r>
              <a:rPr lang="en-US" sz="2880" dirty="0"/>
              <a:t>String</a:t>
            </a:r>
          </a:p>
          <a:p>
            <a:pPr>
              <a:lnSpc>
                <a:spcPct val="130000"/>
              </a:lnSpc>
            </a:pPr>
            <a:r>
              <a:rPr lang="en-US" sz="2880" dirty="0"/>
              <a:t>Number</a:t>
            </a:r>
          </a:p>
          <a:p>
            <a:pPr>
              <a:lnSpc>
                <a:spcPct val="130000"/>
              </a:lnSpc>
            </a:pPr>
            <a:r>
              <a:rPr lang="en-US" sz="2880" dirty="0"/>
              <a:t>Date</a:t>
            </a:r>
          </a:p>
          <a:p>
            <a:pPr>
              <a:lnSpc>
                <a:spcPct val="130000"/>
              </a:lnSpc>
            </a:pPr>
            <a:r>
              <a:rPr lang="en-US" sz="2880" dirty="0" err="1"/>
              <a:t>Datetime</a:t>
            </a:r>
            <a:endParaRPr lang="en-US" sz="2880" dirty="0"/>
          </a:p>
        </p:txBody>
      </p:sp>
      <p:sp>
        <p:nvSpPr>
          <p:cNvPr id="52" name="Rectangle 51"/>
          <p:cNvSpPr/>
          <p:nvPr/>
        </p:nvSpPr>
        <p:spPr>
          <a:xfrm>
            <a:off x="6573298" y="5029200"/>
            <a:ext cx="4216622" cy="2397066"/>
          </a:xfrm>
          <a:prstGeom prst="rect">
            <a:avLst/>
          </a:prstGeom>
        </p:spPr>
        <p:txBody>
          <a:bodyPr wrap="square">
            <a:spAutoFit/>
          </a:bodyPr>
          <a:lstStyle/>
          <a:p>
            <a:pPr>
              <a:lnSpc>
                <a:spcPct val="130000"/>
              </a:lnSpc>
            </a:pPr>
            <a:r>
              <a:rPr lang="en-US" sz="2880" dirty="0"/>
              <a:t>Geography</a:t>
            </a:r>
          </a:p>
          <a:p>
            <a:pPr>
              <a:lnSpc>
                <a:spcPct val="130000"/>
              </a:lnSpc>
            </a:pPr>
            <a:r>
              <a:rPr lang="en-US" sz="2880" dirty="0"/>
              <a:t>Bin</a:t>
            </a:r>
          </a:p>
          <a:p>
            <a:pPr>
              <a:lnSpc>
                <a:spcPct val="130000"/>
              </a:lnSpc>
            </a:pPr>
            <a:r>
              <a:rPr lang="en-US" sz="2880" dirty="0"/>
              <a:t>Hierarchy</a:t>
            </a:r>
          </a:p>
          <a:p>
            <a:pPr>
              <a:lnSpc>
                <a:spcPct val="130000"/>
              </a:lnSpc>
            </a:pPr>
            <a:r>
              <a:rPr lang="en-US" sz="2880" dirty="0"/>
              <a:t>Group</a:t>
            </a:r>
            <a:endParaRPr lang="en-US" sz="2880" dirty="0"/>
          </a:p>
        </p:txBody>
      </p:sp>
      <p:grpSp>
        <p:nvGrpSpPr>
          <p:cNvPr id="5" name="Group 4"/>
          <p:cNvGrpSpPr/>
          <p:nvPr/>
        </p:nvGrpSpPr>
        <p:grpSpPr>
          <a:xfrm>
            <a:off x="2743201" y="5134260"/>
            <a:ext cx="841021" cy="2277116"/>
            <a:chOff x="405323" y="2309958"/>
            <a:chExt cx="477176" cy="1291983"/>
          </a:xfrm>
        </p:grpSpPr>
        <p:pic>
          <p:nvPicPr>
            <p:cNvPr id="44"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1346" t="49306" r="97308" b="49052"/>
            <a:stretch/>
          </p:blipFill>
          <p:spPr bwMode="auto">
            <a:xfrm>
              <a:off x="470514" y="3379517"/>
              <a:ext cx="324225" cy="2224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4"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1297" t="51095" r="97078" b="47258"/>
            <a:stretch/>
          </p:blipFill>
          <p:spPr bwMode="auto">
            <a:xfrm>
              <a:off x="405323" y="2309958"/>
              <a:ext cx="477176" cy="2723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5"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486" t="65317" r="98246" b="32691"/>
            <a:stretch/>
          </p:blipFill>
          <p:spPr bwMode="auto">
            <a:xfrm>
              <a:off x="464213" y="2623225"/>
              <a:ext cx="381991" cy="3376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8"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l="2605" t="24253" r="95757" b="73515"/>
            <a:stretch/>
          </p:blipFill>
          <p:spPr bwMode="auto">
            <a:xfrm>
              <a:off x="531228" y="3016527"/>
              <a:ext cx="336802" cy="257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6" name="Group 5"/>
          <p:cNvGrpSpPr/>
          <p:nvPr/>
        </p:nvGrpSpPr>
        <p:grpSpPr>
          <a:xfrm>
            <a:off x="6035038" y="5174078"/>
            <a:ext cx="629700" cy="2202694"/>
            <a:chOff x="9527956" y="2327534"/>
            <a:chExt cx="378044" cy="1322400"/>
          </a:xfrm>
        </p:grpSpPr>
        <p:pic>
          <p:nvPicPr>
            <p:cNvPr id="53"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1452" t="18704" r="97048" b="78913"/>
            <a:stretch/>
          </p:blipFill>
          <p:spPr bwMode="auto">
            <a:xfrm>
              <a:off x="9544741" y="2984113"/>
              <a:ext cx="361259" cy="322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6"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3064" t="20898" r="95915" b="77184"/>
            <a:stretch/>
          </p:blipFill>
          <p:spPr bwMode="auto">
            <a:xfrm>
              <a:off x="9596660" y="2327534"/>
              <a:ext cx="245964" cy="2598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7"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1468" t="45067" r="97064" b="52945"/>
            <a:stretch/>
          </p:blipFill>
          <p:spPr bwMode="auto">
            <a:xfrm>
              <a:off x="9527956" y="2683327"/>
              <a:ext cx="353574" cy="269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9"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l="2834" t="29104" r="95969" b="68557"/>
            <a:stretch/>
          </p:blipFill>
          <p:spPr bwMode="auto">
            <a:xfrm>
              <a:off x="9608637" y="3379517"/>
              <a:ext cx="246130" cy="2704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2421143088"/>
      </p:ext>
    </p:extLst>
  </p:cSld>
  <p:clrMapOvr>
    <a:masterClrMapping/>
  </p:clrMapOvr>
  <p:transition>
    <p:fade/>
  </p:transition>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p:cNvSpPr txBox="1"/>
          <p:nvPr/>
        </p:nvSpPr>
        <p:spPr>
          <a:xfrm>
            <a:off x="2286000" y="520952"/>
            <a:ext cx="9996542" cy="1569660"/>
          </a:xfrm>
          <a:prstGeom prst="rect">
            <a:avLst/>
          </a:prstGeom>
          <a:noFill/>
        </p:spPr>
        <p:txBody>
          <a:bodyPr wrap="square" rtlCol="0">
            <a:spAutoFit/>
          </a:bodyPr>
          <a:lstStyle/>
          <a:p>
            <a:r>
              <a:rPr lang="en-US" sz="4800" dirty="0"/>
              <a:t>Calculations</a:t>
            </a:r>
            <a:endParaRPr lang="en-US" sz="2400" dirty="0"/>
          </a:p>
          <a:p>
            <a:r>
              <a:rPr lang="en-US" sz="2400" dirty="0"/>
              <a:t>To create a new calculation right click in the dimension or measures window and select “Create Calculated Field.”</a:t>
            </a:r>
          </a:p>
        </p:txBody>
      </p:sp>
      <p:graphicFrame>
        <p:nvGraphicFramePr>
          <p:cNvPr id="22" name="Table 21"/>
          <p:cNvGraphicFramePr>
            <a:graphicFrameLocks noGrp="1"/>
          </p:cNvGraphicFramePr>
          <p:nvPr>
            <p:extLst/>
          </p:nvPr>
        </p:nvGraphicFramePr>
        <p:xfrm>
          <a:off x="2377440" y="2377440"/>
          <a:ext cx="9905102" cy="5708904"/>
        </p:xfrm>
        <a:graphic>
          <a:graphicData uri="http://schemas.openxmlformats.org/drawingml/2006/table">
            <a:tbl>
              <a:tblPr firstRow="1" bandRow="1">
                <a:tableStyleId>{5C22544A-7EE6-4342-B048-85BDC9FD1C3A}</a:tableStyleId>
              </a:tblPr>
              <a:tblGrid>
                <a:gridCol w="3122261"/>
                <a:gridCol w="3827179"/>
                <a:gridCol w="2955662"/>
              </a:tblGrid>
              <a:tr h="548640">
                <a:tc>
                  <a:txBody>
                    <a:bodyPr/>
                    <a:lstStyle/>
                    <a:p>
                      <a:pPr algn="ctr"/>
                      <a:r>
                        <a:rPr lang="en-US" sz="2900" u="sng" dirty="0" smtClean="0">
                          <a:solidFill>
                            <a:schemeClr val="tx1"/>
                          </a:solidFill>
                        </a:rPr>
                        <a:t>Number</a:t>
                      </a:r>
                      <a:endParaRPr lang="en-US" sz="2900" u="sng" dirty="0">
                        <a:solidFill>
                          <a:schemeClr val="tx1"/>
                        </a:solidFill>
                      </a:endParaRPr>
                    </a:p>
                  </a:txBody>
                  <a:tcPr marL="109728" marR="109728" marT="54864" marB="54864">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900" u="sng" dirty="0" smtClean="0">
                          <a:solidFill>
                            <a:schemeClr val="tx1"/>
                          </a:solidFill>
                        </a:rPr>
                        <a:t>String</a:t>
                      </a:r>
                      <a:endParaRPr lang="en-US" sz="2900" u="sng" dirty="0">
                        <a:solidFill>
                          <a:schemeClr val="tx1"/>
                        </a:solidFill>
                      </a:endParaRPr>
                    </a:p>
                  </a:txBody>
                  <a:tcPr marL="109728" marR="109728" marT="54864" marB="54864">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900" u="sng" dirty="0" smtClean="0">
                          <a:solidFill>
                            <a:schemeClr val="tx1"/>
                          </a:solidFill>
                        </a:rPr>
                        <a:t>Logical</a:t>
                      </a:r>
                      <a:endParaRPr lang="en-US" sz="2900" u="sng" dirty="0">
                        <a:solidFill>
                          <a:schemeClr val="tx1"/>
                        </a:solidFill>
                      </a:endParaRPr>
                    </a:p>
                  </a:txBody>
                  <a:tcPr marL="109728" marR="109728" marT="54864" marB="54864">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515721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b="1" dirty="0" smtClean="0">
                          <a:solidFill>
                            <a:srgbClr val="003399"/>
                          </a:solidFill>
                        </a:rPr>
                        <a:t>SUM() </a:t>
                      </a:r>
                      <a:r>
                        <a:rPr lang="en-US" sz="2400" b="0" dirty="0" smtClean="0">
                          <a:solidFill>
                            <a:schemeClr val="dk1"/>
                          </a:solidFill>
                        </a:rPr>
                        <a:t>=</a:t>
                      </a:r>
                      <a:r>
                        <a:rPr lang="en-US" sz="2400" dirty="0" smtClean="0"/>
                        <a:t> Sum</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4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2400" b="1" dirty="0" smtClean="0">
                          <a:solidFill>
                            <a:srgbClr val="003399"/>
                          </a:solidFill>
                        </a:rPr>
                        <a:t>AVG() </a:t>
                      </a:r>
                      <a:r>
                        <a:rPr lang="en-US" sz="2400" b="0" dirty="0" smtClean="0">
                          <a:solidFill>
                            <a:schemeClr val="dk1"/>
                          </a:solidFill>
                        </a:rPr>
                        <a:t>=</a:t>
                      </a:r>
                      <a:r>
                        <a:rPr lang="en-US" sz="2400" dirty="0" smtClean="0"/>
                        <a:t> Average</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4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2400" b="1" dirty="0" smtClean="0">
                          <a:solidFill>
                            <a:srgbClr val="003399"/>
                          </a:solidFill>
                        </a:rPr>
                        <a:t>TOTAL() </a:t>
                      </a:r>
                      <a:r>
                        <a:rPr lang="en-US" sz="2400" b="0" dirty="0" smtClean="0">
                          <a:solidFill>
                            <a:schemeClr val="dk1"/>
                          </a:solidFill>
                        </a:rPr>
                        <a:t>=</a:t>
                      </a:r>
                      <a:r>
                        <a:rPr lang="en-US" sz="2400" dirty="0" smtClean="0"/>
                        <a:t> Sum</a:t>
                      </a:r>
                      <a:r>
                        <a:rPr lang="en-US" sz="2400" baseline="0" dirty="0" smtClean="0"/>
                        <a:t> of All Values in View</a:t>
                      </a:r>
                      <a:endParaRPr lang="en-US" sz="240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sz="14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2400" b="1" dirty="0" smtClean="0">
                          <a:solidFill>
                            <a:srgbClr val="003399"/>
                          </a:solidFill>
                        </a:rPr>
                        <a:t>COUNT() </a:t>
                      </a:r>
                      <a:r>
                        <a:rPr lang="en-US" sz="2400" dirty="0" smtClean="0"/>
                        <a:t>=</a:t>
                      </a:r>
                      <a:r>
                        <a:rPr lang="en-US" sz="2400" baseline="0" dirty="0" smtClean="0"/>
                        <a:t> Count of All Values</a:t>
                      </a:r>
                    </a:p>
                    <a:p>
                      <a:pPr marL="0" marR="0" indent="0" algn="l" defTabSz="914400" rtl="0" eaLnBrk="1" fontAlgn="auto" latinLnBrk="0" hangingPunct="1">
                        <a:lnSpc>
                          <a:spcPct val="100000"/>
                        </a:lnSpc>
                        <a:spcBef>
                          <a:spcPts val="0"/>
                        </a:spcBef>
                        <a:spcAft>
                          <a:spcPts val="0"/>
                        </a:spcAft>
                        <a:buClrTx/>
                        <a:buSzTx/>
                        <a:buFontTx/>
                        <a:buNone/>
                        <a:tabLst/>
                        <a:defRPr/>
                      </a:pPr>
                      <a:r>
                        <a:rPr lang="en-US" sz="1400" baseline="0" dirty="0" smtClean="0"/>
                        <a:t> </a:t>
                      </a:r>
                    </a:p>
                    <a:p>
                      <a:pPr marL="0" marR="0" indent="0" algn="l" defTabSz="914400" rtl="0" eaLnBrk="1" fontAlgn="auto" latinLnBrk="0" hangingPunct="1">
                        <a:lnSpc>
                          <a:spcPct val="100000"/>
                        </a:lnSpc>
                        <a:spcBef>
                          <a:spcPts val="0"/>
                        </a:spcBef>
                        <a:spcAft>
                          <a:spcPts val="0"/>
                        </a:spcAft>
                        <a:buClrTx/>
                        <a:buSzTx/>
                        <a:buFontTx/>
                        <a:buNone/>
                        <a:tabLst/>
                        <a:defRPr/>
                      </a:pPr>
                      <a:r>
                        <a:rPr lang="en-US" sz="2400" b="1" baseline="0" dirty="0" smtClean="0">
                          <a:solidFill>
                            <a:srgbClr val="003399"/>
                          </a:solidFill>
                        </a:rPr>
                        <a:t>COUNTD() </a:t>
                      </a:r>
                      <a:r>
                        <a:rPr lang="en-US" sz="2400" baseline="0" dirty="0" smtClean="0"/>
                        <a:t>= Count of Distinct Values </a:t>
                      </a:r>
                    </a:p>
                  </a:txBody>
                  <a:tcPr marL="109728" marR="109728" marT="54864" marB="54864">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US" sz="2400" b="1" dirty="0" smtClean="0">
                          <a:solidFill>
                            <a:srgbClr val="003399"/>
                          </a:solidFill>
                        </a:rPr>
                        <a:t>LEFT(</a:t>
                      </a:r>
                      <a:r>
                        <a:rPr lang="en-US" sz="1900" b="1" dirty="0" smtClean="0">
                          <a:solidFill>
                            <a:srgbClr val="003399"/>
                          </a:solidFill>
                        </a:rPr>
                        <a:t>[Field],</a:t>
                      </a:r>
                      <a:r>
                        <a:rPr lang="en-US" sz="2400" b="1" dirty="0" smtClean="0">
                          <a:solidFill>
                            <a:srgbClr val="003399"/>
                          </a:solidFill>
                        </a:rPr>
                        <a:t> </a:t>
                      </a:r>
                      <a:r>
                        <a:rPr lang="en-US" sz="1900" b="1" dirty="0" smtClean="0">
                          <a:solidFill>
                            <a:srgbClr val="003399"/>
                          </a:solidFill>
                        </a:rPr>
                        <a:t>#</a:t>
                      </a:r>
                      <a:r>
                        <a:rPr lang="en-US" sz="2400" b="1" dirty="0" smtClean="0">
                          <a:solidFill>
                            <a:srgbClr val="003399"/>
                          </a:solidFill>
                        </a:rPr>
                        <a:t>)</a:t>
                      </a:r>
                      <a:r>
                        <a:rPr lang="en-US" sz="2400" b="1" baseline="0" dirty="0" smtClean="0">
                          <a:solidFill>
                            <a:srgbClr val="003399"/>
                          </a:solidFill>
                        </a:rPr>
                        <a:t> </a:t>
                      </a:r>
                      <a:r>
                        <a:rPr lang="en-US" sz="2400" baseline="0" dirty="0" smtClean="0"/>
                        <a:t>= Trims starting from the left.</a:t>
                      </a:r>
                      <a:endParaRPr lang="en-US" sz="2400" dirty="0" smtClean="0"/>
                    </a:p>
                    <a:p>
                      <a:endParaRPr lang="en-US" sz="1400" dirty="0" smtClean="0"/>
                    </a:p>
                    <a:p>
                      <a:r>
                        <a:rPr lang="en-US" sz="2400" b="1" dirty="0" smtClean="0">
                          <a:solidFill>
                            <a:srgbClr val="003399"/>
                          </a:solidFill>
                        </a:rPr>
                        <a:t>MID(</a:t>
                      </a:r>
                      <a:r>
                        <a:rPr lang="en-US" sz="1900" b="1" dirty="0" smtClean="0">
                          <a:solidFill>
                            <a:srgbClr val="003399"/>
                          </a:solidFill>
                        </a:rPr>
                        <a:t>[Field]</a:t>
                      </a:r>
                      <a:r>
                        <a:rPr lang="en-US" sz="2400" b="1" dirty="0" smtClean="0">
                          <a:solidFill>
                            <a:srgbClr val="003399"/>
                          </a:solidFill>
                        </a:rPr>
                        <a:t>, </a:t>
                      </a:r>
                      <a:r>
                        <a:rPr lang="en-US" sz="1900" b="1" dirty="0" smtClean="0">
                          <a:solidFill>
                            <a:srgbClr val="003399"/>
                          </a:solidFill>
                        </a:rPr>
                        <a:t>[Start Position],</a:t>
                      </a:r>
                      <a:r>
                        <a:rPr lang="en-US" sz="1900" b="1" baseline="0" dirty="0" smtClean="0">
                          <a:solidFill>
                            <a:srgbClr val="003399"/>
                          </a:solidFill>
                        </a:rPr>
                        <a:t> </a:t>
                      </a:r>
                      <a:r>
                        <a:rPr lang="en-US" sz="2400" b="1" baseline="0" dirty="0" smtClean="0">
                          <a:solidFill>
                            <a:srgbClr val="003399"/>
                          </a:solidFill>
                        </a:rPr>
                        <a:t>#</a:t>
                      </a:r>
                      <a:r>
                        <a:rPr lang="en-US" sz="2400" b="1" dirty="0" smtClean="0">
                          <a:solidFill>
                            <a:srgbClr val="003399"/>
                          </a:solidFill>
                        </a:rPr>
                        <a:t>) </a:t>
                      </a:r>
                      <a:r>
                        <a:rPr lang="en-US" sz="2400" dirty="0" smtClean="0"/>
                        <a:t>=</a:t>
                      </a:r>
                      <a:r>
                        <a:rPr lang="en-US" sz="2400" baseline="0" dirty="0" smtClean="0"/>
                        <a:t> Trims in the middle.</a:t>
                      </a:r>
                      <a:endParaRPr lang="en-US" sz="2400" dirty="0" smtClean="0"/>
                    </a:p>
                    <a:p>
                      <a:endParaRPr lang="en-US" sz="1400" dirty="0" smtClean="0"/>
                    </a:p>
                    <a:p>
                      <a:r>
                        <a:rPr lang="en-US" sz="2400" b="1" dirty="0" smtClean="0">
                          <a:solidFill>
                            <a:srgbClr val="003399"/>
                          </a:solidFill>
                        </a:rPr>
                        <a:t>STR()</a:t>
                      </a:r>
                      <a:r>
                        <a:rPr lang="en-US" sz="2400" b="1" baseline="0" dirty="0" smtClean="0">
                          <a:solidFill>
                            <a:srgbClr val="003399"/>
                          </a:solidFill>
                        </a:rPr>
                        <a:t> </a:t>
                      </a:r>
                      <a:r>
                        <a:rPr lang="en-US" sz="2400" baseline="0" dirty="0" smtClean="0"/>
                        <a:t>= Converts any field value to a string</a:t>
                      </a:r>
                      <a:endParaRPr lang="en-US" sz="2400" dirty="0" smtClean="0"/>
                    </a:p>
                    <a:p>
                      <a:endParaRPr lang="en-US" sz="1400" dirty="0" smtClean="0"/>
                    </a:p>
                    <a:p>
                      <a:r>
                        <a:rPr lang="en-US" sz="2400" b="1" dirty="0" smtClean="0">
                          <a:solidFill>
                            <a:srgbClr val="003399"/>
                          </a:solidFill>
                        </a:rPr>
                        <a:t>LEN() </a:t>
                      </a:r>
                      <a:r>
                        <a:rPr lang="en-US" sz="2400" dirty="0" smtClean="0"/>
                        <a:t>=</a:t>
                      </a:r>
                      <a:r>
                        <a:rPr lang="en-US" sz="2400" baseline="0" dirty="0" smtClean="0"/>
                        <a:t> Number of Characters in String</a:t>
                      </a:r>
                    </a:p>
                    <a:p>
                      <a:endParaRPr lang="en-US" sz="1400" baseline="0" dirty="0" smtClean="0">
                        <a:solidFill>
                          <a:schemeClr val="tx1"/>
                        </a:solidFill>
                      </a:endParaRPr>
                    </a:p>
                    <a:p>
                      <a:r>
                        <a:rPr lang="en-US" sz="2400" b="1" baseline="0" dirty="0" smtClean="0">
                          <a:solidFill>
                            <a:srgbClr val="003399"/>
                          </a:solidFill>
                        </a:rPr>
                        <a:t>SPACE(#) </a:t>
                      </a:r>
                      <a:r>
                        <a:rPr lang="en-US" sz="2400" baseline="0" dirty="0" smtClean="0">
                          <a:solidFill>
                            <a:schemeClr val="tx1"/>
                          </a:solidFill>
                        </a:rPr>
                        <a:t>= Creates a blank</a:t>
                      </a:r>
                      <a:endParaRPr lang="en-US" sz="2400" dirty="0">
                        <a:solidFill>
                          <a:schemeClr val="tx1"/>
                        </a:solidFill>
                      </a:endParaRPr>
                    </a:p>
                  </a:txBody>
                  <a:tcPr marL="109728" marR="109728" marT="54864" marB="54864">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US" sz="2400" b="1" dirty="0" smtClean="0">
                          <a:solidFill>
                            <a:srgbClr val="003399"/>
                          </a:solidFill>
                        </a:rPr>
                        <a:t>ZN() </a:t>
                      </a:r>
                      <a:r>
                        <a:rPr lang="en-US" sz="2400" dirty="0" smtClean="0"/>
                        <a:t>= If Null then</a:t>
                      </a:r>
                      <a:r>
                        <a:rPr lang="en-US" sz="2400" baseline="0" dirty="0" smtClean="0"/>
                        <a:t> Zero.</a:t>
                      </a:r>
                    </a:p>
                    <a:p>
                      <a:endParaRPr lang="en-US" sz="1400" dirty="0" smtClean="0"/>
                    </a:p>
                    <a:p>
                      <a:r>
                        <a:rPr lang="en-US" sz="2400" b="1" dirty="0" smtClean="0">
                          <a:solidFill>
                            <a:srgbClr val="003399"/>
                          </a:solidFill>
                        </a:rPr>
                        <a:t>ATTR() </a:t>
                      </a:r>
                      <a:r>
                        <a:rPr lang="en-US" sz="2400" dirty="0" smtClean="0"/>
                        <a:t>= Returns</a:t>
                      </a:r>
                      <a:r>
                        <a:rPr lang="en-US" sz="2400" baseline="0" dirty="0" smtClean="0"/>
                        <a:t> the value if all the rows have the same value, else returns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4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2400" b="1" dirty="0" smtClean="0">
                          <a:solidFill>
                            <a:srgbClr val="003399"/>
                          </a:solidFill>
                        </a:rPr>
                        <a:t>CASE… WHEN…  THEN… </a:t>
                      </a:r>
                      <a:r>
                        <a:rPr lang="en-US" sz="2400" b="1" baseline="0" dirty="0" smtClean="0">
                          <a:solidFill>
                            <a:srgbClr val="003399"/>
                          </a:solidFill>
                        </a:rPr>
                        <a:t> </a:t>
                      </a:r>
                      <a:r>
                        <a:rPr lang="en-US" sz="2400" b="1" dirty="0" smtClean="0">
                          <a:solidFill>
                            <a:srgbClr val="003399"/>
                          </a:solidFill>
                        </a:rPr>
                        <a:t>END</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400"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2400" b="1" baseline="0" dirty="0" smtClean="0">
                          <a:solidFill>
                            <a:srgbClr val="003399"/>
                          </a:solidFill>
                        </a:rPr>
                        <a:t>IF…  ELSEIF…  ELSE…  END</a:t>
                      </a:r>
                      <a:endParaRPr lang="en-US" sz="2400" b="1" dirty="0" smtClean="0">
                        <a:solidFill>
                          <a:srgbClr val="003399"/>
                        </a:solidFill>
                      </a:endParaRPr>
                    </a:p>
                    <a:p>
                      <a:endParaRPr lang="en-US" sz="2400" dirty="0">
                        <a:solidFill>
                          <a:schemeClr val="tx1"/>
                        </a:solidFill>
                      </a:endParaRPr>
                    </a:p>
                  </a:txBody>
                  <a:tcPr marL="109728" marR="109728" marT="54864" marB="54864">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r>
            </a:tbl>
          </a:graphicData>
        </a:graphic>
      </p:graphicFrame>
    </p:spTree>
    <p:extLst>
      <p:ext uri="{BB962C8B-B14F-4D97-AF65-F5344CB8AC3E}">
        <p14:creationId xmlns:p14="http://schemas.microsoft.com/office/powerpoint/2010/main" val="1852998097"/>
      </p:ext>
    </p:extLst>
  </p:cSld>
  <p:clrMapOvr>
    <a:masterClrMapping/>
  </p:clrMapOvr>
  <p:transition>
    <p:fade/>
  </p:transition>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p:cNvSpPr txBox="1"/>
          <p:nvPr/>
        </p:nvSpPr>
        <p:spPr>
          <a:xfrm>
            <a:off x="2286000" y="520953"/>
            <a:ext cx="9996542" cy="1569660"/>
          </a:xfrm>
          <a:prstGeom prst="rect">
            <a:avLst/>
          </a:prstGeom>
          <a:noFill/>
        </p:spPr>
        <p:txBody>
          <a:bodyPr wrap="square" rtlCol="0">
            <a:spAutoFit/>
          </a:bodyPr>
          <a:lstStyle/>
          <a:p>
            <a:r>
              <a:rPr lang="en-US" sz="4800" dirty="0"/>
              <a:t>Working with Dates</a:t>
            </a:r>
          </a:p>
          <a:p>
            <a:r>
              <a:rPr lang="en-US" sz="2400" dirty="0"/>
              <a:t>Remember when dragging dates into the view to drag and drop with the right mouse button to bring up the Drop Date menu.</a:t>
            </a:r>
          </a:p>
        </p:txBody>
      </p:sp>
      <p:graphicFrame>
        <p:nvGraphicFramePr>
          <p:cNvPr id="7" name="Table 6"/>
          <p:cNvGraphicFramePr>
            <a:graphicFrameLocks noGrp="1"/>
          </p:cNvGraphicFramePr>
          <p:nvPr>
            <p:extLst/>
          </p:nvPr>
        </p:nvGraphicFramePr>
        <p:xfrm>
          <a:off x="2521791" y="2452762"/>
          <a:ext cx="5433488" cy="2377440"/>
        </p:xfrm>
        <a:graphic>
          <a:graphicData uri="http://schemas.openxmlformats.org/drawingml/2006/table">
            <a:tbl>
              <a:tblPr firstRow="1" bandRow="1">
                <a:tableStyleId>{5C22544A-7EE6-4342-B048-85BDC9FD1C3A}</a:tableStyleId>
              </a:tblPr>
              <a:tblGrid>
                <a:gridCol w="1677238"/>
                <a:gridCol w="3756251"/>
              </a:tblGrid>
              <a:tr h="475488">
                <a:tc>
                  <a:txBody>
                    <a:bodyPr/>
                    <a:lstStyle/>
                    <a:p>
                      <a:endParaRPr lang="en-US" sz="2400" dirty="0"/>
                    </a:p>
                  </a:txBody>
                  <a:tcPr marL="109728" marR="109728" marT="54864" marB="54864">
                    <a:lnB w="12700" cap="flat" cmpd="sng" algn="ctr">
                      <a:solidFill>
                        <a:schemeClr val="bg1">
                          <a:lumMod val="75000"/>
                        </a:schemeClr>
                      </a:solidFill>
                      <a:prstDash val="solid"/>
                      <a:round/>
                      <a:headEnd type="none" w="med" len="med"/>
                      <a:tailEnd type="none" w="med" len="med"/>
                    </a:lnB>
                    <a:noFill/>
                  </a:tcPr>
                </a:tc>
                <a:tc>
                  <a:txBody>
                    <a:bodyPr/>
                    <a:lstStyle/>
                    <a:p>
                      <a:endParaRPr lang="en-US" sz="2400" dirty="0"/>
                    </a:p>
                  </a:txBody>
                  <a:tcPr marL="109728" marR="109728" marT="54864" marB="54864">
                    <a:lnB w="12700" cap="flat" cmpd="sng" algn="ctr">
                      <a:solidFill>
                        <a:schemeClr val="bg1">
                          <a:lumMod val="75000"/>
                        </a:schemeClr>
                      </a:solidFill>
                      <a:prstDash val="solid"/>
                      <a:round/>
                      <a:headEnd type="none" w="med" len="med"/>
                      <a:tailEnd type="none" w="med" len="med"/>
                    </a:lnB>
                    <a:noFill/>
                  </a:tcPr>
                </a:tc>
              </a:tr>
              <a:tr h="475488">
                <a:tc>
                  <a:txBody>
                    <a:bodyPr/>
                    <a:lstStyle/>
                    <a:p>
                      <a:r>
                        <a:rPr lang="en-US" sz="2400" dirty="0" smtClean="0"/>
                        <a:t>2013</a:t>
                      </a:r>
                      <a:endParaRPr lang="en-US" sz="2400" dirty="0"/>
                    </a:p>
                  </a:txBody>
                  <a:tcPr marL="109728" marR="109728" marT="54864" marB="54864">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r>
                        <a:rPr lang="en-US" sz="2400" dirty="0" smtClean="0"/>
                        <a:t>November</a:t>
                      </a:r>
                      <a:endParaRPr lang="en-US" sz="2400" dirty="0"/>
                    </a:p>
                  </a:txBody>
                  <a:tcPr marL="109728" marR="109728" marT="54864" marB="54864">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r>
              <a:tr h="475488">
                <a:tc>
                  <a:txBody>
                    <a:bodyPr/>
                    <a:lstStyle/>
                    <a:p>
                      <a:endParaRPr lang="en-US" sz="2400" dirty="0"/>
                    </a:p>
                  </a:txBody>
                  <a:tcPr marL="109728" marR="109728" marT="54864" marB="54864">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r>
                        <a:rPr lang="en-US" sz="2400" dirty="0" smtClean="0"/>
                        <a:t>December</a:t>
                      </a:r>
                      <a:endParaRPr lang="en-US" sz="2400" dirty="0"/>
                    </a:p>
                  </a:txBody>
                  <a:tcPr marL="109728" marR="109728" marT="54864" marB="54864">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r>
              <a:tr h="475488">
                <a:tc>
                  <a:txBody>
                    <a:bodyPr/>
                    <a:lstStyle/>
                    <a:p>
                      <a:r>
                        <a:rPr lang="en-US" sz="2400" dirty="0" smtClean="0"/>
                        <a:t>2014</a:t>
                      </a:r>
                      <a:endParaRPr lang="en-US" sz="2400" dirty="0"/>
                    </a:p>
                  </a:txBody>
                  <a:tcPr marL="109728" marR="109728" marT="54864" marB="54864">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r>
                        <a:rPr lang="en-US" sz="2400" dirty="0" smtClean="0"/>
                        <a:t>January</a:t>
                      </a:r>
                      <a:endParaRPr lang="en-US" sz="2400" dirty="0"/>
                    </a:p>
                  </a:txBody>
                  <a:tcPr marL="109728" marR="109728" marT="54864" marB="54864">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r>
              <a:tr h="475488">
                <a:tc>
                  <a:txBody>
                    <a:bodyPr/>
                    <a:lstStyle/>
                    <a:p>
                      <a:endParaRPr lang="en-US" sz="2400"/>
                    </a:p>
                  </a:txBody>
                  <a:tcPr marL="109728" marR="109728" marT="54864" marB="54864">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r>
                        <a:rPr lang="en-US" sz="2400" dirty="0" smtClean="0"/>
                        <a:t>February</a:t>
                      </a:r>
                      <a:endParaRPr lang="en-US" sz="2400" dirty="0"/>
                    </a:p>
                  </a:txBody>
                  <a:tcPr marL="109728" marR="109728" marT="54864" marB="54864">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r>
            </a:tbl>
          </a:graphicData>
        </a:graphic>
      </p:graphicFrame>
      <p:graphicFrame>
        <p:nvGraphicFramePr>
          <p:cNvPr id="8" name="Table 7"/>
          <p:cNvGraphicFramePr>
            <a:graphicFrameLocks noGrp="1"/>
          </p:cNvGraphicFramePr>
          <p:nvPr>
            <p:extLst/>
          </p:nvPr>
        </p:nvGraphicFramePr>
        <p:xfrm>
          <a:off x="9403122" y="2286000"/>
          <a:ext cx="2732512" cy="2560320"/>
        </p:xfrm>
        <a:graphic>
          <a:graphicData uri="http://schemas.openxmlformats.org/drawingml/2006/table">
            <a:tbl>
              <a:tblPr firstRow="1" bandRow="1">
                <a:tableStyleId>{F5AB1C69-6EDB-4FF4-983F-18BD219EF322}</a:tableStyleId>
              </a:tblPr>
              <a:tblGrid>
                <a:gridCol w="2732512"/>
              </a:tblGrid>
              <a:tr h="658368">
                <a:tc>
                  <a:txBody>
                    <a:bodyPr/>
                    <a:lstStyle/>
                    <a:p>
                      <a:pPr algn="l">
                        <a:lnSpc>
                          <a:spcPct val="150000"/>
                        </a:lnSpc>
                      </a:pPr>
                      <a:r>
                        <a:rPr lang="en-US" sz="2400" dirty="0" smtClean="0"/>
                        <a:t>MY(Order Date)</a:t>
                      </a:r>
                      <a:endParaRPr lang="en-US" sz="2400" dirty="0"/>
                    </a:p>
                  </a:txBody>
                  <a:tcPr marL="109728" marR="109728" marT="54864" marB="5486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r>
              <a:tr h="475488">
                <a:tc>
                  <a:txBody>
                    <a:bodyPr/>
                    <a:lstStyle/>
                    <a:p>
                      <a:r>
                        <a:rPr lang="en-US" sz="2400" dirty="0" smtClean="0"/>
                        <a:t>November 2013</a:t>
                      </a:r>
                      <a:endParaRPr lang="en-US" sz="2400" dirty="0"/>
                    </a:p>
                  </a:txBody>
                  <a:tcPr marL="109728" marR="109728" marT="54864" marB="54864">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r>
              <a:tr h="475488">
                <a:tc>
                  <a:txBody>
                    <a:bodyPr/>
                    <a:lstStyle/>
                    <a:p>
                      <a:r>
                        <a:rPr lang="en-US" sz="2400" dirty="0" smtClean="0"/>
                        <a:t>December 2013</a:t>
                      </a:r>
                      <a:endParaRPr lang="en-US" sz="2400" dirty="0"/>
                    </a:p>
                  </a:txBody>
                  <a:tcPr marL="109728" marR="109728" marT="54864" marB="54864">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r>
              <a:tr h="475488">
                <a:tc>
                  <a:txBody>
                    <a:bodyPr/>
                    <a:lstStyle/>
                    <a:p>
                      <a:r>
                        <a:rPr lang="en-US" sz="2400" dirty="0" smtClean="0"/>
                        <a:t>January 2014</a:t>
                      </a:r>
                      <a:endParaRPr lang="en-US" sz="2400" dirty="0"/>
                    </a:p>
                  </a:txBody>
                  <a:tcPr marL="109728" marR="109728" marT="54864" marB="54864">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r>
              <a:tr h="475488">
                <a:tc>
                  <a:txBody>
                    <a:bodyPr/>
                    <a:lstStyle/>
                    <a:p>
                      <a:r>
                        <a:rPr lang="en-US" sz="2400" dirty="0" smtClean="0"/>
                        <a:t>February 2014</a:t>
                      </a:r>
                      <a:endParaRPr lang="en-US" sz="2400" dirty="0"/>
                    </a:p>
                  </a:txBody>
                  <a:tcPr marL="109728" marR="109728" marT="54864" marB="54864">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r>
            </a:tbl>
          </a:graphicData>
        </a:graphic>
      </p:graphicFrame>
      <p:graphicFrame>
        <p:nvGraphicFramePr>
          <p:cNvPr id="21" name="Table 20"/>
          <p:cNvGraphicFramePr>
            <a:graphicFrameLocks noGrp="1"/>
          </p:cNvGraphicFramePr>
          <p:nvPr>
            <p:extLst/>
          </p:nvPr>
        </p:nvGraphicFramePr>
        <p:xfrm>
          <a:off x="7521674" y="5360213"/>
          <a:ext cx="4182647" cy="2560320"/>
        </p:xfrm>
        <a:graphic>
          <a:graphicData uri="http://schemas.openxmlformats.org/drawingml/2006/table">
            <a:tbl>
              <a:tblPr firstRow="1" bandRow="1">
                <a:tableStyleId>{F5AB1C69-6EDB-4FF4-983F-18BD219EF322}</a:tableStyleId>
              </a:tblPr>
              <a:tblGrid>
                <a:gridCol w="4182647"/>
              </a:tblGrid>
              <a:tr h="658368">
                <a:tc>
                  <a:txBody>
                    <a:bodyPr/>
                    <a:lstStyle/>
                    <a:p>
                      <a:pPr algn="l">
                        <a:lnSpc>
                          <a:spcPct val="150000"/>
                        </a:lnSpc>
                      </a:pPr>
                      <a:r>
                        <a:rPr lang="en-US" sz="2400" dirty="0" smtClean="0"/>
                        <a:t>MY(Order Date)</a:t>
                      </a:r>
                      <a:endParaRPr lang="en-US" sz="2400" dirty="0"/>
                    </a:p>
                  </a:txBody>
                  <a:tcPr marL="109728" marR="109728" marT="54864" marB="5486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r>
              <a:tr h="475488">
                <a:tc>
                  <a:txBody>
                    <a:bodyPr/>
                    <a:lstStyle/>
                    <a:p>
                      <a:pPr algn="r"/>
                      <a:r>
                        <a:rPr lang="en-US" sz="2400" dirty="0" smtClean="0"/>
                        <a:t>November 2013 </a:t>
                      </a:r>
                      <a:endParaRPr lang="en-US" sz="2400" dirty="0"/>
                    </a:p>
                  </a:txBody>
                  <a:tcPr marL="109728" marR="109728" marT="54864" marB="54864">
                    <a:lnL w="12700" cap="flat" cmpd="sng" algn="ctr">
                      <a:no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75488">
                <a:tc>
                  <a:txBody>
                    <a:bodyPr/>
                    <a:lstStyle/>
                    <a:p>
                      <a:pPr algn="r"/>
                      <a:r>
                        <a:rPr lang="en-US" sz="2400" dirty="0" smtClean="0"/>
                        <a:t>December 20103</a:t>
                      </a:r>
                      <a:endParaRPr lang="en-US" sz="2400" dirty="0"/>
                    </a:p>
                  </a:txBody>
                  <a:tcPr marL="109728" marR="109728" marT="54864" marB="54864">
                    <a:lnL w="12700" cap="flat" cmpd="sng" algn="ctr">
                      <a:no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75488">
                <a:tc>
                  <a:txBody>
                    <a:bodyPr/>
                    <a:lstStyle/>
                    <a:p>
                      <a:pPr algn="r"/>
                      <a:r>
                        <a:rPr lang="en-US" sz="2400" dirty="0" smtClean="0"/>
                        <a:t>January 2014</a:t>
                      </a:r>
                      <a:endParaRPr lang="en-US" sz="2400" dirty="0"/>
                    </a:p>
                  </a:txBody>
                  <a:tcPr marL="109728" marR="109728" marT="54864" marB="54864">
                    <a:lnL w="12700" cap="flat" cmpd="sng" algn="ctr">
                      <a:no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75488">
                <a:tc>
                  <a:txBody>
                    <a:bodyPr/>
                    <a:lstStyle/>
                    <a:p>
                      <a:pPr algn="r"/>
                      <a:r>
                        <a:rPr lang="en-US" sz="2400" dirty="0" smtClean="0"/>
                        <a:t>February 204</a:t>
                      </a:r>
                      <a:endParaRPr lang="en-US" sz="2400" dirty="0"/>
                    </a:p>
                  </a:txBody>
                  <a:tcPr marL="109728" marR="109728" marT="54864" marB="54864">
                    <a:lnL w="12700" cap="flat" cmpd="sng" algn="ctr">
                      <a:no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grpSp>
        <p:nvGrpSpPr>
          <p:cNvPr id="2" name="Group 1"/>
          <p:cNvGrpSpPr/>
          <p:nvPr/>
        </p:nvGrpSpPr>
        <p:grpSpPr>
          <a:xfrm>
            <a:off x="2155562" y="2377428"/>
            <a:ext cx="14101577" cy="1761946"/>
            <a:chOff x="567815" y="4825741"/>
            <a:chExt cx="6061282" cy="757337"/>
          </a:xfrm>
        </p:grpSpPr>
        <p:grpSp>
          <p:nvGrpSpPr>
            <p:cNvPr id="9" name="Group 8"/>
            <p:cNvGrpSpPr/>
            <p:nvPr/>
          </p:nvGrpSpPr>
          <p:grpSpPr>
            <a:xfrm>
              <a:off x="3597791" y="4825742"/>
              <a:ext cx="1310189" cy="198441"/>
              <a:chOff x="1989120" y="5717109"/>
              <a:chExt cx="1310189" cy="198441"/>
            </a:xfrm>
            <a:solidFill>
              <a:schemeClr val="accent1"/>
            </a:solidFill>
          </p:grpSpPr>
          <p:sp>
            <p:nvSpPr>
              <p:cNvPr id="10" name="Rounded Rectangle 9"/>
              <p:cNvSpPr/>
              <p:nvPr/>
            </p:nvSpPr>
            <p:spPr>
              <a:xfrm>
                <a:off x="1989120" y="5717109"/>
                <a:ext cx="1310189" cy="188658"/>
              </a:xfrm>
              <a:prstGeom prst="roundRect">
                <a:avLst>
                  <a:gd name="adj" fmla="val 50000"/>
                </a:avLst>
              </a:prstGeom>
              <a:grp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4800" dirty="0"/>
              </a:p>
            </p:txBody>
          </p:sp>
          <p:sp>
            <p:nvSpPr>
              <p:cNvPr id="11" name="Rectangle 10"/>
              <p:cNvSpPr/>
              <p:nvPr/>
            </p:nvSpPr>
            <p:spPr>
              <a:xfrm>
                <a:off x="2046563" y="5717113"/>
                <a:ext cx="1050203" cy="198437"/>
              </a:xfrm>
              <a:prstGeom prst="rect">
                <a:avLst/>
              </a:prstGeom>
              <a:noFill/>
            </p:spPr>
            <p:txBody>
              <a:bodyPr wrap="none">
                <a:spAutoFit/>
              </a:bodyPr>
              <a:lstStyle/>
              <a:p>
                <a:r>
                  <a:rPr lang="en-US" sz="2400" b="1" dirty="0">
                    <a:solidFill>
                      <a:schemeClr val="bg1"/>
                    </a:solidFill>
                  </a:rPr>
                  <a:t>MY(Order Date)</a:t>
                </a:r>
                <a:endParaRPr lang="en-US" sz="2400" b="1" dirty="0">
                  <a:solidFill>
                    <a:schemeClr val="bg1"/>
                  </a:solidFill>
                </a:endParaRPr>
              </a:p>
            </p:txBody>
          </p:sp>
        </p:grpSp>
        <p:grpSp>
          <p:nvGrpSpPr>
            <p:cNvPr id="12" name="Group 11"/>
            <p:cNvGrpSpPr/>
            <p:nvPr/>
          </p:nvGrpSpPr>
          <p:grpSpPr>
            <a:xfrm>
              <a:off x="567815" y="4825741"/>
              <a:ext cx="1310189" cy="198442"/>
              <a:chOff x="2118810" y="5717108"/>
              <a:chExt cx="1310189" cy="198442"/>
            </a:xfrm>
          </p:grpSpPr>
          <p:sp>
            <p:nvSpPr>
              <p:cNvPr id="13" name="Rounded Rectangle 12"/>
              <p:cNvSpPr/>
              <p:nvPr/>
            </p:nvSpPr>
            <p:spPr>
              <a:xfrm>
                <a:off x="2118810" y="5717108"/>
                <a:ext cx="1310189" cy="188658"/>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dirty="0"/>
              </a:p>
            </p:txBody>
          </p:sp>
          <p:sp>
            <p:nvSpPr>
              <p:cNvPr id="14" name="Rectangle 13"/>
              <p:cNvSpPr/>
              <p:nvPr/>
            </p:nvSpPr>
            <p:spPr>
              <a:xfrm>
                <a:off x="2160542" y="5717113"/>
                <a:ext cx="1219701" cy="198437"/>
              </a:xfrm>
              <a:prstGeom prst="rect">
                <a:avLst/>
              </a:prstGeom>
            </p:spPr>
            <p:txBody>
              <a:bodyPr wrap="none">
                <a:spAutoFit/>
              </a:bodyPr>
              <a:lstStyle/>
              <a:p>
                <a:r>
                  <a:rPr lang="en-US" sz="2400" b="1" dirty="0">
                    <a:solidFill>
                      <a:schemeClr val="bg1"/>
                    </a:solidFill>
                  </a:rPr>
                  <a:t>YEAR(Order Date)</a:t>
                </a:r>
                <a:endParaRPr lang="en-US" sz="2400" b="1" dirty="0">
                  <a:solidFill>
                    <a:schemeClr val="bg1"/>
                  </a:solidFill>
                </a:endParaRPr>
              </a:p>
            </p:txBody>
          </p:sp>
        </p:grpSp>
        <p:grpSp>
          <p:nvGrpSpPr>
            <p:cNvPr id="15" name="Group 14"/>
            <p:cNvGrpSpPr/>
            <p:nvPr/>
          </p:nvGrpSpPr>
          <p:grpSpPr>
            <a:xfrm>
              <a:off x="1905725" y="4825742"/>
              <a:ext cx="1370883" cy="198441"/>
              <a:chOff x="2118810" y="5717109"/>
              <a:chExt cx="1370883" cy="198441"/>
            </a:xfrm>
          </p:grpSpPr>
          <p:sp>
            <p:nvSpPr>
              <p:cNvPr id="19" name="Rounded Rectangle 18"/>
              <p:cNvSpPr/>
              <p:nvPr/>
            </p:nvSpPr>
            <p:spPr>
              <a:xfrm>
                <a:off x="2118810" y="5717109"/>
                <a:ext cx="1310189" cy="188658"/>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dirty="0"/>
              </a:p>
            </p:txBody>
          </p:sp>
          <p:sp>
            <p:nvSpPr>
              <p:cNvPr id="20" name="Rectangle 19"/>
              <p:cNvSpPr/>
              <p:nvPr/>
            </p:nvSpPr>
            <p:spPr>
              <a:xfrm>
                <a:off x="2152858" y="5717113"/>
                <a:ext cx="1336835" cy="198437"/>
              </a:xfrm>
              <a:prstGeom prst="rect">
                <a:avLst/>
              </a:prstGeom>
            </p:spPr>
            <p:txBody>
              <a:bodyPr wrap="none">
                <a:spAutoFit/>
              </a:bodyPr>
              <a:lstStyle/>
              <a:p>
                <a:r>
                  <a:rPr lang="en-US" sz="2400" b="1" dirty="0">
                    <a:solidFill>
                      <a:schemeClr val="bg1"/>
                    </a:solidFill>
                  </a:rPr>
                  <a:t>MONTH(Order Date)</a:t>
                </a:r>
                <a:endParaRPr lang="en-US" sz="2400" b="1" dirty="0">
                  <a:solidFill>
                    <a:schemeClr val="bg1"/>
                  </a:solidFill>
                </a:endParaRPr>
              </a:p>
            </p:txBody>
          </p:sp>
        </p:grpSp>
        <p:cxnSp>
          <p:nvCxnSpPr>
            <p:cNvPr id="25" name="Straight Connector 24"/>
            <p:cNvCxnSpPr/>
            <p:nvPr/>
          </p:nvCxnSpPr>
          <p:spPr>
            <a:xfrm>
              <a:off x="6537657" y="5320726"/>
              <a:ext cx="9144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6537657" y="5583078"/>
              <a:ext cx="9144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27" name="Straight Connector 26"/>
          <p:cNvCxnSpPr/>
          <p:nvPr/>
        </p:nvCxnSpPr>
        <p:spPr>
          <a:xfrm>
            <a:off x="11670834" y="7137538"/>
            <a:ext cx="10972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11670834" y="7589520"/>
            <a:ext cx="10972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2" name="Rounded Rectangle 31"/>
          <p:cNvSpPr/>
          <p:nvPr/>
        </p:nvSpPr>
        <p:spPr>
          <a:xfrm>
            <a:off x="9387684" y="5371668"/>
            <a:ext cx="3048156" cy="438913"/>
          </a:xfrm>
          <a:prstGeom prst="roundRect">
            <a:avLst>
              <a:gd name="adj" fmla="val 50000"/>
            </a:avLst>
          </a:prstGeom>
          <a:solidFill>
            <a:schemeClr val="accent3"/>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4800" dirty="0"/>
          </a:p>
        </p:txBody>
      </p:sp>
      <p:sp>
        <p:nvSpPr>
          <p:cNvPr id="33" name="Rectangle 32"/>
          <p:cNvSpPr/>
          <p:nvPr/>
        </p:nvSpPr>
        <p:spPr>
          <a:xfrm>
            <a:off x="9481208" y="5372029"/>
            <a:ext cx="2443298" cy="461665"/>
          </a:xfrm>
          <a:prstGeom prst="rect">
            <a:avLst/>
          </a:prstGeom>
        </p:spPr>
        <p:txBody>
          <a:bodyPr wrap="none">
            <a:spAutoFit/>
          </a:bodyPr>
          <a:lstStyle/>
          <a:p>
            <a:r>
              <a:rPr lang="en-US" sz="2400" b="1" dirty="0">
                <a:solidFill>
                  <a:schemeClr val="bg1"/>
                </a:solidFill>
              </a:rPr>
              <a:t>MY(Order Date)</a:t>
            </a:r>
            <a:endParaRPr lang="en-US" sz="2400" b="1" dirty="0">
              <a:solidFill>
                <a:schemeClr val="bg1"/>
              </a:solidFill>
            </a:endParaRPr>
          </a:p>
        </p:txBody>
      </p:sp>
      <p:cxnSp>
        <p:nvCxnSpPr>
          <p:cNvPr id="34" name="Straight Connector 33"/>
          <p:cNvCxnSpPr/>
          <p:nvPr/>
        </p:nvCxnSpPr>
        <p:spPr>
          <a:xfrm>
            <a:off x="11670834" y="6675120"/>
            <a:ext cx="10972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11670834" y="6217920"/>
            <a:ext cx="10972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00699987"/>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sz="quarter" idx="10"/>
          </p:nvPr>
        </p:nvSpPr>
        <p:spPr/>
        <p:txBody>
          <a:bodyPr/>
          <a:lstStyle/>
          <a:p>
            <a:endParaRPr lang="en-US"/>
          </a:p>
        </p:txBody>
      </p:sp>
      <p:grpSp>
        <p:nvGrpSpPr>
          <p:cNvPr id="7" name="Group 6"/>
          <p:cNvGrpSpPr/>
          <p:nvPr/>
        </p:nvGrpSpPr>
        <p:grpSpPr>
          <a:xfrm>
            <a:off x="1491916" y="818147"/>
            <a:ext cx="12055641" cy="6617369"/>
            <a:chOff x="2093495" y="1419726"/>
            <a:chExt cx="10611852" cy="5510463"/>
          </a:xfrm>
        </p:grpSpPr>
        <p:sp>
          <p:nvSpPr>
            <p:cNvPr id="6" name="Rectangle 5"/>
            <p:cNvSpPr/>
            <p:nvPr/>
          </p:nvSpPr>
          <p:spPr bwMode="auto">
            <a:xfrm>
              <a:off x="2093495" y="1419726"/>
              <a:ext cx="10611852" cy="551046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Picture 3"/>
            <p:cNvPicPr>
              <a:picLocks noChangeAspect="1"/>
            </p:cNvPicPr>
            <p:nvPr/>
          </p:nvPicPr>
          <p:blipFill rotWithShape="1">
            <a:blip r:embed="rId2"/>
            <a:srcRect l="18680" t="10641" r="18273"/>
            <a:stretch/>
          </p:blipFill>
          <p:spPr>
            <a:xfrm>
              <a:off x="4038599" y="2035629"/>
              <a:ext cx="6749143" cy="4893466"/>
            </a:xfrm>
            <a:prstGeom prst="rect">
              <a:avLst/>
            </a:prstGeom>
          </p:spPr>
        </p:pic>
        <p:pic>
          <p:nvPicPr>
            <p:cNvPr id="5" name="Picture 4"/>
            <p:cNvPicPr>
              <a:picLocks noChangeAspect="1"/>
            </p:cNvPicPr>
            <p:nvPr/>
          </p:nvPicPr>
          <p:blipFill rotWithShape="1">
            <a:blip r:embed="rId2"/>
            <a:srcRect l="884" t="-293" r="681" b="85981"/>
            <a:stretch/>
          </p:blipFill>
          <p:spPr>
            <a:xfrm>
              <a:off x="2133601" y="1436915"/>
              <a:ext cx="10537370" cy="783772"/>
            </a:xfrm>
            <a:prstGeom prst="rect">
              <a:avLst/>
            </a:prstGeom>
          </p:spPr>
        </p:pic>
      </p:grpSp>
    </p:spTree>
    <p:extLst>
      <p:ext uri="{BB962C8B-B14F-4D97-AF65-F5344CB8AC3E}">
        <p14:creationId xmlns:p14="http://schemas.microsoft.com/office/powerpoint/2010/main" val="1900555099"/>
      </p:ext>
    </p:extLst>
  </p:cSld>
  <p:clrMapOvr>
    <a:masterClrMapping/>
  </p:clrMapOvr>
  <p:transition>
    <p:fade/>
  </p:transition>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p:cNvSpPr txBox="1"/>
          <p:nvPr/>
        </p:nvSpPr>
        <p:spPr>
          <a:xfrm>
            <a:off x="2286000" y="520953"/>
            <a:ext cx="9996542" cy="830997"/>
          </a:xfrm>
          <a:prstGeom prst="rect">
            <a:avLst/>
          </a:prstGeom>
          <a:noFill/>
        </p:spPr>
        <p:txBody>
          <a:bodyPr wrap="square" rtlCol="0">
            <a:spAutoFit/>
          </a:bodyPr>
          <a:lstStyle/>
          <a:p>
            <a:r>
              <a:rPr lang="en-US" sz="4800" dirty="0"/>
              <a:t>Date Functions</a:t>
            </a:r>
          </a:p>
        </p:txBody>
      </p:sp>
      <p:graphicFrame>
        <p:nvGraphicFramePr>
          <p:cNvPr id="7" name="Table 6"/>
          <p:cNvGraphicFramePr>
            <a:graphicFrameLocks noGrp="1"/>
          </p:cNvGraphicFramePr>
          <p:nvPr>
            <p:extLst/>
          </p:nvPr>
        </p:nvGraphicFramePr>
        <p:xfrm>
          <a:off x="2666551" y="4754880"/>
          <a:ext cx="9235440" cy="2377440"/>
        </p:xfrm>
        <a:graphic>
          <a:graphicData uri="http://schemas.openxmlformats.org/drawingml/2006/table">
            <a:tbl>
              <a:tblPr firstRow="1" bandRow="1">
                <a:tableStyleId>{5C22544A-7EE6-4342-B048-85BDC9FD1C3A}</a:tableStyleId>
              </a:tblPr>
              <a:tblGrid>
                <a:gridCol w="2011680"/>
                <a:gridCol w="7223760"/>
              </a:tblGrid>
              <a:tr h="475488">
                <a:tc gridSpan="2">
                  <a:txBody>
                    <a:bodyPr/>
                    <a:lstStyle/>
                    <a:p>
                      <a:pPr algn="ctr"/>
                      <a:r>
                        <a:rPr lang="en-US" sz="2400" b="1" dirty="0" smtClean="0">
                          <a:solidFill>
                            <a:schemeClr val="tx1"/>
                          </a:solidFill>
                        </a:rPr>
                        <a:t>Additional Date Functions</a:t>
                      </a:r>
                      <a:endParaRPr lang="en-US" sz="2400" b="1" dirty="0">
                        <a:solidFill>
                          <a:schemeClr val="tx1"/>
                        </a:solidFill>
                      </a:endParaRPr>
                    </a:p>
                  </a:txBody>
                  <a:tcPr marL="109728" marR="109728" marT="54864" marB="5486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l"/>
                      <a:endParaRPr lang="en-US" sz="1100"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75488">
                <a:tc>
                  <a:txBody>
                    <a:bodyPr/>
                    <a:lstStyle/>
                    <a:p>
                      <a:pPr algn="r"/>
                      <a:r>
                        <a:rPr lang="en-US" sz="2400" b="0" dirty="0" smtClean="0">
                          <a:solidFill>
                            <a:schemeClr val="tx1"/>
                          </a:solidFill>
                        </a:rPr>
                        <a:t>DATE()</a:t>
                      </a:r>
                    </a:p>
                  </a:txBody>
                  <a:tcPr marL="109728" marR="109728" marT="54864" marB="5486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2400" b="0" dirty="0" smtClean="0">
                          <a:solidFill>
                            <a:schemeClr val="tx1"/>
                          </a:solidFill>
                        </a:rPr>
                        <a:t>Converts</a:t>
                      </a:r>
                      <a:r>
                        <a:rPr lang="en-US" sz="2400" b="0" baseline="0" dirty="0" smtClean="0">
                          <a:solidFill>
                            <a:schemeClr val="tx1"/>
                          </a:solidFill>
                        </a:rPr>
                        <a:t> field or value in quotes to date type</a:t>
                      </a:r>
                      <a:endParaRPr lang="en-US" sz="2400" b="0" dirty="0">
                        <a:solidFill>
                          <a:schemeClr val="tx1"/>
                        </a:solidFill>
                      </a:endParaRPr>
                    </a:p>
                  </a:txBody>
                  <a:tcPr marL="109728" marR="109728" marT="54864" marB="5486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75488">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2400" b="0" dirty="0" smtClean="0">
                          <a:solidFill>
                            <a:schemeClr val="tx1"/>
                          </a:solidFill>
                        </a:rPr>
                        <a:t>DATETIME()</a:t>
                      </a:r>
                    </a:p>
                  </a:txBody>
                  <a:tcPr marL="109728" marR="109728" marT="54864" marB="5486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b="0" dirty="0" smtClean="0">
                          <a:solidFill>
                            <a:schemeClr val="tx1"/>
                          </a:solidFill>
                        </a:rPr>
                        <a:t>Converts field or value in quotes to </a:t>
                      </a:r>
                      <a:r>
                        <a:rPr lang="en-US" sz="2400" b="0" dirty="0" err="1" smtClean="0">
                          <a:solidFill>
                            <a:schemeClr val="tx1"/>
                          </a:solidFill>
                        </a:rPr>
                        <a:t>datetime</a:t>
                      </a:r>
                      <a:r>
                        <a:rPr lang="en-US" sz="2400" b="0" dirty="0" smtClean="0">
                          <a:solidFill>
                            <a:schemeClr val="tx1"/>
                          </a:solidFill>
                        </a:rPr>
                        <a:t> type</a:t>
                      </a:r>
                    </a:p>
                  </a:txBody>
                  <a:tcPr marL="109728" marR="109728" marT="54864" marB="5486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75488">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2400" dirty="0" smtClean="0"/>
                        <a:t>TODAY()</a:t>
                      </a:r>
                    </a:p>
                  </a:txBody>
                  <a:tcPr marL="109728" marR="109728" marT="54864" marB="5486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2400" dirty="0" smtClean="0"/>
                        <a:t>Date Stamp</a:t>
                      </a:r>
                      <a:endParaRPr lang="en-US" sz="2400" dirty="0"/>
                    </a:p>
                  </a:txBody>
                  <a:tcPr marL="109728" marR="109728" marT="54864" marB="5486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75488">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2400" dirty="0" smtClean="0"/>
                        <a:t>NOW()</a:t>
                      </a:r>
                    </a:p>
                  </a:txBody>
                  <a:tcPr marL="109728" marR="109728" marT="54864" marB="5486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smtClean="0"/>
                        <a:t>Date</a:t>
                      </a:r>
                      <a:r>
                        <a:rPr lang="en-US" sz="2400" baseline="0" dirty="0" smtClean="0"/>
                        <a:t> and Time stamp</a:t>
                      </a:r>
                      <a:endParaRPr lang="en-US" sz="2400" dirty="0" smtClean="0"/>
                    </a:p>
                  </a:txBody>
                  <a:tcPr marL="109728" marR="109728" marT="54864" marB="5486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graphicFrame>
        <p:nvGraphicFramePr>
          <p:cNvPr id="8" name="Table 7"/>
          <p:cNvGraphicFramePr>
            <a:graphicFrameLocks noGrp="1"/>
          </p:cNvGraphicFramePr>
          <p:nvPr>
            <p:extLst/>
          </p:nvPr>
        </p:nvGraphicFramePr>
        <p:xfrm>
          <a:off x="3626671" y="1737360"/>
          <a:ext cx="7315200" cy="2377440"/>
        </p:xfrm>
        <a:graphic>
          <a:graphicData uri="http://schemas.openxmlformats.org/drawingml/2006/table">
            <a:tbl>
              <a:tblPr firstRow="1" bandRow="1">
                <a:tableStyleId>{5C22544A-7EE6-4342-B048-85BDC9FD1C3A}</a:tableStyleId>
              </a:tblPr>
              <a:tblGrid>
                <a:gridCol w="4114800"/>
                <a:gridCol w="3200400"/>
              </a:tblGrid>
              <a:tr h="475488">
                <a:tc gridSpan="2">
                  <a:txBody>
                    <a:bodyPr/>
                    <a:lstStyle/>
                    <a:p>
                      <a:pPr algn="ctr"/>
                      <a:r>
                        <a:rPr lang="en-US" sz="2400" b="1" dirty="0" smtClean="0">
                          <a:solidFill>
                            <a:schemeClr val="tx1"/>
                          </a:solidFill>
                        </a:rPr>
                        <a:t>Example Date Functions</a:t>
                      </a:r>
                      <a:r>
                        <a:rPr lang="en-US" sz="2400" b="1" baseline="0" dirty="0" smtClean="0">
                          <a:solidFill>
                            <a:schemeClr val="tx1"/>
                          </a:solidFill>
                        </a:rPr>
                        <a:t> </a:t>
                      </a:r>
                      <a:r>
                        <a:rPr lang="en-US" sz="2400" b="1" dirty="0" smtClean="0">
                          <a:solidFill>
                            <a:schemeClr val="tx1"/>
                          </a:solidFill>
                        </a:rPr>
                        <a:t>for 3/11/2014</a:t>
                      </a:r>
                      <a:endParaRPr lang="en-US" sz="2400" b="1" dirty="0">
                        <a:solidFill>
                          <a:schemeClr val="tx1"/>
                        </a:solidFill>
                      </a:endParaRPr>
                    </a:p>
                  </a:txBody>
                  <a:tcPr marL="109728" marR="109728" marT="54864" marB="54864" anchor="b">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a:endParaRPr lang="en-US" sz="1100" b="0" dirty="0">
                        <a:solidFill>
                          <a:schemeClr val="tx1"/>
                        </a:solidFill>
                      </a:endParaRPr>
                    </a:p>
                  </a:txBody>
                  <a:tcPr anchor="b">
                    <a:lnB w="12700" cap="flat" cmpd="sng" algn="ctr">
                      <a:solidFill>
                        <a:schemeClr val="bg1">
                          <a:lumMod val="75000"/>
                        </a:schemeClr>
                      </a:solidFill>
                      <a:prstDash val="solid"/>
                      <a:round/>
                      <a:headEnd type="none" w="med" len="med"/>
                      <a:tailEnd type="none" w="med" len="med"/>
                    </a:lnB>
                    <a:noFill/>
                  </a:tcPr>
                </a:tc>
              </a:tr>
              <a:tr h="475488">
                <a:tc>
                  <a:txBody>
                    <a:bodyPr/>
                    <a:lstStyle/>
                    <a:p>
                      <a:pPr algn="r"/>
                      <a:r>
                        <a:rPr lang="en-US" sz="2400" dirty="0" smtClean="0"/>
                        <a:t>DATENAME(‘month’, [Date])</a:t>
                      </a:r>
                      <a:endParaRPr lang="en-US" sz="2400" dirty="0"/>
                    </a:p>
                  </a:txBody>
                  <a:tcPr marL="109728" marR="109728" marT="54864" marB="5486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smtClean="0"/>
                        <a:t>March</a:t>
                      </a:r>
                      <a:endParaRPr lang="en-US" sz="2400" dirty="0"/>
                    </a:p>
                  </a:txBody>
                  <a:tcPr marL="109728" marR="109728" marT="54864" marB="5486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75488">
                <a:tc>
                  <a:txBody>
                    <a:bodyPr/>
                    <a:lstStyle/>
                    <a:p>
                      <a:pPr algn="r"/>
                      <a:r>
                        <a:rPr lang="en-US" sz="2400" dirty="0" smtClean="0"/>
                        <a:t>DATEPART(‘month’, [Date])</a:t>
                      </a:r>
                      <a:endParaRPr lang="en-US" sz="2400" dirty="0"/>
                    </a:p>
                  </a:txBody>
                  <a:tcPr marL="109728" marR="109728" marT="54864" marB="5486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smtClean="0"/>
                        <a:t>3</a:t>
                      </a:r>
                      <a:endParaRPr lang="en-US" sz="2400" dirty="0"/>
                    </a:p>
                  </a:txBody>
                  <a:tcPr marL="109728" marR="109728" marT="54864" marB="5486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841248">
                <a:tc>
                  <a:txBody>
                    <a:bodyPr/>
                    <a:lstStyle/>
                    <a:p>
                      <a:pPr algn="r"/>
                      <a:r>
                        <a:rPr lang="en-US" sz="2400" dirty="0" smtClean="0"/>
                        <a:t>DATETRUNC(‘month’, [Date])</a:t>
                      </a:r>
                      <a:endParaRPr lang="en-US" sz="2400" dirty="0"/>
                    </a:p>
                  </a:txBody>
                  <a:tcPr marL="109728" marR="109728" marT="54864" marB="5486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smtClean="0"/>
                        <a:t>3/1/2014</a:t>
                      </a:r>
                      <a:endParaRPr lang="en-US" sz="2400" dirty="0"/>
                    </a:p>
                  </a:txBody>
                  <a:tcPr marL="109728" marR="109728" marT="54864" marB="5486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75488">
                <a:tc>
                  <a:txBody>
                    <a:bodyPr/>
                    <a:lstStyle/>
                    <a:p>
                      <a:pPr algn="r"/>
                      <a:r>
                        <a:rPr lang="en-US" sz="2400" dirty="0" smtClean="0"/>
                        <a:t>DAY([Date])</a:t>
                      </a:r>
                      <a:endParaRPr lang="en-US" sz="2400" dirty="0"/>
                    </a:p>
                  </a:txBody>
                  <a:tcPr marL="109728" marR="109728" marT="54864" marB="5486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smtClean="0"/>
                        <a:t>11</a:t>
                      </a:r>
                      <a:endParaRPr lang="en-US" sz="2400" dirty="0"/>
                    </a:p>
                  </a:txBody>
                  <a:tcPr marL="109728" marR="109728" marT="54864" marB="5486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Tree>
    <p:extLst>
      <p:ext uri="{BB962C8B-B14F-4D97-AF65-F5344CB8AC3E}">
        <p14:creationId xmlns:p14="http://schemas.microsoft.com/office/powerpoint/2010/main" val="2818940367"/>
      </p:ext>
    </p:extLst>
  </p:cSld>
  <p:clrMapOvr>
    <a:masterClrMapping/>
  </p:clrMapOvr>
  <p:transition>
    <p:fade/>
  </p:transition>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3" name="TextBox 2"/>
          <p:cNvSpPr txBox="1"/>
          <p:nvPr/>
        </p:nvSpPr>
        <p:spPr>
          <a:xfrm>
            <a:off x="9658350" y="2600325"/>
            <a:ext cx="3604192" cy="6015493"/>
          </a:xfrm>
          <a:prstGeom prst="rect">
            <a:avLst/>
          </a:prstGeom>
          <a:noFill/>
        </p:spPr>
        <p:txBody>
          <a:bodyPr wrap="none" lIns="182880" tIns="146304" rIns="182880" bIns="146304" rtlCol="0">
            <a:spAutoFit/>
          </a:bodyPr>
          <a:lstStyle/>
          <a:p>
            <a:pPr>
              <a:lnSpc>
                <a:spcPct val="90000"/>
              </a:lnSpc>
              <a:spcAft>
                <a:spcPts val="1800"/>
              </a:spcAft>
            </a:pPr>
            <a:r>
              <a:rPr lang="en-US" sz="41300" dirty="0" smtClean="0">
                <a:solidFill>
                  <a:schemeClr val="accent4">
                    <a:lumMod val="60000"/>
                    <a:lumOff val="40000"/>
                  </a:schemeClr>
                </a:solidFill>
                <a:latin typeface="+mj-lt"/>
              </a:rPr>
              <a:t>?</a:t>
            </a:r>
          </a:p>
        </p:txBody>
      </p:sp>
      <p:sp>
        <p:nvSpPr>
          <p:cNvPr id="2" name="Title 1"/>
          <p:cNvSpPr>
            <a:spLocks noGrp="1"/>
          </p:cNvSpPr>
          <p:nvPr>
            <p:ph type="title"/>
          </p:nvPr>
        </p:nvSpPr>
        <p:spPr>
          <a:xfrm>
            <a:off x="900079" y="1904266"/>
            <a:ext cx="13277532" cy="1079598"/>
          </a:xfrm>
        </p:spPr>
        <p:txBody>
          <a:bodyPr/>
          <a:lstStyle/>
          <a:p>
            <a:pPr>
              <a:lnSpc>
                <a:spcPct val="100000"/>
              </a:lnSpc>
              <a:spcAft>
                <a:spcPts val="600"/>
              </a:spcAft>
            </a:pPr>
            <a:r>
              <a:rPr lang="en-US" sz="4800" b="1" dirty="0" smtClean="0"/>
              <a:t>What are the biggest challenges that you face with data…</a:t>
            </a:r>
            <a:br>
              <a:rPr lang="en-US" sz="4800" b="1" dirty="0" smtClean="0"/>
            </a:br>
            <a:r>
              <a:rPr lang="en-US" sz="4800" b="1" dirty="0" smtClean="0"/>
              <a:t>ex: </a:t>
            </a:r>
            <a:r>
              <a:rPr lang="en-US" sz="4800" b="1" dirty="0" smtClean="0"/>
              <a:t>access, quality, structure?</a:t>
            </a:r>
            <a:endParaRPr lang="en-US" sz="4800" dirty="0"/>
          </a:p>
        </p:txBody>
      </p:sp>
      <p:sp>
        <p:nvSpPr>
          <p:cNvPr id="4" name="Rectangle 3"/>
          <p:cNvSpPr/>
          <p:nvPr/>
        </p:nvSpPr>
        <p:spPr>
          <a:xfrm>
            <a:off x="433860" y="317808"/>
            <a:ext cx="7454990" cy="830997"/>
          </a:xfrm>
          <a:prstGeom prst="rect">
            <a:avLst/>
          </a:prstGeom>
        </p:spPr>
        <p:txBody>
          <a:bodyPr wrap="none">
            <a:spAutoFit/>
          </a:bodyPr>
          <a:lstStyle/>
          <a:p>
            <a:r>
              <a:rPr lang="en-US" sz="4800" dirty="0" smtClean="0">
                <a:solidFill>
                  <a:schemeClr val="accent4">
                    <a:lumMod val="20000"/>
                    <a:lumOff val="80000"/>
                  </a:schemeClr>
                </a:solidFill>
                <a:latin typeface="+mj-lt"/>
              </a:rPr>
              <a:t>Discussion/Reflection</a:t>
            </a:r>
            <a:endParaRPr lang="en-US" sz="4800" dirty="0">
              <a:solidFill>
                <a:schemeClr val="accent4">
                  <a:lumMod val="20000"/>
                  <a:lumOff val="80000"/>
                </a:schemeClr>
              </a:solidFill>
              <a:latin typeface="+mj-lt"/>
            </a:endParaRPr>
          </a:p>
        </p:txBody>
      </p:sp>
    </p:spTree>
    <p:extLst>
      <p:ext uri="{BB962C8B-B14F-4D97-AF65-F5344CB8AC3E}">
        <p14:creationId xmlns:p14="http://schemas.microsoft.com/office/powerpoint/2010/main" val="1636169749"/>
      </p:ext>
    </p:extLst>
  </p:cSld>
  <p:clrMapOvr>
    <a:masterClrMapping/>
  </p:clrMapOvr>
  <p:transition>
    <p:fade/>
  </p:transition>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398588" y="1350914"/>
            <a:ext cx="11836008" cy="1079598"/>
          </a:xfrm>
          <a:prstGeom prst="rect">
            <a:avLst/>
          </a:prstGeom>
        </p:spPr>
        <p:txBody>
          <a:bodyPr/>
          <a:lstStyle/>
          <a:p>
            <a:pPr algn="l"/>
            <a:r>
              <a:rPr lang="en-US" dirty="0">
                <a:solidFill>
                  <a:schemeClr val="accent6">
                    <a:lumMod val="60000"/>
                    <a:lumOff val="40000"/>
                  </a:schemeClr>
                </a:solidFill>
              </a:rPr>
              <a:t>Today’s Lesson:</a:t>
            </a:r>
            <a:br>
              <a:rPr lang="en-US" dirty="0">
                <a:solidFill>
                  <a:schemeClr val="accent6">
                    <a:lumMod val="60000"/>
                    <a:lumOff val="40000"/>
                  </a:schemeClr>
                </a:solidFill>
              </a:rPr>
            </a:br>
            <a:r>
              <a:rPr lang="en-US" dirty="0">
                <a:solidFill>
                  <a:schemeClr val="accent6">
                    <a:lumMod val="60000"/>
                    <a:lumOff val="40000"/>
                  </a:schemeClr>
                </a:solidFill>
              </a:rPr>
              <a:t>	</a:t>
            </a:r>
            <a:r>
              <a:rPr lang="en-US" sz="4400" dirty="0">
                <a:solidFill>
                  <a:schemeClr val="accent6">
                    <a:lumMod val="60000"/>
                    <a:lumOff val="40000"/>
                  </a:schemeClr>
                </a:solidFill>
              </a:rPr>
              <a:t>How Data works in Large Orgs </a:t>
            </a:r>
            <a:r>
              <a:rPr lang="en-US" sz="4400" dirty="0" smtClean="0">
                <a:solidFill>
                  <a:schemeClr val="accent3"/>
                </a:solidFill>
              </a:rPr>
              <a:t/>
            </a:r>
            <a:br>
              <a:rPr lang="en-US" sz="4400" dirty="0" smtClean="0">
                <a:solidFill>
                  <a:schemeClr val="accent3"/>
                </a:solidFill>
              </a:rPr>
            </a:br>
            <a:r>
              <a:rPr lang="en-US" sz="4400" dirty="0">
                <a:solidFill>
                  <a:schemeClr val="accent3"/>
                </a:solidFill>
              </a:rPr>
              <a:t>	</a:t>
            </a:r>
            <a:r>
              <a:rPr lang="en-US" sz="4400" dirty="0">
                <a:solidFill>
                  <a:srgbClr val="BFD4DD"/>
                </a:solidFill>
              </a:rPr>
              <a:t>G</a:t>
            </a:r>
            <a:r>
              <a:rPr lang="en-US" sz="4400" dirty="0">
                <a:solidFill>
                  <a:srgbClr val="BFD4DD"/>
                </a:solidFill>
              </a:rPr>
              <a:t>etting Data to Tableau</a:t>
            </a:r>
            <a:r>
              <a:rPr lang="en-US" sz="4400" dirty="0" smtClean="0">
                <a:solidFill>
                  <a:schemeClr val="accent6">
                    <a:lumMod val="60000"/>
                    <a:lumOff val="40000"/>
                  </a:schemeClr>
                </a:solidFill>
              </a:rPr>
              <a:t/>
            </a:r>
            <a:br>
              <a:rPr lang="en-US" sz="4400" dirty="0" smtClean="0">
                <a:solidFill>
                  <a:schemeClr val="accent6">
                    <a:lumMod val="60000"/>
                    <a:lumOff val="40000"/>
                  </a:schemeClr>
                </a:solidFill>
              </a:rPr>
            </a:br>
            <a:r>
              <a:rPr lang="en-US" sz="4400" dirty="0">
                <a:solidFill>
                  <a:schemeClr val="accent6">
                    <a:lumMod val="60000"/>
                    <a:lumOff val="40000"/>
                  </a:schemeClr>
                </a:solidFill>
              </a:rPr>
              <a:t>	</a:t>
            </a:r>
            <a:r>
              <a:rPr lang="en-US" sz="4400" dirty="0" smtClean="0">
                <a:solidFill>
                  <a:schemeClr val="accent6">
                    <a:lumMod val="60000"/>
                    <a:lumOff val="40000"/>
                  </a:schemeClr>
                </a:solidFill>
              </a:rPr>
              <a:t>Once Data is in Tableau</a:t>
            </a:r>
            <a:r>
              <a:rPr lang="en-US" sz="4400" dirty="0">
                <a:solidFill>
                  <a:schemeClr val="accent3"/>
                </a:solidFill>
              </a:rPr>
              <a:t/>
            </a:r>
            <a:br>
              <a:rPr lang="en-US" sz="4400" dirty="0">
                <a:solidFill>
                  <a:schemeClr val="accent3"/>
                </a:solidFill>
              </a:rPr>
            </a:br>
            <a:r>
              <a:rPr lang="en-US" dirty="0" smtClean="0">
                <a:solidFill>
                  <a:schemeClr val="accent3"/>
                </a:solidFill>
              </a:rPr>
              <a:t>Hands On – Survey Data</a:t>
            </a:r>
            <a:r>
              <a:rPr lang="en-US" dirty="0">
                <a:solidFill>
                  <a:schemeClr val="accent6">
                    <a:lumMod val="60000"/>
                    <a:lumOff val="40000"/>
                  </a:schemeClr>
                </a:solidFill>
              </a:rPr>
              <a:t/>
            </a:r>
            <a:br>
              <a:rPr lang="en-US" dirty="0">
                <a:solidFill>
                  <a:schemeClr val="accent6">
                    <a:lumMod val="60000"/>
                    <a:lumOff val="40000"/>
                  </a:schemeClr>
                </a:solidFill>
              </a:rPr>
            </a:br>
            <a:r>
              <a:rPr lang="en-US" dirty="0" smtClean="0">
                <a:solidFill>
                  <a:schemeClr val="accent6">
                    <a:lumMod val="60000"/>
                    <a:lumOff val="40000"/>
                  </a:schemeClr>
                </a:solidFill>
              </a:rPr>
              <a:t>Homework</a:t>
            </a:r>
            <a:endParaRPr lang="en-US" dirty="0">
              <a:solidFill>
                <a:schemeClr val="accent6">
                  <a:lumMod val="60000"/>
                  <a:lumOff val="40000"/>
                </a:schemeClr>
              </a:solidFill>
            </a:endParaRPr>
          </a:p>
        </p:txBody>
      </p:sp>
      <p:sp>
        <p:nvSpPr>
          <p:cNvPr id="3" name="Rectangle 2"/>
          <p:cNvSpPr/>
          <p:nvPr/>
        </p:nvSpPr>
        <p:spPr bwMode="auto">
          <a:xfrm>
            <a:off x="11401425" y="6772275"/>
            <a:ext cx="3228975" cy="125730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968396903"/>
      </p:ext>
    </p:extLst>
  </p:cSld>
  <p:clrMapOvr>
    <a:masterClrMapping/>
  </p:clrMapOvr>
  <p:transition>
    <p:fade/>
  </p:transition>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398588" y="1350914"/>
            <a:ext cx="11836008" cy="1079598"/>
          </a:xfrm>
          <a:prstGeom prst="rect">
            <a:avLst/>
          </a:prstGeom>
        </p:spPr>
        <p:txBody>
          <a:bodyPr/>
          <a:lstStyle/>
          <a:p>
            <a:pPr algn="l"/>
            <a:r>
              <a:rPr lang="en-US" dirty="0">
                <a:solidFill>
                  <a:schemeClr val="accent6">
                    <a:lumMod val="60000"/>
                    <a:lumOff val="40000"/>
                  </a:schemeClr>
                </a:solidFill>
              </a:rPr>
              <a:t>Today’s Lesson:</a:t>
            </a:r>
            <a:br>
              <a:rPr lang="en-US" dirty="0">
                <a:solidFill>
                  <a:schemeClr val="accent6">
                    <a:lumMod val="60000"/>
                    <a:lumOff val="40000"/>
                  </a:schemeClr>
                </a:solidFill>
              </a:rPr>
            </a:br>
            <a:r>
              <a:rPr lang="en-US" dirty="0">
                <a:solidFill>
                  <a:schemeClr val="accent6">
                    <a:lumMod val="60000"/>
                    <a:lumOff val="40000"/>
                  </a:schemeClr>
                </a:solidFill>
              </a:rPr>
              <a:t>	</a:t>
            </a:r>
            <a:r>
              <a:rPr lang="en-US" sz="4400" dirty="0">
                <a:solidFill>
                  <a:schemeClr val="accent6">
                    <a:lumMod val="60000"/>
                    <a:lumOff val="40000"/>
                  </a:schemeClr>
                </a:solidFill>
              </a:rPr>
              <a:t>How Data works in Large Orgs </a:t>
            </a:r>
            <a:r>
              <a:rPr lang="en-US" sz="4400" dirty="0" smtClean="0">
                <a:solidFill>
                  <a:schemeClr val="accent3"/>
                </a:solidFill>
              </a:rPr>
              <a:t/>
            </a:r>
            <a:br>
              <a:rPr lang="en-US" sz="4400" dirty="0" smtClean="0">
                <a:solidFill>
                  <a:schemeClr val="accent3"/>
                </a:solidFill>
              </a:rPr>
            </a:br>
            <a:r>
              <a:rPr lang="en-US" sz="4400" dirty="0">
                <a:solidFill>
                  <a:schemeClr val="accent3"/>
                </a:solidFill>
              </a:rPr>
              <a:t>	</a:t>
            </a:r>
            <a:r>
              <a:rPr lang="en-US" sz="4400" dirty="0">
                <a:solidFill>
                  <a:srgbClr val="BFD4DD"/>
                </a:solidFill>
              </a:rPr>
              <a:t>G</a:t>
            </a:r>
            <a:r>
              <a:rPr lang="en-US" sz="4400" dirty="0">
                <a:solidFill>
                  <a:srgbClr val="BFD4DD"/>
                </a:solidFill>
              </a:rPr>
              <a:t>etting Data to Tableau</a:t>
            </a:r>
            <a:r>
              <a:rPr lang="en-US" sz="4400" dirty="0" smtClean="0">
                <a:solidFill>
                  <a:schemeClr val="accent6">
                    <a:lumMod val="60000"/>
                    <a:lumOff val="40000"/>
                  </a:schemeClr>
                </a:solidFill>
              </a:rPr>
              <a:t/>
            </a:r>
            <a:br>
              <a:rPr lang="en-US" sz="4400" dirty="0" smtClean="0">
                <a:solidFill>
                  <a:schemeClr val="accent6">
                    <a:lumMod val="60000"/>
                    <a:lumOff val="40000"/>
                  </a:schemeClr>
                </a:solidFill>
              </a:rPr>
            </a:br>
            <a:r>
              <a:rPr lang="en-US" sz="4400" dirty="0">
                <a:solidFill>
                  <a:schemeClr val="accent6">
                    <a:lumMod val="60000"/>
                    <a:lumOff val="40000"/>
                  </a:schemeClr>
                </a:solidFill>
              </a:rPr>
              <a:t>	</a:t>
            </a:r>
            <a:r>
              <a:rPr lang="en-US" sz="4400" dirty="0" smtClean="0">
                <a:solidFill>
                  <a:schemeClr val="accent6">
                    <a:lumMod val="60000"/>
                    <a:lumOff val="40000"/>
                  </a:schemeClr>
                </a:solidFill>
              </a:rPr>
              <a:t>Once Data is in Tableau</a:t>
            </a:r>
            <a:r>
              <a:rPr lang="en-US" sz="4400" dirty="0">
                <a:solidFill>
                  <a:schemeClr val="accent3"/>
                </a:solidFill>
              </a:rPr>
              <a:t/>
            </a:r>
            <a:br>
              <a:rPr lang="en-US" sz="4400" dirty="0">
                <a:solidFill>
                  <a:schemeClr val="accent3"/>
                </a:solidFill>
              </a:rPr>
            </a:br>
            <a:r>
              <a:rPr lang="en-US" dirty="0" smtClean="0">
                <a:solidFill>
                  <a:schemeClr val="accent6">
                    <a:lumMod val="60000"/>
                    <a:lumOff val="40000"/>
                  </a:schemeClr>
                </a:solidFill>
              </a:rPr>
              <a:t>Hands On – Survey Data</a:t>
            </a:r>
            <a:r>
              <a:rPr lang="en-US" dirty="0">
                <a:solidFill>
                  <a:schemeClr val="accent6">
                    <a:lumMod val="60000"/>
                    <a:lumOff val="40000"/>
                  </a:schemeClr>
                </a:solidFill>
              </a:rPr>
              <a:t/>
            </a:r>
            <a:br>
              <a:rPr lang="en-US" dirty="0">
                <a:solidFill>
                  <a:schemeClr val="accent6">
                    <a:lumMod val="60000"/>
                    <a:lumOff val="40000"/>
                  </a:schemeClr>
                </a:solidFill>
              </a:rPr>
            </a:br>
            <a:r>
              <a:rPr lang="en-US" dirty="0" smtClean="0">
                <a:solidFill>
                  <a:schemeClr val="accent3"/>
                </a:solidFill>
              </a:rPr>
              <a:t>Homework</a:t>
            </a:r>
            <a:endParaRPr lang="en-US" dirty="0">
              <a:solidFill>
                <a:schemeClr val="accent3"/>
              </a:solidFill>
            </a:endParaRPr>
          </a:p>
        </p:txBody>
      </p:sp>
      <p:sp>
        <p:nvSpPr>
          <p:cNvPr id="3" name="Rectangle 2"/>
          <p:cNvSpPr/>
          <p:nvPr/>
        </p:nvSpPr>
        <p:spPr bwMode="auto">
          <a:xfrm>
            <a:off x="11401425" y="6772275"/>
            <a:ext cx="3228975" cy="125730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418118062"/>
      </p:ext>
    </p:extLst>
  </p:cSld>
  <p:clrMapOvr>
    <a:masterClrMapping/>
  </p:clrMapOvr>
  <p:transition>
    <p:fade/>
  </p:transition>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37484" y="1671026"/>
            <a:ext cx="11836008" cy="1079598"/>
          </a:xfrm>
        </p:spPr>
        <p:txBody>
          <a:bodyPr/>
          <a:lstStyle/>
          <a:p>
            <a:r>
              <a:rPr lang="en-US" sz="4800" dirty="0" smtClean="0"/>
              <a:t>Build a concept board: </a:t>
            </a:r>
            <a:r>
              <a:rPr lang="en-US" sz="4800" u="sng" dirty="0" smtClean="0"/>
              <a:t/>
            </a:r>
            <a:br>
              <a:rPr lang="en-US" sz="4800" u="sng" dirty="0" smtClean="0"/>
            </a:br>
            <a:r>
              <a:rPr lang="en-US" sz="4800" u="sng" dirty="0"/>
              <a:t/>
            </a:r>
            <a:br>
              <a:rPr lang="en-US" sz="4800" u="sng" dirty="0"/>
            </a:br>
            <a:r>
              <a:rPr lang="en-US" sz="4800" u="sng" dirty="0" smtClean="0">
                <a:hlinkClick r:id="rId2"/>
              </a:rPr>
              <a:t>http</a:t>
            </a:r>
            <a:r>
              <a:rPr lang="en-US" sz="4800" u="sng" dirty="0">
                <a:hlinkClick r:id="rId2"/>
              </a:rPr>
              <a:t>://</a:t>
            </a:r>
            <a:r>
              <a:rPr lang="en-US" sz="4800" u="sng" dirty="0" smtClean="0">
                <a:hlinkClick r:id="rId2"/>
              </a:rPr>
              <a:t>www.dribbble.com</a:t>
            </a:r>
            <a:r>
              <a:rPr lang="en-US" sz="4800" u="sng" dirty="0" smtClean="0"/>
              <a:t/>
            </a:r>
            <a:br>
              <a:rPr lang="en-US" sz="4800" u="sng" dirty="0" smtClean="0"/>
            </a:br>
            <a:r>
              <a:rPr lang="en-US" sz="4800" u="sng" dirty="0"/>
              <a:t/>
            </a:r>
            <a:br>
              <a:rPr lang="en-US" sz="4800" u="sng" dirty="0"/>
            </a:br>
            <a:r>
              <a:rPr lang="en-US" sz="4800" u="sng" dirty="0">
                <a:hlinkClick r:id="rId3"/>
              </a:rPr>
              <a:t>http://</a:t>
            </a:r>
            <a:r>
              <a:rPr lang="en-US" sz="4800" u="sng" dirty="0" smtClean="0">
                <a:hlinkClick r:id="rId3"/>
              </a:rPr>
              <a:t>www.flowingdata.com</a:t>
            </a:r>
            <a:r>
              <a:rPr lang="en-US" sz="4800" u="sng" dirty="0" smtClean="0"/>
              <a:t/>
            </a:r>
            <a:br>
              <a:rPr lang="en-US" sz="4800" u="sng" dirty="0" smtClean="0"/>
            </a:br>
            <a:r>
              <a:rPr lang="en-US" sz="4800" u="sng" dirty="0"/>
              <a:t/>
            </a:r>
            <a:br>
              <a:rPr lang="en-US" sz="4800" u="sng" dirty="0"/>
            </a:br>
            <a:r>
              <a:rPr lang="en-US" sz="4800" u="sng" dirty="0">
                <a:hlinkClick r:id="rId4"/>
              </a:rPr>
              <a:t>https://</a:t>
            </a:r>
            <a:r>
              <a:rPr lang="en-US" sz="4800" u="sng" dirty="0" smtClean="0">
                <a:hlinkClick r:id="rId4"/>
              </a:rPr>
              <a:t>github.com/mbostock/d3/wiki/Gallery</a:t>
            </a:r>
            <a:r>
              <a:rPr lang="en-US" sz="4800" u="sng" dirty="0" smtClean="0"/>
              <a:t/>
            </a:r>
            <a:br>
              <a:rPr lang="en-US" sz="4800" u="sng" dirty="0" smtClean="0"/>
            </a:br>
            <a:r>
              <a:rPr lang="en-US" sz="4800" u="sng" dirty="0" smtClean="0"/>
              <a:t/>
            </a:r>
            <a:br>
              <a:rPr lang="en-US" sz="4800" u="sng" dirty="0" smtClean="0"/>
            </a:br>
            <a:r>
              <a:rPr lang="en-US" sz="4800" u="sng" dirty="0"/>
              <a:t/>
            </a:r>
            <a:br>
              <a:rPr lang="en-US" sz="4800" u="sng" dirty="0"/>
            </a:br>
            <a:endParaRPr lang="en-US" sz="4800" dirty="0"/>
          </a:p>
        </p:txBody>
      </p:sp>
      <p:sp>
        <p:nvSpPr>
          <p:cNvPr id="3" name="Text Placeholder 2"/>
          <p:cNvSpPr>
            <a:spLocks noGrp="1"/>
          </p:cNvSpPr>
          <p:nvPr>
            <p:ph type="body" sz="quarter" idx="10"/>
          </p:nvPr>
        </p:nvSpPr>
        <p:spPr/>
        <p:txBody>
          <a:bodyPr/>
          <a:lstStyle/>
          <a:p>
            <a:endParaRPr lang="en-US" dirty="0"/>
          </a:p>
        </p:txBody>
      </p:sp>
    </p:spTree>
    <p:extLst>
      <p:ext uri="{BB962C8B-B14F-4D97-AF65-F5344CB8AC3E}">
        <p14:creationId xmlns:p14="http://schemas.microsoft.com/office/powerpoint/2010/main" val="1673476075"/>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398588" y="1350914"/>
            <a:ext cx="11836008" cy="1079598"/>
          </a:xfrm>
          <a:prstGeom prst="rect">
            <a:avLst/>
          </a:prstGeom>
        </p:spPr>
        <p:txBody>
          <a:bodyPr/>
          <a:lstStyle/>
          <a:p>
            <a:pPr algn="l"/>
            <a:r>
              <a:rPr lang="en-US" dirty="0">
                <a:solidFill>
                  <a:schemeClr val="accent6">
                    <a:lumMod val="60000"/>
                    <a:lumOff val="40000"/>
                  </a:schemeClr>
                </a:solidFill>
              </a:rPr>
              <a:t>Today’s Lesson:</a:t>
            </a:r>
            <a:br>
              <a:rPr lang="en-US" dirty="0">
                <a:solidFill>
                  <a:schemeClr val="accent6">
                    <a:lumMod val="60000"/>
                    <a:lumOff val="40000"/>
                  </a:schemeClr>
                </a:solidFill>
              </a:rPr>
            </a:br>
            <a:r>
              <a:rPr lang="en-US" dirty="0">
                <a:solidFill>
                  <a:schemeClr val="accent6">
                    <a:lumMod val="60000"/>
                    <a:lumOff val="40000"/>
                  </a:schemeClr>
                </a:solidFill>
              </a:rPr>
              <a:t>	</a:t>
            </a:r>
            <a:r>
              <a:rPr lang="en-US" sz="4400" dirty="0">
                <a:solidFill>
                  <a:schemeClr val="accent6">
                    <a:lumMod val="60000"/>
                    <a:lumOff val="40000"/>
                  </a:schemeClr>
                </a:solidFill>
              </a:rPr>
              <a:t>How Data works in Large Orgs </a:t>
            </a:r>
            <a:r>
              <a:rPr lang="en-US" sz="4400" dirty="0" smtClean="0">
                <a:solidFill>
                  <a:schemeClr val="accent3"/>
                </a:solidFill>
              </a:rPr>
              <a:t/>
            </a:r>
            <a:br>
              <a:rPr lang="en-US" sz="4400" dirty="0" smtClean="0">
                <a:solidFill>
                  <a:schemeClr val="accent3"/>
                </a:solidFill>
              </a:rPr>
            </a:br>
            <a:r>
              <a:rPr lang="en-US" sz="4400" dirty="0">
                <a:solidFill>
                  <a:schemeClr val="accent3"/>
                </a:solidFill>
              </a:rPr>
              <a:t>	</a:t>
            </a:r>
            <a:r>
              <a:rPr lang="en-US" sz="4400" dirty="0">
                <a:solidFill>
                  <a:schemeClr val="accent3"/>
                </a:solidFill>
              </a:rPr>
              <a:t>G</a:t>
            </a:r>
            <a:r>
              <a:rPr lang="en-US" sz="4400" dirty="0">
                <a:solidFill>
                  <a:schemeClr val="accent3"/>
                </a:solidFill>
              </a:rPr>
              <a:t>etting Data to Tableau</a:t>
            </a:r>
            <a:r>
              <a:rPr lang="en-US" sz="4400" dirty="0" smtClean="0">
                <a:solidFill>
                  <a:schemeClr val="accent6">
                    <a:lumMod val="60000"/>
                    <a:lumOff val="40000"/>
                  </a:schemeClr>
                </a:solidFill>
              </a:rPr>
              <a:t/>
            </a:r>
            <a:br>
              <a:rPr lang="en-US" sz="4400" dirty="0" smtClean="0">
                <a:solidFill>
                  <a:schemeClr val="accent6">
                    <a:lumMod val="60000"/>
                    <a:lumOff val="40000"/>
                  </a:schemeClr>
                </a:solidFill>
              </a:rPr>
            </a:br>
            <a:r>
              <a:rPr lang="en-US" sz="4400" dirty="0">
                <a:solidFill>
                  <a:schemeClr val="accent6">
                    <a:lumMod val="60000"/>
                    <a:lumOff val="40000"/>
                  </a:schemeClr>
                </a:solidFill>
              </a:rPr>
              <a:t>	</a:t>
            </a:r>
            <a:r>
              <a:rPr lang="en-US" sz="4400" dirty="0" smtClean="0">
                <a:solidFill>
                  <a:schemeClr val="accent6">
                    <a:lumMod val="60000"/>
                    <a:lumOff val="40000"/>
                  </a:schemeClr>
                </a:solidFill>
              </a:rPr>
              <a:t>Once Data is in Tableau</a:t>
            </a:r>
            <a:r>
              <a:rPr lang="en-US" sz="4400" dirty="0">
                <a:solidFill>
                  <a:schemeClr val="accent3"/>
                </a:solidFill>
              </a:rPr>
              <a:t/>
            </a:r>
            <a:br>
              <a:rPr lang="en-US" sz="4400" dirty="0">
                <a:solidFill>
                  <a:schemeClr val="accent3"/>
                </a:solidFill>
              </a:rPr>
            </a:br>
            <a:r>
              <a:rPr lang="en-US" dirty="0" smtClean="0">
                <a:solidFill>
                  <a:schemeClr val="accent6">
                    <a:lumMod val="60000"/>
                    <a:lumOff val="40000"/>
                  </a:schemeClr>
                </a:solidFill>
              </a:rPr>
              <a:t>Hands On – Survey Data</a:t>
            </a:r>
            <a:r>
              <a:rPr lang="en-US" dirty="0">
                <a:solidFill>
                  <a:schemeClr val="accent6">
                    <a:lumMod val="60000"/>
                    <a:lumOff val="40000"/>
                  </a:schemeClr>
                </a:solidFill>
              </a:rPr>
              <a:t/>
            </a:r>
            <a:br>
              <a:rPr lang="en-US" dirty="0">
                <a:solidFill>
                  <a:schemeClr val="accent6">
                    <a:lumMod val="60000"/>
                    <a:lumOff val="40000"/>
                  </a:schemeClr>
                </a:solidFill>
              </a:rPr>
            </a:br>
            <a:r>
              <a:rPr lang="en-US" dirty="0" smtClean="0">
                <a:solidFill>
                  <a:schemeClr val="accent6">
                    <a:lumMod val="60000"/>
                    <a:lumOff val="40000"/>
                  </a:schemeClr>
                </a:solidFill>
              </a:rPr>
              <a:t>Homework</a:t>
            </a:r>
            <a:endParaRPr lang="en-US" dirty="0">
              <a:solidFill>
                <a:schemeClr val="accent6">
                  <a:lumMod val="60000"/>
                  <a:lumOff val="40000"/>
                </a:schemeClr>
              </a:solidFill>
            </a:endParaRPr>
          </a:p>
        </p:txBody>
      </p:sp>
      <p:sp>
        <p:nvSpPr>
          <p:cNvPr id="3" name="Rectangle 2"/>
          <p:cNvSpPr/>
          <p:nvPr/>
        </p:nvSpPr>
        <p:spPr bwMode="auto">
          <a:xfrm>
            <a:off x="11401425" y="6772275"/>
            <a:ext cx="3228975" cy="125730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56290938"/>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77440" y="640080"/>
            <a:ext cx="9875520" cy="914400"/>
          </a:xfrm>
        </p:spPr>
        <p:txBody>
          <a:bodyPr>
            <a:normAutofit fontScale="90000"/>
          </a:bodyPr>
          <a:lstStyle/>
          <a:p>
            <a:r>
              <a:rPr lang="en-US" dirty="0"/>
              <a:t>What is a database</a:t>
            </a:r>
            <a:r>
              <a:rPr lang="en-US" dirty="0" smtClean="0"/>
              <a:t>?</a:t>
            </a:r>
            <a:endParaRPr lang="en-US" dirty="0"/>
          </a:p>
        </p:txBody>
      </p:sp>
      <p:sp>
        <p:nvSpPr>
          <p:cNvPr id="3" name="Content Placeholder 2"/>
          <p:cNvSpPr>
            <a:spLocks noGrp="1"/>
          </p:cNvSpPr>
          <p:nvPr>
            <p:ph idx="1"/>
          </p:nvPr>
        </p:nvSpPr>
        <p:spPr>
          <a:xfrm>
            <a:off x="2355972" y="1554480"/>
            <a:ext cx="10171309" cy="4228850"/>
          </a:xfrm>
        </p:spPr>
        <p:txBody>
          <a:bodyPr/>
          <a:lstStyle/>
          <a:p>
            <a:r>
              <a:rPr lang="en-US" dirty="0" smtClean="0"/>
              <a:t>An organized collection of data, that includes data structures </a:t>
            </a:r>
          </a:p>
          <a:p>
            <a:pPr lvl="0"/>
            <a:endParaRPr lang="en-US" dirty="0" smtClean="0"/>
          </a:p>
          <a:p>
            <a:pPr lvl="0"/>
            <a:endParaRPr lang="en-US" dirty="0"/>
          </a:p>
          <a:p>
            <a:pPr lvl="0"/>
            <a:endParaRPr lang="en-US" dirty="0"/>
          </a:p>
          <a:p>
            <a:pPr lvl="0"/>
            <a:endParaRPr lang="en-US" dirty="0" smtClean="0"/>
          </a:p>
          <a:p>
            <a:endParaRPr lang="en-US" dirty="0"/>
          </a:p>
        </p:txBody>
      </p:sp>
      <p:sp>
        <p:nvSpPr>
          <p:cNvPr id="4" name="Rounded Rectangle 3"/>
          <p:cNvSpPr/>
          <p:nvPr/>
        </p:nvSpPr>
        <p:spPr>
          <a:xfrm>
            <a:off x="2377440" y="2286000"/>
            <a:ext cx="10056014" cy="1645920"/>
          </a:xfrm>
          <a:prstGeom prst="round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2542" b="1" dirty="0">
                <a:solidFill>
                  <a:schemeClr val="accent6">
                    <a:lumMod val="40000"/>
                    <a:lumOff val="60000"/>
                  </a:schemeClr>
                </a:solidFill>
              </a:rPr>
              <a:t>Relational (RDBMS)</a:t>
            </a:r>
          </a:p>
          <a:p>
            <a:pPr algn="ctr"/>
            <a:r>
              <a:rPr lang="en-US" sz="1680" dirty="0"/>
              <a:t>Related data structures (tables) that represent entities</a:t>
            </a:r>
          </a:p>
          <a:p>
            <a:pPr algn="ctr"/>
            <a:r>
              <a:rPr lang="en-US" sz="1680" dirty="0"/>
              <a:t>Supports transaction processing and data analysis (marts and warehouse) </a:t>
            </a:r>
          </a:p>
          <a:p>
            <a:pPr algn="ctr"/>
            <a:r>
              <a:rPr lang="en-US" sz="1680" dirty="0"/>
              <a:t>Queried with SQL</a:t>
            </a:r>
          </a:p>
          <a:p>
            <a:pPr algn="ctr"/>
            <a:r>
              <a:rPr lang="en-US" sz="1680" i="1" dirty="0"/>
              <a:t>Oracle, SQL Server, DB2, HANA, MySQL, Access, etc.</a:t>
            </a:r>
            <a:endParaRPr lang="en-US" sz="1680" i="1" dirty="0"/>
          </a:p>
        </p:txBody>
      </p:sp>
      <p:sp>
        <p:nvSpPr>
          <p:cNvPr id="5" name="Rounded Rectangle 4"/>
          <p:cNvSpPr/>
          <p:nvPr/>
        </p:nvSpPr>
        <p:spPr>
          <a:xfrm>
            <a:off x="2377440" y="4297680"/>
            <a:ext cx="10049653" cy="1691640"/>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2542" b="1" dirty="0">
                <a:solidFill>
                  <a:schemeClr val="accent6">
                    <a:lumMod val="40000"/>
                    <a:lumOff val="60000"/>
                  </a:schemeClr>
                </a:solidFill>
              </a:rPr>
              <a:t>Multidimensional (Cube)</a:t>
            </a:r>
          </a:p>
          <a:p>
            <a:pPr algn="ctr"/>
            <a:r>
              <a:rPr lang="en-US" sz="1680" dirty="0"/>
              <a:t>Optimized for summarization and analysis</a:t>
            </a:r>
          </a:p>
          <a:p>
            <a:pPr algn="ctr"/>
            <a:r>
              <a:rPr lang="en-US" sz="1680" dirty="0"/>
              <a:t>Built with aggregations</a:t>
            </a:r>
          </a:p>
          <a:p>
            <a:pPr algn="ctr"/>
            <a:r>
              <a:rPr lang="en-US" sz="1680" dirty="0"/>
              <a:t>Queried with MDX</a:t>
            </a:r>
          </a:p>
          <a:p>
            <a:pPr algn="ctr"/>
            <a:r>
              <a:rPr lang="en-US" sz="1680" i="1" dirty="0"/>
              <a:t>Analysis Services, </a:t>
            </a:r>
            <a:r>
              <a:rPr lang="en-US" sz="1680" i="1" dirty="0" err="1"/>
              <a:t>Essbase</a:t>
            </a:r>
            <a:endParaRPr lang="en-US" sz="1680" i="1" dirty="0"/>
          </a:p>
          <a:p>
            <a:pPr algn="ctr"/>
            <a:endParaRPr lang="en-US" sz="2542" dirty="0"/>
          </a:p>
        </p:txBody>
      </p:sp>
      <p:sp>
        <p:nvSpPr>
          <p:cNvPr id="7" name="Rounded Rectangle 6"/>
          <p:cNvSpPr/>
          <p:nvPr/>
        </p:nvSpPr>
        <p:spPr>
          <a:xfrm>
            <a:off x="2377440" y="6309360"/>
            <a:ext cx="10056014" cy="1554480"/>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2542" b="1" dirty="0">
                <a:solidFill>
                  <a:schemeClr val="accent6">
                    <a:lumMod val="40000"/>
                    <a:lumOff val="60000"/>
                  </a:schemeClr>
                </a:solidFill>
              </a:rPr>
              <a:t>Other Types</a:t>
            </a:r>
          </a:p>
          <a:p>
            <a:pPr algn="ctr"/>
            <a:r>
              <a:rPr lang="en-US" sz="1680" dirty="0"/>
              <a:t>Hierarchical</a:t>
            </a:r>
          </a:p>
          <a:p>
            <a:pPr algn="ctr"/>
            <a:r>
              <a:rPr lang="en-US" sz="1680" dirty="0"/>
              <a:t>Object Oriented</a:t>
            </a:r>
          </a:p>
          <a:p>
            <a:pPr algn="ctr"/>
            <a:r>
              <a:rPr lang="en-US" sz="1680" dirty="0"/>
              <a:t>Hadoop</a:t>
            </a:r>
          </a:p>
          <a:p>
            <a:pPr algn="ctr"/>
            <a:endParaRPr lang="en-US" sz="1680" dirty="0"/>
          </a:p>
        </p:txBody>
      </p:sp>
    </p:spTree>
    <p:extLst>
      <p:ext uri="{BB962C8B-B14F-4D97-AF65-F5344CB8AC3E}">
        <p14:creationId xmlns:p14="http://schemas.microsoft.com/office/powerpoint/2010/main" val="277498279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Elements of a Relational Database</a:t>
            </a:r>
            <a:endParaRPr lang="en-US" dirty="0"/>
          </a:p>
        </p:txBody>
      </p:sp>
      <p:sp>
        <p:nvSpPr>
          <p:cNvPr id="5" name="Rounded Rectangle 4"/>
          <p:cNvSpPr/>
          <p:nvPr/>
        </p:nvSpPr>
        <p:spPr>
          <a:xfrm>
            <a:off x="1978182" y="1851433"/>
            <a:ext cx="5120640" cy="1920240"/>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2640" b="1" dirty="0">
                <a:solidFill>
                  <a:schemeClr val="accent6"/>
                </a:solidFill>
              </a:rPr>
              <a:t>Table</a:t>
            </a:r>
          </a:p>
          <a:p>
            <a:pPr lvl="0" algn="ctr"/>
            <a:r>
              <a:rPr lang="en-US" sz="2542" i="1" dirty="0">
                <a:solidFill>
                  <a:schemeClr val="tx1">
                    <a:lumMod val="90000"/>
                    <a:lumOff val="10000"/>
                  </a:schemeClr>
                </a:solidFill>
              </a:rPr>
              <a:t>Collection </a:t>
            </a:r>
            <a:r>
              <a:rPr lang="en-US" sz="2542" i="1" dirty="0">
                <a:solidFill>
                  <a:schemeClr val="tx1">
                    <a:lumMod val="90000"/>
                    <a:lumOff val="10000"/>
                  </a:schemeClr>
                </a:solidFill>
              </a:rPr>
              <a:t>of related data held in a structured format, usually representing an Entity.</a:t>
            </a:r>
          </a:p>
        </p:txBody>
      </p:sp>
      <p:sp>
        <p:nvSpPr>
          <p:cNvPr id="6" name="Rounded Rectangle 5"/>
          <p:cNvSpPr/>
          <p:nvPr/>
        </p:nvSpPr>
        <p:spPr>
          <a:xfrm>
            <a:off x="7491744" y="6047716"/>
            <a:ext cx="5120640" cy="1920240"/>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2640" b="1" dirty="0">
                <a:solidFill>
                  <a:schemeClr val="accent6"/>
                </a:solidFill>
              </a:rPr>
              <a:t>Data Types </a:t>
            </a:r>
            <a:endParaRPr lang="en-US" sz="2640" b="1" dirty="0">
              <a:solidFill>
                <a:schemeClr val="accent6"/>
              </a:solidFill>
            </a:endParaRPr>
          </a:p>
          <a:p>
            <a:pPr lvl="0" algn="ctr"/>
            <a:r>
              <a:rPr lang="en-US" sz="2542" i="1" dirty="0">
                <a:solidFill>
                  <a:schemeClr val="tx1">
                    <a:lumMod val="90000"/>
                    <a:lumOff val="10000"/>
                  </a:schemeClr>
                </a:solidFill>
              </a:rPr>
              <a:t>C</a:t>
            </a:r>
            <a:r>
              <a:rPr lang="en-US" sz="2542" i="1" dirty="0">
                <a:solidFill>
                  <a:schemeClr val="tx1">
                    <a:lumMod val="90000"/>
                    <a:lumOff val="10000"/>
                  </a:schemeClr>
                </a:solidFill>
              </a:rPr>
              <a:t>lassification to identify </a:t>
            </a:r>
            <a:r>
              <a:rPr lang="en-US" sz="2542" i="1" dirty="0">
                <a:solidFill>
                  <a:schemeClr val="tx1">
                    <a:lumMod val="90000"/>
                    <a:lumOff val="10000"/>
                  </a:schemeClr>
                </a:solidFill>
              </a:rPr>
              <a:t>one of various types of </a:t>
            </a:r>
            <a:r>
              <a:rPr lang="en-US" sz="2542" i="1" dirty="0">
                <a:solidFill>
                  <a:schemeClr val="tx1">
                    <a:lumMod val="90000"/>
                    <a:lumOff val="10000"/>
                  </a:schemeClr>
                </a:solidFill>
              </a:rPr>
              <a:t>data that </a:t>
            </a:r>
            <a:r>
              <a:rPr lang="en-US" sz="2542" i="1" dirty="0">
                <a:solidFill>
                  <a:schemeClr val="tx1">
                    <a:lumMod val="90000"/>
                    <a:lumOff val="10000"/>
                  </a:schemeClr>
                </a:solidFill>
              </a:rPr>
              <a:t>determines the </a:t>
            </a:r>
            <a:r>
              <a:rPr lang="en-US" sz="2542" i="1" dirty="0">
                <a:solidFill>
                  <a:schemeClr val="tx1">
                    <a:lumMod val="90000"/>
                    <a:lumOff val="10000"/>
                  </a:schemeClr>
                </a:solidFill>
              </a:rPr>
              <a:t>possible values </a:t>
            </a:r>
            <a:r>
              <a:rPr lang="en-US" sz="2542" i="1" dirty="0">
                <a:solidFill>
                  <a:schemeClr val="tx1">
                    <a:lumMod val="90000"/>
                    <a:lumOff val="10000"/>
                  </a:schemeClr>
                </a:solidFill>
              </a:rPr>
              <a:t>for that type and used to determine how to store the data</a:t>
            </a:r>
          </a:p>
        </p:txBody>
      </p:sp>
      <p:sp>
        <p:nvSpPr>
          <p:cNvPr id="7" name="Rounded Rectangle 6"/>
          <p:cNvSpPr/>
          <p:nvPr/>
        </p:nvSpPr>
        <p:spPr>
          <a:xfrm>
            <a:off x="7491744" y="3949122"/>
            <a:ext cx="5120640" cy="1920240"/>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2640" b="1" dirty="0">
                <a:solidFill>
                  <a:schemeClr val="accent6"/>
                </a:solidFill>
              </a:rPr>
              <a:t>Stored Procedure </a:t>
            </a:r>
            <a:endParaRPr lang="en-US" sz="2640" b="1" dirty="0">
              <a:solidFill>
                <a:schemeClr val="accent6"/>
              </a:solidFill>
            </a:endParaRPr>
          </a:p>
          <a:p>
            <a:pPr lvl="0" algn="ctr"/>
            <a:r>
              <a:rPr lang="en-US" sz="2542" i="1" dirty="0">
                <a:solidFill>
                  <a:schemeClr val="tx1">
                    <a:lumMod val="90000"/>
                    <a:lumOff val="10000"/>
                  </a:schemeClr>
                </a:solidFill>
              </a:rPr>
              <a:t>A </a:t>
            </a:r>
            <a:r>
              <a:rPr lang="en-US" sz="2542" i="1" dirty="0">
                <a:solidFill>
                  <a:schemeClr val="tx1">
                    <a:lumMod val="90000"/>
                    <a:lumOff val="10000"/>
                  </a:schemeClr>
                </a:solidFill>
              </a:rPr>
              <a:t>batch of SQL statements that is executed as a </a:t>
            </a:r>
            <a:r>
              <a:rPr lang="en-US" sz="2542" i="1" dirty="0">
                <a:solidFill>
                  <a:schemeClr val="tx1">
                    <a:lumMod val="90000"/>
                    <a:lumOff val="10000"/>
                  </a:schemeClr>
                </a:solidFill>
              </a:rPr>
              <a:t>subroutine </a:t>
            </a:r>
            <a:r>
              <a:rPr lang="en-US" sz="2542" i="1" dirty="0">
                <a:solidFill>
                  <a:schemeClr val="tx1">
                    <a:lumMod val="90000"/>
                    <a:lumOff val="10000"/>
                  </a:schemeClr>
                </a:solidFill>
              </a:rPr>
              <a:t>compiled into a single execution plan, also a database object</a:t>
            </a:r>
          </a:p>
        </p:txBody>
      </p:sp>
      <p:sp>
        <p:nvSpPr>
          <p:cNvPr id="8" name="Rounded Rectangle 7"/>
          <p:cNvSpPr/>
          <p:nvPr/>
        </p:nvSpPr>
        <p:spPr>
          <a:xfrm>
            <a:off x="7491744" y="1848718"/>
            <a:ext cx="5120640" cy="1920240"/>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2640" b="1" dirty="0">
                <a:solidFill>
                  <a:schemeClr val="accent6"/>
                </a:solidFill>
              </a:rPr>
              <a:t>Query</a:t>
            </a:r>
            <a:r>
              <a:rPr lang="en-US" sz="2542" dirty="0">
                <a:solidFill>
                  <a:srgbClr val="FFC000"/>
                </a:solidFill>
              </a:rPr>
              <a:t> </a:t>
            </a:r>
            <a:endParaRPr lang="en-US" sz="2542" dirty="0">
              <a:solidFill>
                <a:srgbClr val="FFC000"/>
              </a:solidFill>
            </a:endParaRPr>
          </a:p>
          <a:p>
            <a:pPr lvl="0" algn="ctr"/>
            <a:r>
              <a:rPr lang="en-US" sz="2542" i="1" dirty="0">
                <a:solidFill>
                  <a:schemeClr val="tx1">
                    <a:lumMod val="90000"/>
                    <a:lumOff val="10000"/>
                  </a:schemeClr>
                </a:solidFill>
              </a:rPr>
              <a:t>A </a:t>
            </a:r>
            <a:r>
              <a:rPr lang="en-US" sz="2542" i="1" dirty="0">
                <a:solidFill>
                  <a:schemeClr val="tx1">
                    <a:lumMod val="90000"/>
                    <a:lumOff val="10000"/>
                  </a:schemeClr>
                </a:solidFill>
              </a:rPr>
              <a:t>piece of code sent to a database to retrieve </a:t>
            </a:r>
            <a:r>
              <a:rPr lang="en-US" sz="2542" i="1" dirty="0">
                <a:solidFill>
                  <a:schemeClr val="tx1">
                    <a:lumMod val="90000"/>
                    <a:lumOff val="10000"/>
                  </a:schemeClr>
                </a:solidFill>
              </a:rPr>
              <a:t>data</a:t>
            </a:r>
            <a:r>
              <a:rPr lang="en-US" sz="2542" i="1" dirty="0">
                <a:solidFill>
                  <a:schemeClr val="tx1">
                    <a:lumMod val="90000"/>
                    <a:lumOff val="10000"/>
                  </a:schemeClr>
                </a:solidFill>
              </a:rPr>
              <a:t>, typically written with SQL (Structured </a:t>
            </a:r>
            <a:r>
              <a:rPr lang="en-US" sz="2542" i="1" dirty="0">
                <a:solidFill>
                  <a:schemeClr val="tx1">
                    <a:lumMod val="90000"/>
                    <a:lumOff val="10000"/>
                  </a:schemeClr>
                </a:solidFill>
              </a:rPr>
              <a:t>Query Language)</a:t>
            </a:r>
            <a:endParaRPr lang="en-US" sz="2542" i="1" dirty="0">
              <a:solidFill>
                <a:schemeClr val="tx1">
                  <a:lumMod val="90000"/>
                  <a:lumOff val="10000"/>
                </a:schemeClr>
              </a:solidFill>
            </a:endParaRPr>
          </a:p>
        </p:txBody>
      </p:sp>
      <p:sp>
        <p:nvSpPr>
          <p:cNvPr id="9" name="Rounded Rectangle 8"/>
          <p:cNvSpPr/>
          <p:nvPr/>
        </p:nvSpPr>
        <p:spPr>
          <a:xfrm>
            <a:off x="1978182" y="3933731"/>
            <a:ext cx="5120640" cy="1920240"/>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2640" b="1" dirty="0">
                <a:solidFill>
                  <a:schemeClr val="accent6"/>
                </a:solidFill>
              </a:rPr>
              <a:t>View</a:t>
            </a:r>
          </a:p>
          <a:p>
            <a:pPr lvl="0" algn="ctr"/>
            <a:r>
              <a:rPr lang="en-US" sz="2542" i="1" dirty="0">
                <a:solidFill>
                  <a:schemeClr val="tx1">
                    <a:lumMod val="90000"/>
                    <a:lumOff val="10000"/>
                  </a:schemeClr>
                </a:solidFill>
              </a:rPr>
              <a:t>A </a:t>
            </a:r>
            <a:r>
              <a:rPr lang="en-US" sz="2542" i="1" dirty="0">
                <a:solidFill>
                  <a:schemeClr val="tx1">
                    <a:lumMod val="90000"/>
                    <a:lumOff val="10000"/>
                  </a:schemeClr>
                </a:solidFill>
              </a:rPr>
              <a:t>stored query that is a database object</a:t>
            </a:r>
          </a:p>
        </p:txBody>
      </p:sp>
      <p:sp>
        <p:nvSpPr>
          <p:cNvPr id="10" name="Rounded Rectangle 9"/>
          <p:cNvSpPr/>
          <p:nvPr/>
        </p:nvSpPr>
        <p:spPr>
          <a:xfrm>
            <a:off x="2042462" y="6047716"/>
            <a:ext cx="5120640" cy="1920240"/>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40" b="1" dirty="0">
                <a:solidFill>
                  <a:schemeClr val="accent6"/>
                </a:solidFill>
              </a:rPr>
              <a:t>Function</a:t>
            </a:r>
          </a:p>
          <a:p>
            <a:pPr algn="ctr"/>
            <a:r>
              <a:rPr lang="en-US" sz="2542" i="1" dirty="0">
                <a:solidFill>
                  <a:schemeClr val="tx1">
                    <a:lumMod val="90000"/>
                    <a:lumOff val="10000"/>
                  </a:schemeClr>
                </a:solidFill>
              </a:rPr>
              <a:t>A relation </a:t>
            </a:r>
            <a:r>
              <a:rPr lang="en-US" sz="2542" i="1" dirty="0">
                <a:solidFill>
                  <a:schemeClr val="tx1">
                    <a:lumMod val="90000"/>
                    <a:lumOff val="10000"/>
                  </a:schemeClr>
                </a:solidFill>
              </a:rPr>
              <a:t>that associates an input to a single output according to some rule</a:t>
            </a:r>
            <a:r>
              <a:rPr lang="en-US" sz="2542" i="1" dirty="0">
                <a:solidFill>
                  <a:schemeClr val="tx1">
                    <a:lumMod val="90000"/>
                    <a:lumOff val="10000"/>
                  </a:schemeClr>
                </a:solidFill>
              </a:rPr>
              <a:t> and/or logical procedure</a:t>
            </a:r>
            <a:endParaRPr lang="en-US" sz="2542" i="1" dirty="0">
              <a:solidFill>
                <a:schemeClr val="tx1">
                  <a:lumMod val="90000"/>
                  <a:lumOff val="10000"/>
                </a:schemeClr>
              </a:solidFill>
            </a:endParaRPr>
          </a:p>
        </p:txBody>
      </p:sp>
    </p:spTree>
    <p:extLst>
      <p:ext uri="{BB962C8B-B14F-4D97-AF65-F5344CB8AC3E}">
        <p14:creationId xmlns:p14="http://schemas.microsoft.com/office/powerpoint/2010/main" val="3049001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Tables</a:t>
            </a:r>
            <a:endParaRPr lang="en-US" dirty="0"/>
          </a:p>
        </p:txBody>
      </p:sp>
      <p:sp>
        <p:nvSpPr>
          <p:cNvPr id="4" name="Rectangle 3"/>
          <p:cNvSpPr/>
          <p:nvPr/>
        </p:nvSpPr>
        <p:spPr>
          <a:xfrm>
            <a:off x="2377442" y="1920240"/>
            <a:ext cx="9509759" cy="1126462"/>
          </a:xfrm>
          <a:prstGeom prst="rect">
            <a:avLst/>
          </a:prstGeom>
        </p:spPr>
        <p:txBody>
          <a:bodyPr wrap="square">
            <a:spAutoFit/>
          </a:bodyPr>
          <a:lstStyle/>
          <a:p>
            <a:r>
              <a:rPr lang="en-US" sz="3360" b="1" dirty="0"/>
              <a:t>Tables store data and are the building blocks of databases</a:t>
            </a:r>
            <a:endParaRPr lang="en-US" sz="3360" b="1" dirty="0"/>
          </a:p>
        </p:txBody>
      </p:sp>
      <p:pic>
        <p:nvPicPr>
          <p:cNvPr id="1026" name="Picture 2" descr="http://omsync.com/wp-content/uploads/leg-dining-table.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607041" y="654240"/>
            <a:ext cx="1613365" cy="129648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5" name="Table 4"/>
          <p:cNvGraphicFramePr>
            <a:graphicFrameLocks noGrp="1"/>
          </p:cNvGraphicFramePr>
          <p:nvPr>
            <p:extLst/>
          </p:nvPr>
        </p:nvGraphicFramePr>
        <p:xfrm>
          <a:off x="4023361" y="3383280"/>
          <a:ext cx="6035042" cy="2999232"/>
        </p:xfrm>
        <a:graphic>
          <a:graphicData uri="http://schemas.openxmlformats.org/drawingml/2006/table">
            <a:tbl>
              <a:tblPr>
                <a:effectLst>
                  <a:outerShdw blurRad="50800" dist="38100" dir="2700000" algn="tl" rotWithShape="0">
                    <a:prstClr val="black">
                      <a:alpha val="40000"/>
                    </a:prstClr>
                  </a:outerShdw>
                </a:effectLst>
                <a:tableStyleId>{69CF1AB2-1976-4502-BF36-3FF5EA218861}</a:tableStyleId>
              </a:tblPr>
              <a:tblGrid>
                <a:gridCol w="1463040"/>
                <a:gridCol w="1828800"/>
                <a:gridCol w="940528"/>
                <a:gridCol w="1802674"/>
              </a:tblGrid>
              <a:tr h="374904">
                <a:tc>
                  <a:txBody>
                    <a:bodyPr/>
                    <a:lstStyle/>
                    <a:p>
                      <a:pPr algn="ctr" fontAlgn="b"/>
                      <a:r>
                        <a:rPr lang="en-US" sz="2400" b="1" i="0" u="none" strike="noStrike" dirty="0" smtClean="0">
                          <a:solidFill>
                            <a:srgbClr val="000000"/>
                          </a:solidFill>
                          <a:effectLst/>
                          <a:latin typeface="Calibri"/>
                        </a:rPr>
                        <a:t>Player #</a:t>
                      </a:r>
                      <a:endParaRPr lang="en-US" sz="2400" b="1" i="0" u="none" strike="noStrike" dirty="0">
                        <a:solidFill>
                          <a:srgbClr val="000000"/>
                        </a:solidFill>
                        <a:effectLst/>
                        <a:latin typeface="Calibri"/>
                      </a:endParaRPr>
                    </a:p>
                  </a:txBody>
                  <a:tcPr marL="9144" marR="9144" marT="9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ctr" fontAlgn="b"/>
                      <a:r>
                        <a:rPr lang="en-US" sz="2400" b="1" u="none" strike="noStrike" dirty="0" smtClean="0">
                          <a:effectLst/>
                        </a:rPr>
                        <a:t>Player</a:t>
                      </a:r>
                      <a:endParaRPr lang="en-US" sz="2400" b="1" i="0" u="none" strike="noStrike" dirty="0">
                        <a:solidFill>
                          <a:srgbClr val="000000"/>
                        </a:solidFill>
                        <a:effectLst/>
                        <a:latin typeface="Calibri"/>
                      </a:endParaRPr>
                    </a:p>
                  </a:txBody>
                  <a:tcPr marL="9144" marR="9144" marT="9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ctr" fontAlgn="b"/>
                      <a:r>
                        <a:rPr lang="en-US" sz="2400" b="1" u="none" strike="noStrike" dirty="0">
                          <a:effectLst/>
                        </a:rPr>
                        <a:t>Team</a:t>
                      </a:r>
                      <a:endParaRPr lang="en-US" sz="2400" b="1" i="0" u="none" strike="noStrike" dirty="0">
                        <a:solidFill>
                          <a:srgbClr val="000000"/>
                        </a:solidFill>
                        <a:effectLst/>
                        <a:latin typeface="Calibri"/>
                      </a:endParaRPr>
                    </a:p>
                  </a:txBody>
                  <a:tcPr marL="9144" marR="9144" marT="9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ctr" fontAlgn="b"/>
                      <a:r>
                        <a:rPr lang="en-US" sz="2400" b="1" u="none" strike="noStrike" dirty="0" smtClean="0">
                          <a:effectLst/>
                        </a:rPr>
                        <a:t>Position</a:t>
                      </a:r>
                      <a:endParaRPr lang="en-US" sz="2400" b="1" i="0" u="none" strike="noStrike" dirty="0">
                        <a:solidFill>
                          <a:srgbClr val="000000"/>
                        </a:solidFill>
                        <a:effectLst/>
                        <a:latin typeface="Calibri"/>
                      </a:endParaRPr>
                    </a:p>
                  </a:txBody>
                  <a:tcPr marL="9144" marR="9144" marT="9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r>
              <a:tr h="374904">
                <a:tc>
                  <a:txBody>
                    <a:bodyPr/>
                    <a:lstStyle/>
                    <a:p>
                      <a:pPr algn="ctr" fontAlgn="ctr"/>
                      <a:r>
                        <a:rPr lang="en-US" sz="2400" b="0" i="0" u="none" strike="noStrike" dirty="0" smtClean="0">
                          <a:solidFill>
                            <a:srgbClr val="000000"/>
                          </a:solidFill>
                          <a:effectLst/>
                          <a:latin typeface="+mn-lt"/>
                        </a:rPr>
                        <a:t>1</a:t>
                      </a:r>
                      <a:endParaRPr lang="en-US" sz="2400" b="0" i="0" u="none" strike="noStrike" dirty="0">
                        <a:solidFill>
                          <a:srgbClr val="000000"/>
                        </a:solidFill>
                        <a:effectLst/>
                        <a:latin typeface="+mn-lt"/>
                      </a:endParaRPr>
                    </a:p>
                  </a:txBody>
                  <a:tcPr marL="9144" marR="9144" marT="91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2400" u="none" strike="noStrike" dirty="0" smtClean="0">
                          <a:effectLst/>
                          <a:latin typeface="+mn-lt"/>
                        </a:rPr>
                        <a:t>K Britt</a:t>
                      </a:r>
                      <a:endParaRPr lang="en-US" sz="2400" b="0" i="0" u="none" strike="noStrike" dirty="0">
                        <a:solidFill>
                          <a:srgbClr val="000000"/>
                        </a:solidFill>
                        <a:effectLst/>
                        <a:latin typeface="+mn-lt"/>
                      </a:endParaRPr>
                    </a:p>
                  </a:txBody>
                  <a:tcPr marL="9144" marR="9144" marT="91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2400" u="none" strike="noStrike" dirty="0" smtClean="0">
                          <a:effectLst/>
                          <a:latin typeface="+mn-lt"/>
                        </a:rPr>
                        <a:t>STL</a:t>
                      </a:r>
                      <a:endParaRPr lang="en-US" sz="2400" b="0" i="0" u="none" strike="noStrike" dirty="0">
                        <a:solidFill>
                          <a:srgbClr val="000000"/>
                        </a:solidFill>
                        <a:effectLst/>
                        <a:latin typeface="+mn-lt"/>
                      </a:endParaRPr>
                    </a:p>
                  </a:txBody>
                  <a:tcPr marL="9144" marR="9144" marT="91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2400" u="none" strike="noStrike" dirty="0" smtClean="0">
                          <a:effectLst/>
                          <a:latin typeface="+mn-lt"/>
                        </a:rPr>
                        <a:t>WR</a:t>
                      </a:r>
                      <a:endParaRPr lang="en-US" sz="2400" b="0" i="0" u="none" strike="noStrike" dirty="0">
                        <a:solidFill>
                          <a:srgbClr val="000000"/>
                        </a:solidFill>
                        <a:effectLst/>
                        <a:latin typeface="+mn-lt"/>
                      </a:endParaRPr>
                    </a:p>
                  </a:txBody>
                  <a:tcPr marL="9144" marR="9144" marT="91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4904">
                <a:tc>
                  <a:txBody>
                    <a:bodyPr/>
                    <a:lstStyle/>
                    <a:p>
                      <a:pPr algn="ctr" fontAlgn="ctr"/>
                      <a:r>
                        <a:rPr lang="en-US" sz="2400" b="0" i="0" u="none" strike="noStrike" dirty="0" smtClean="0">
                          <a:solidFill>
                            <a:srgbClr val="000000"/>
                          </a:solidFill>
                          <a:effectLst/>
                          <a:latin typeface="+mn-lt"/>
                        </a:rPr>
                        <a:t>2</a:t>
                      </a:r>
                      <a:endParaRPr lang="en-US" sz="2400" b="0" i="0" u="none" strike="noStrike" dirty="0">
                        <a:solidFill>
                          <a:srgbClr val="000000"/>
                        </a:solidFill>
                        <a:effectLst/>
                        <a:latin typeface="+mn-lt"/>
                      </a:endParaRPr>
                    </a:p>
                  </a:txBody>
                  <a:tcPr marL="9144" marR="9144" marT="91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2400" b="0" i="0" u="none" strike="noStrike" dirty="0" smtClean="0">
                          <a:solidFill>
                            <a:srgbClr val="000000"/>
                          </a:solidFill>
                          <a:effectLst/>
                          <a:latin typeface="+mn-lt"/>
                        </a:rPr>
                        <a:t>M </a:t>
                      </a:r>
                      <a:r>
                        <a:rPr lang="en-US" sz="2400" b="0" i="0" u="none" strike="noStrike" dirty="0" err="1" smtClean="0">
                          <a:solidFill>
                            <a:srgbClr val="000000"/>
                          </a:solidFill>
                          <a:effectLst/>
                          <a:latin typeface="+mn-lt"/>
                        </a:rPr>
                        <a:t>Sanu</a:t>
                      </a:r>
                      <a:endParaRPr lang="en-US" sz="2400" b="0" i="0" u="none" strike="noStrike" dirty="0">
                        <a:solidFill>
                          <a:srgbClr val="000000"/>
                        </a:solidFill>
                        <a:effectLst/>
                        <a:latin typeface="+mn-lt"/>
                      </a:endParaRPr>
                    </a:p>
                  </a:txBody>
                  <a:tcPr marL="9144" marR="9144" marT="91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2400" u="none" strike="noStrike" dirty="0" smtClean="0">
                          <a:effectLst/>
                          <a:latin typeface="+mn-lt"/>
                        </a:rPr>
                        <a:t>CIN</a:t>
                      </a:r>
                      <a:endParaRPr lang="en-US" sz="2400" b="0" i="0" u="none" strike="noStrike" dirty="0">
                        <a:solidFill>
                          <a:srgbClr val="000000"/>
                        </a:solidFill>
                        <a:effectLst/>
                        <a:latin typeface="+mn-lt"/>
                      </a:endParaRPr>
                    </a:p>
                  </a:txBody>
                  <a:tcPr marL="9144" marR="9144" marT="91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2400" u="none" strike="noStrike" dirty="0" smtClean="0">
                          <a:effectLst/>
                          <a:latin typeface="+mn-lt"/>
                        </a:rPr>
                        <a:t>WR</a:t>
                      </a:r>
                      <a:endParaRPr lang="en-US" sz="2400" b="0" i="0" u="none" strike="noStrike" dirty="0">
                        <a:solidFill>
                          <a:srgbClr val="000000"/>
                        </a:solidFill>
                        <a:effectLst/>
                        <a:latin typeface="+mn-lt"/>
                      </a:endParaRPr>
                    </a:p>
                  </a:txBody>
                  <a:tcPr marL="9144" marR="9144" marT="91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4904">
                <a:tc>
                  <a:txBody>
                    <a:bodyPr/>
                    <a:lstStyle/>
                    <a:p>
                      <a:pPr algn="ctr" fontAlgn="ctr"/>
                      <a:r>
                        <a:rPr lang="en-US" sz="2400" b="0" i="0" u="none" strike="noStrike" dirty="0" smtClean="0">
                          <a:solidFill>
                            <a:srgbClr val="000000"/>
                          </a:solidFill>
                          <a:effectLst/>
                          <a:latin typeface="+mn-lt"/>
                        </a:rPr>
                        <a:t>3</a:t>
                      </a:r>
                      <a:endParaRPr lang="en-US" sz="2400" b="0" i="0" u="none" strike="noStrike" dirty="0">
                        <a:solidFill>
                          <a:srgbClr val="000000"/>
                        </a:solidFill>
                        <a:effectLst/>
                        <a:latin typeface="+mn-lt"/>
                      </a:endParaRPr>
                    </a:p>
                  </a:txBody>
                  <a:tcPr marL="9144" marR="9144" marT="91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2400" b="0" i="0" u="none" strike="noStrike" dirty="0" smtClean="0">
                          <a:solidFill>
                            <a:srgbClr val="000000"/>
                          </a:solidFill>
                          <a:effectLst/>
                          <a:latin typeface="+mn-lt"/>
                        </a:rPr>
                        <a:t>D </a:t>
                      </a:r>
                      <a:r>
                        <a:rPr lang="en-US" sz="2400" b="0" i="0" u="none" strike="noStrike" dirty="0" err="1" smtClean="0">
                          <a:solidFill>
                            <a:srgbClr val="000000"/>
                          </a:solidFill>
                          <a:effectLst/>
                          <a:latin typeface="+mn-lt"/>
                        </a:rPr>
                        <a:t>McCourty</a:t>
                      </a:r>
                      <a:endParaRPr lang="en-US" sz="2400" b="0" i="0" u="none" strike="noStrike" dirty="0">
                        <a:solidFill>
                          <a:srgbClr val="000000"/>
                        </a:solidFill>
                        <a:effectLst/>
                        <a:latin typeface="+mn-lt"/>
                      </a:endParaRPr>
                    </a:p>
                  </a:txBody>
                  <a:tcPr marL="9144" marR="9144" marT="91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dirty="0" smtClean="0">
                          <a:latin typeface="+mn-lt"/>
                        </a:rPr>
                        <a:t>NE</a:t>
                      </a:r>
                      <a:endParaRPr lang="en-US" sz="2400" dirty="0">
                        <a:latin typeface="+mn-lt"/>
                      </a:endParaRPr>
                    </a:p>
                  </a:txBody>
                  <a:tcPr marL="9144" marR="9144" marT="91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dirty="0" smtClean="0">
                          <a:latin typeface="+mn-lt"/>
                        </a:rPr>
                        <a:t>CB</a:t>
                      </a:r>
                      <a:endParaRPr lang="en-US" sz="2400" dirty="0">
                        <a:latin typeface="+mn-lt"/>
                      </a:endParaRPr>
                    </a:p>
                  </a:txBody>
                  <a:tcPr marL="9144" marR="9144" marT="91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4904">
                <a:tc>
                  <a:txBody>
                    <a:bodyPr/>
                    <a:lstStyle/>
                    <a:p>
                      <a:pPr algn="ctr" fontAlgn="ctr"/>
                      <a:r>
                        <a:rPr lang="en-US" sz="2400" b="0" i="0" u="none" strike="noStrike" dirty="0" smtClean="0">
                          <a:solidFill>
                            <a:srgbClr val="000000"/>
                          </a:solidFill>
                          <a:effectLst/>
                          <a:latin typeface="+mn-lt"/>
                        </a:rPr>
                        <a:t>4</a:t>
                      </a:r>
                      <a:endParaRPr lang="en-US" sz="2400" b="0" i="0" u="none" strike="noStrike" dirty="0">
                        <a:solidFill>
                          <a:srgbClr val="000000"/>
                        </a:solidFill>
                        <a:effectLst/>
                        <a:latin typeface="+mn-lt"/>
                      </a:endParaRPr>
                    </a:p>
                  </a:txBody>
                  <a:tcPr marL="9144" marR="9144" marT="91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2400" b="0" i="0" u="none" strike="noStrike" dirty="0" smtClean="0">
                          <a:solidFill>
                            <a:srgbClr val="000000"/>
                          </a:solidFill>
                          <a:effectLst/>
                          <a:latin typeface="+mn-lt"/>
                        </a:rPr>
                        <a:t>A Davis</a:t>
                      </a:r>
                      <a:endParaRPr lang="en-US" sz="2400" b="0" i="0" u="none" strike="noStrike" dirty="0">
                        <a:solidFill>
                          <a:srgbClr val="000000"/>
                        </a:solidFill>
                        <a:effectLst/>
                        <a:latin typeface="+mn-lt"/>
                      </a:endParaRPr>
                    </a:p>
                  </a:txBody>
                  <a:tcPr marL="9144" marR="9144" marT="91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2400" u="none" strike="noStrike" dirty="0" smtClean="0">
                          <a:effectLst/>
                          <a:latin typeface="+mn-lt"/>
                        </a:rPr>
                        <a:t>SF</a:t>
                      </a:r>
                      <a:endParaRPr lang="en-US" sz="2400" b="0" i="0" u="none" strike="noStrike" dirty="0">
                        <a:solidFill>
                          <a:srgbClr val="000000"/>
                        </a:solidFill>
                        <a:effectLst/>
                        <a:latin typeface="+mn-lt"/>
                      </a:endParaRPr>
                    </a:p>
                  </a:txBody>
                  <a:tcPr marL="9144" marR="9144" marT="91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2400" u="none" strike="noStrike" dirty="0" smtClean="0">
                          <a:effectLst/>
                          <a:latin typeface="+mn-lt"/>
                        </a:rPr>
                        <a:t>OG</a:t>
                      </a:r>
                      <a:endParaRPr lang="en-US" sz="2400" b="0" i="0" u="none" strike="noStrike" dirty="0">
                        <a:solidFill>
                          <a:srgbClr val="000000"/>
                        </a:solidFill>
                        <a:effectLst/>
                        <a:latin typeface="+mn-lt"/>
                      </a:endParaRPr>
                    </a:p>
                  </a:txBody>
                  <a:tcPr marL="9144" marR="9144" marT="91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4904">
                <a:tc>
                  <a:txBody>
                    <a:bodyPr/>
                    <a:lstStyle/>
                    <a:p>
                      <a:pPr algn="ctr" fontAlgn="ctr"/>
                      <a:r>
                        <a:rPr lang="en-US" sz="2400" b="0" i="0" u="none" strike="noStrike" dirty="0" smtClean="0">
                          <a:solidFill>
                            <a:srgbClr val="000000"/>
                          </a:solidFill>
                          <a:effectLst/>
                          <a:latin typeface="+mn-lt"/>
                        </a:rPr>
                        <a:t>5</a:t>
                      </a:r>
                      <a:endParaRPr lang="en-US" sz="2400" b="0" i="0" u="none" strike="noStrike" dirty="0">
                        <a:solidFill>
                          <a:srgbClr val="000000"/>
                        </a:solidFill>
                        <a:effectLst/>
                        <a:latin typeface="+mn-lt"/>
                      </a:endParaRPr>
                    </a:p>
                  </a:txBody>
                  <a:tcPr marL="9144" marR="9144" marT="91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2400" b="0" i="0" u="none" strike="noStrike" dirty="0" smtClean="0">
                          <a:solidFill>
                            <a:srgbClr val="000000"/>
                          </a:solidFill>
                          <a:effectLst/>
                          <a:latin typeface="+mn-lt"/>
                        </a:rPr>
                        <a:t>A </a:t>
                      </a:r>
                      <a:r>
                        <a:rPr lang="en-US" sz="2400" b="0" i="0" u="none" strike="noStrike" dirty="0" err="1" smtClean="0">
                          <a:solidFill>
                            <a:srgbClr val="000000"/>
                          </a:solidFill>
                          <a:effectLst/>
                          <a:latin typeface="+mn-lt"/>
                        </a:rPr>
                        <a:t>Vinatieri</a:t>
                      </a:r>
                      <a:endParaRPr lang="en-US" sz="2400" b="0" i="0" u="none" strike="noStrike" dirty="0">
                        <a:solidFill>
                          <a:srgbClr val="000000"/>
                        </a:solidFill>
                        <a:effectLst/>
                        <a:latin typeface="+mn-lt"/>
                      </a:endParaRPr>
                    </a:p>
                  </a:txBody>
                  <a:tcPr marL="9144" marR="9144" marT="91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dirty="0" smtClean="0">
                          <a:latin typeface="+mn-lt"/>
                        </a:rPr>
                        <a:t>IND</a:t>
                      </a:r>
                      <a:endParaRPr lang="en-US" sz="2400" dirty="0">
                        <a:latin typeface="+mn-lt"/>
                      </a:endParaRPr>
                    </a:p>
                  </a:txBody>
                  <a:tcPr marL="9144" marR="9144" marT="91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dirty="0" smtClean="0">
                          <a:latin typeface="+mn-lt"/>
                        </a:rPr>
                        <a:t>K</a:t>
                      </a:r>
                      <a:endParaRPr lang="en-US" sz="2400" dirty="0">
                        <a:latin typeface="+mn-lt"/>
                      </a:endParaRPr>
                    </a:p>
                  </a:txBody>
                  <a:tcPr marL="9144" marR="9144" marT="91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4904">
                <a:tc>
                  <a:txBody>
                    <a:bodyPr/>
                    <a:lstStyle/>
                    <a:p>
                      <a:pPr algn="ctr" fontAlgn="ctr"/>
                      <a:r>
                        <a:rPr lang="en-US" sz="2400" b="0" i="0" u="none" strike="noStrike" dirty="0" smtClean="0">
                          <a:solidFill>
                            <a:srgbClr val="000000"/>
                          </a:solidFill>
                          <a:effectLst/>
                          <a:latin typeface="+mn-lt"/>
                        </a:rPr>
                        <a:t>6</a:t>
                      </a:r>
                      <a:endParaRPr lang="en-US" sz="2400" b="0" i="0" u="none" strike="noStrike" dirty="0">
                        <a:solidFill>
                          <a:srgbClr val="000000"/>
                        </a:solidFill>
                        <a:effectLst/>
                        <a:latin typeface="+mn-lt"/>
                      </a:endParaRPr>
                    </a:p>
                  </a:txBody>
                  <a:tcPr marL="9144" marR="9144" marT="91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2400" b="0" i="0" u="none" strike="noStrike" dirty="0" smtClean="0">
                          <a:solidFill>
                            <a:srgbClr val="000000"/>
                          </a:solidFill>
                          <a:effectLst/>
                          <a:latin typeface="+mn-lt"/>
                        </a:rPr>
                        <a:t>B Cushing</a:t>
                      </a:r>
                      <a:endParaRPr lang="en-US" sz="2400" b="0" i="0" u="none" strike="noStrike" dirty="0">
                        <a:solidFill>
                          <a:srgbClr val="000000"/>
                        </a:solidFill>
                        <a:effectLst/>
                        <a:latin typeface="+mn-lt"/>
                      </a:endParaRPr>
                    </a:p>
                  </a:txBody>
                  <a:tcPr marL="9144" marR="9144" marT="91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dirty="0" smtClean="0">
                          <a:latin typeface="+mn-lt"/>
                        </a:rPr>
                        <a:t>HOU</a:t>
                      </a:r>
                      <a:endParaRPr lang="en-US" sz="2400" dirty="0">
                        <a:latin typeface="+mn-lt"/>
                      </a:endParaRPr>
                    </a:p>
                  </a:txBody>
                  <a:tcPr marL="9144" marR="9144" marT="91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dirty="0" smtClean="0">
                          <a:latin typeface="+mn-lt"/>
                        </a:rPr>
                        <a:t>LB</a:t>
                      </a:r>
                      <a:endParaRPr lang="en-US" sz="2400" dirty="0">
                        <a:latin typeface="+mn-lt"/>
                      </a:endParaRPr>
                    </a:p>
                  </a:txBody>
                  <a:tcPr marL="9144" marR="9144" marT="91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4904">
                <a:tc>
                  <a:txBody>
                    <a:bodyPr/>
                    <a:lstStyle/>
                    <a:p>
                      <a:pPr algn="ctr" fontAlgn="ctr"/>
                      <a:r>
                        <a:rPr lang="en-US" sz="2400" b="0" i="0" u="none" strike="noStrike" dirty="0" smtClean="0">
                          <a:solidFill>
                            <a:srgbClr val="000000"/>
                          </a:solidFill>
                          <a:effectLst/>
                          <a:latin typeface="+mn-lt"/>
                        </a:rPr>
                        <a:t>7</a:t>
                      </a:r>
                      <a:endParaRPr lang="en-US" sz="2400" b="0" i="0" u="none" strike="noStrike" dirty="0">
                        <a:solidFill>
                          <a:srgbClr val="000000"/>
                        </a:solidFill>
                        <a:effectLst/>
                        <a:latin typeface="+mn-lt"/>
                      </a:endParaRPr>
                    </a:p>
                  </a:txBody>
                  <a:tcPr marL="9144" marR="9144" marT="91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2400" u="none" strike="noStrike" dirty="0" smtClean="0">
                          <a:effectLst/>
                          <a:latin typeface="+mn-lt"/>
                        </a:rPr>
                        <a:t>R Wilson</a:t>
                      </a:r>
                      <a:endParaRPr lang="en-US" sz="2400" b="0" i="0" u="none" strike="noStrike" dirty="0">
                        <a:solidFill>
                          <a:srgbClr val="000000"/>
                        </a:solidFill>
                        <a:effectLst/>
                        <a:latin typeface="+mn-lt"/>
                      </a:endParaRPr>
                    </a:p>
                  </a:txBody>
                  <a:tcPr marL="9144" marR="9144" marT="91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2400" u="none" strike="noStrike" dirty="0" smtClean="0">
                          <a:effectLst/>
                          <a:latin typeface="+mn-lt"/>
                        </a:rPr>
                        <a:t>SEA</a:t>
                      </a:r>
                      <a:endParaRPr lang="en-US" sz="2400" b="0" i="0" u="none" strike="noStrike" dirty="0">
                        <a:solidFill>
                          <a:srgbClr val="000000"/>
                        </a:solidFill>
                        <a:effectLst/>
                        <a:latin typeface="+mn-lt"/>
                      </a:endParaRPr>
                    </a:p>
                  </a:txBody>
                  <a:tcPr marL="9144" marR="9144" marT="91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2400" u="none" strike="noStrike" dirty="0" smtClean="0">
                          <a:effectLst/>
                          <a:latin typeface="+mn-lt"/>
                        </a:rPr>
                        <a:t>QB</a:t>
                      </a:r>
                      <a:endParaRPr lang="en-US" sz="2400" b="0" i="0" u="none" strike="noStrike" dirty="0">
                        <a:solidFill>
                          <a:srgbClr val="000000"/>
                        </a:solidFill>
                        <a:effectLst/>
                        <a:latin typeface="+mn-lt"/>
                      </a:endParaRPr>
                    </a:p>
                  </a:txBody>
                  <a:tcPr marL="9144" marR="9144" marT="91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spTree>
    <p:extLst>
      <p:ext uri="{BB962C8B-B14F-4D97-AF65-F5344CB8AC3E}">
        <p14:creationId xmlns:p14="http://schemas.microsoft.com/office/powerpoint/2010/main" val="98229292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77440" y="640080"/>
            <a:ext cx="9875520" cy="1005840"/>
          </a:xfrm>
        </p:spPr>
        <p:txBody>
          <a:bodyPr/>
          <a:lstStyle/>
          <a:p>
            <a:r>
              <a:rPr lang="en-US" dirty="0" smtClean="0"/>
              <a:t>Relational (RDBMS)</a:t>
            </a:r>
            <a:endParaRPr lang="en-US" dirty="0"/>
          </a:p>
        </p:txBody>
      </p:sp>
      <p:graphicFrame>
        <p:nvGraphicFramePr>
          <p:cNvPr id="9" name="Table 8"/>
          <p:cNvGraphicFramePr>
            <a:graphicFrameLocks noGrp="1"/>
          </p:cNvGraphicFramePr>
          <p:nvPr>
            <p:extLst/>
          </p:nvPr>
        </p:nvGraphicFramePr>
        <p:xfrm>
          <a:off x="4480560" y="5120640"/>
          <a:ext cx="1371600" cy="2420112"/>
        </p:xfrm>
        <a:graphic>
          <a:graphicData uri="http://schemas.openxmlformats.org/drawingml/2006/table">
            <a:tbl>
              <a:tblPr firstRow="1" bandRow="1">
                <a:tableStyleId>{F5AB1C69-6EDB-4FF4-983F-18BD219EF322}</a:tableStyleId>
              </a:tblPr>
              <a:tblGrid>
                <a:gridCol w="1371600"/>
              </a:tblGrid>
              <a:tr h="445008">
                <a:tc>
                  <a:txBody>
                    <a:bodyPr/>
                    <a:lstStyle/>
                    <a:p>
                      <a:r>
                        <a:rPr lang="en-US" sz="1400" dirty="0" smtClean="0"/>
                        <a:t>Customer</a:t>
                      </a:r>
                      <a:endParaRPr lang="en-US" sz="1400" dirty="0"/>
                    </a:p>
                  </a:txBody>
                  <a:tcPr marL="109728" marR="109728" marT="54864" marB="548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r>
              <a:tr h="329184">
                <a:tc>
                  <a:txBody>
                    <a:bodyPr/>
                    <a:lstStyle/>
                    <a:p>
                      <a:r>
                        <a:rPr lang="en-US" sz="1400" dirty="0" smtClean="0"/>
                        <a:t>CustomerId</a:t>
                      </a:r>
                    </a:p>
                  </a:txBody>
                  <a:tcPr marL="109728" marR="109728" marT="54864" marB="548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r>
              <a:tr h="329184">
                <a:tc>
                  <a:txBody>
                    <a:bodyPr/>
                    <a:lstStyle/>
                    <a:p>
                      <a:r>
                        <a:rPr lang="en-US" sz="1400" dirty="0" smtClean="0"/>
                        <a:t>FirstName</a:t>
                      </a:r>
                      <a:endParaRPr lang="en-US" sz="1400" dirty="0"/>
                    </a:p>
                  </a:txBody>
                  <a:tcPr marL="109728" marR="109728" marT="54864" marB="548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r>
              <a:tr h="329184">
                <a:tc>
                  <a:txBody>
                    <a:bodyPr/>
                    <a:lstStyle/>
                    <a:p>
                      <a:r>
                        <a:rPr lang="en-US" sz="1400" dirty="0" smtClean="0"/>
                        <a:t>LastName</a:t>
                      </a:r>
                      <a:endParaRPr lang="en-US" sz="1400" dirty="0"/>
                    </a:p>
                  </a:txBody>
                  <a:tcPr marL="109728" marR="109728" marT="54864" marB="548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r>
              <a:tr h="329184">
                <a:tc>
                  <a:txBody>
                    <a:bodyPr/>
                    <a:lstStyle/>
                    <a:p>
                      <a:r>
                        <a:rPr lang="en-US" sz="1400" dirty="0" smtClean="0"/>
                        <a:t>City</a:t>
                      </a:r>
                      <a:endParaRPr lang="en-US" sz="1400" dirty="0"/>
                    </a:p>
                  </a:txBody>
                  <a:tcPr marL="109728" marR="109728" marT="54864" marB="548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r>
              <a:tr h="329184">
                <a:tc>
                  <a:txBody>
                    <a:bodyPr/>
                    <a:lstStyle/>
                    <a:p>
                      <a:r>
                        <a:rPr lang="en-US" sz="1400" dirty="0" smtClean="0"/>
                        <a:t>State</a:t>
                      </a:r>
                      <a:endParaRPr lang="en-US" sz="1400" dirty="0"/>
                    </a:p>
                  </a:txBody>
                  <a:tcPr marL="109728" marR="109728" marT="54864" marB="548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r>
              <a:tr h="329184">
                <a:tc>
                  <a:txBody>
                    <a:bodyPr/>
                    <a:lstStyle/>
                    <a:p>
                      <a:r>
                        <a:rPr lang="en-US" sz="1400" dirty="0" smtClean="0"/>
                        <a:t>PhoneNo</a:t>
                      </a:r>
                      <a:endParaRPr lang="en-US" sz="1400" dirty="0"/>
                    </a:p>
                  </a:txBody>
                  <a:tcPr marL="109728" marR="109728" marT="54864" marB="548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r>
            </a:tbl>
          </a:graphicData>
        </a:graphic>
      </p:graphicFrame>
      <p:graphicFrame>
        <p:nvGraphicFramePr>
          <p:cNvPr id="11" name="Table 10"/>
          <p:cNvGraphicFramePr>
            <a:graphicFrameLocks noGrp="1"/>
          </p:cNvGraphicFramePr>
          <p:nvPr>
            <p:extLst/>
          </p:nvPr>
        </p:nvGraphicFramePr>
        <p:xfrm>
          <a:off x="4480560" y="2743200"/>
          <a:ext cx="1371600" cy="1761744"/>
        </p:xfrm>
        <a:graphic>
          <a:graphicData uri="http://schemas.openxmlformats.org/drawingml/2006/table">
            <a:tbl>
              <a:tblPr firstRow="1" bandRow="1">
                <a:tableStyleId>{F5AB1C69-6EDB-4FF4-983F-18BD219EF322}</a:tableStyleId>
              </a:tblPr>
              <a:tblGrid>
                <a:gridCol w="1371600"/>
              </a:tblGrid>
              <a:tr h="445008">
                <a:tc>
                  <a:txBody>
                    <a:bodyPr/>
                    <a:lstStyle/>
                    <a:p>
                      <a:r>
                        <a:rPr lang="en-US" sz="1400" dirty="0" smtClean="0"/>
                        <a:t>Sales</a:t>
                      </a:r>
                      <a:endParaRPr lang="en-US" sz="1400" dirty="0"/>
                    </a:p>
                  </a:txBody>
                  <a:tcPr marL="109728" marR="109728" marT="54864" marB="548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r>
              <a:tr h="329184">
                <a:tc>
                  <a:txBody>
                    <a:bodyPr/>
                    <a:lstStyle/>
                    <a:p>
                      <a:r>
                        <a:rPr lang="en-US" sz="1400" dirty="0" smtClean="0"/>
                        <a:t>CustomerId</a:t>
                      </a:r>
                    </a:p>
                  </a:txBody>
                  <a:tcPr marL="109728" marR="109728" marT="54864" marB="548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r>
              <a:tr h="329184">
                <a:tc>
                  <a:txBody>
                    <a:bodyPr/>
                    <a:lstStyle/>
                    <a:p>
                      <a:r>
                        <a:rPr lang="en-US" sz="1400" dirty="0" smtClean="0"/>
                        <a:t>ProductId</a:t>
                      </a:r>
                      <a:endParaRPr lang="en-US" sz="1400" dirty="0"/>
                    </a:p>
                  </a:txBody>
                  <a:tcPr marL="109728" marR="109728" marT="54864" marB="548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r>
              <a:tr h="329184">
                <a:tc>
                  <a:txBody>
                    <a:bodyPr/>
                    <a:lstStyle/>
                    <a:p>
                      <a:r>
                        <a:rPr lang="en-US" sz="1400" dirty="0" smtClean="0"/>
                        <a:t>Quantity</a:t>
                      </a:r>
                      <a:endParaRPr lang="en-US" sz="1400" dirty="0"/>
                    </a:p>
                  </a:txBody>
                  <a:tcPr marL="109728" marR="109728" marT="54864" marB="548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r>
              <a:tr h="329184">
                <a:tc>
                  <a:txBody>
                    <a:bodyPr/>
                    <a:lstStyle/>
                    <a:p>
                      <a:r>
                        <a:rPr lang="en-US" sz="1400" dirty="0" smtClean="0"/>
                        <a:t>Amount</a:t>
                      </a:r>
                      <a:endParaRPr lang="en-US" sz="1400" dirty="0"/>
                    </a:p>
                  </a:txBody>
                  <a:tcPr marL="109728" marR="109728" marT="54864" marB="548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r>
            </a:tbl>
          </a:graphicData>
        </a:graphic>
      </p:graphicFrame>
      <p:graphicFrame>
        <p:nvGraphicFramePr>
          <p:cNvPr id="12" name="Table 11"/>
          <p:cNvGraphicFramePr>
            <a:graphicFrameLocks noGrp="1"/>
          </p:cNvGraphicFramePr>
          <p:nvPr>
            <p:extLst/>
          </p:nvPr>
        </p:nvGraphicFramePr>
        <p:xfrm>
          <a:off x="2468880" y="2468880"/>
          <a:ext cx="1371600" cy="2420112"/>
        </p:xfrm>
        <a:graphic>
          <a:graphicData uri="http://schemas.openxmlformats.org/drawingml/2006/table">
            <a:tbl>
              <a:tblPr firstRow="1" bandRow="1">
                <a:tableStyleId>{F5AB1C69-6EDB-4FF4-983F-18BD219EF322}</a:tableStyleId>
              </a:tblPr>
              <a:tblGrid>
                <a:gridCol w="1371600"/>
              </a:tblGrid>
              <a:tr h="445008">
                <a:tc>
                  <a:txBody>
                    <a:bodyPr/>
                    <a:lstStyle/>
                    <a:p>
                      <a:r>
                        <a:rPr lang="en-US" sz="1400" dirty="0" smtClean="0"/>
                        <a:t>Product</a:t>
                      </a:r>
                      <a:endParaRPr lang="en-US" sz="1400" dirty="0"/>
                    </a:p>
                  </a:txBody>
                  <a:tcPr marL="109728" marR="109728" marT="54864" marB="548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r>
              <a:tr h="329184">
                <a:tc>
                  <a:txBody>
                    <a:bodyPr/>
                    <a:lstStyle/>
                    <a:p>
                      <a:r>
                        <a:rPr lang="en-US" sz="1400" dirty="0" smtClean="0"/>
                        <a:t>ProductId</a:t>
                      </a:r>
                    </a:p>
                  </a:txBody>
                  <a:tcPr marL="109728" marR="109728" marT="54864" marB="548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r>
              <a:tr h="329184">
                <a:tc>
                  <a:txBody>
                    <a:bodyPr/>
                    <a:lstStyle/>
                    <a:p>
                      <a:r>
                        <a:rPr lang="en-US" sz="1400" dirty="0" smtClean="0"/>
                        <a:t>SKU</a:t>
                      </a:r>
                      <a:endParaRPr lang="en-US" sz="1400" dirty="0"/>
                    </a:p>
                  </a:txBody>
                  <a:tcPr marL="109728" marR="109728" marT="54864" marB="548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r>
              <a:tr h="329184">
                <a:tc>
                  <a:txBody>
                    <a:bodyPr/>
                    <a:lstStyle/>
                    <a:p>
                      <a:r>
                        <a:rPr lang="en-US" sz="1400" dirty="0" smtClean="0"/>
                        <a:t>ProductName</a:t>
                      </a:r>
                      <a:endParaRPr lang="en-US" sz="1400" dirty="0"/>
                    </a:p>
                  </a:txBody>
                  <a:tcPr marL="109728" marR="109728" marT="54864" marB="548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r>
              <a:tr h="329184">
                <a:tc>
                  <a:txBody>
                    <a:bodyPr/>
                    <a:lstStyle/>
                    <a:p>
                      <a:r>
                        <a:rPr lang="en-US" sz="1400" dirty="0" smtClean="0"/>
                        <a:t>ProductDesc</a:t>
                      </a:r>
                      <a:endParaRPr lang="en-US" sz="1400" dirty="0"/>
                    </a:p>
                  </a:txBody>
                  <a:tcPr marL="109728" marR="109728" marT="54864" marB="548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r>
              <a:tr h="329184">
                <a:tc>
                  <a:txBody>
                    <a:bodyPr/>
                    <a:lstStyle/>
                    <a:p>
                      <a:r>
                        <a:rPr lang="en-US" sz="1400" dirty="0" smtClean="0"/>
                        <a:t>Color</a:t>
                      </a:r>
                      <a:endParaRPr lang="en-US" sz="1400" dirty="0"/>
                    </a:p>
                  </a:txBody>
                  <a:tcPr marL="109728" marR="109728" marT="54864" marB="548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r>
              <a:tr h="329184">
                <a:tc>
                  <a:txBody>
                    <a:bodyPr/>
                    <a:lstStyle/>
                    <a:p>
                      <a:r>
                        <a:rPr lang="en-US" sz="1400" dirty="0" smtClean="0"/>
                        <a:t>Size</a:t>
                      </a:r>
                      <a:endParaRPr lang="en-US" sz="1400" dirty="0"/>
                    </a:p>
                  </a:txBody>
                  <a:tcPr marL="109728" marR="109728" marT="54864" marB="548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r>
            </a:tbl>
          </a:graphicData>
        </a:graphic>
      </p:graphicFrame>
      <p:cxnSp>
        <p:nvCxnSpPr>
          <p:cNvPr id="14" name="Straight Connector 13"/>
          <p:cNvCxnSpPr/>
          <p:nvPr/>
        </p:nvCxnSpPr>
        <p:spPr>
          <a:xfrm>
            <a:off x="3840480" y="3749040"/>
            <a:ext cx="640080" cy="0"/>
          </a:xfrm>
          <a:prstGeom prst="line">
            <a:avLst/>
          </a:prstGeom>
        </p:spPr>
        <p:style>
          <a:lnRef idx="2">
            <a:schemeClr val="dk1"/>
          </a:lnRef>
          <a:fillRef idx="0">
            <a:schemeClr val="dk1"/>
          </a:fillRef>
          <a:effectRef idx="1">
            <a:schemeClr val="dk1"/>
          </a:effectRef>
          <a:fontRef idx="minor">
            <a:schemeClr val="tx1"/>
          </a:fontRef>
        </p:style>
      </p:cxnSp>
      <p:cxnSp>
        <p:nvCxnSpPr>
          <p:cNvPr id="17" name="Straight Connector 16"/>
          <p:cNvCxnSpPr>
            <a:stCxn id="11" idx="2"/>
            <a:endCxn id="9" idx="0"/>
          </p:cNvCxnSpPr>
          <p:nvPr/>
        </p:nvCxnSpPr>
        <p:spPr>
          <a:xfrm>
            <a:off x="5166360" y="4504944"/>
            <a:ext cx="0" cy="615696"/>
          </a:xfrm>
          <a:prstGeom prst="line">
            <a:avLst/>
          </a:prstGeom>
        </p:spPr>
        <p:style>
          <a:lnRef idx="2">
            <a:schemeClr val="dk1"/>
          </a:lnRef>
          <a:fillRef idx="0">
            <a:schemeClr val="dk1"/>
          </a:fillRef>
          <a:effectRef idx="1">
            <a:schemeClr val="dk1"/>
          </a:effectRef>
          <a:fontRef idx="minor">
            <a:schemeClr val="tx1"/>
          </a:fontRef>
        </p:style>
      </p:cxnSp>
      <p:sp>
        <p:nvSpPr>
          <p:cNvPr id="20" name="Rounded Rectangle 19"/>
          <p:cNvSpPr/>
          <p:nvPr/>
        </p:nvSpPr>
        <p:spPr>
          <a:xfrm>
            <a:off x="6910457" y="2286000"/>
            <a:ext cx="5303520" cy="73152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542" b="1" dirty="0">
                <a:solidFill>
                  <a:schemeClr val="tx1"/>
                </a:solidFill>
              </a:rPr>
              <a:t>Table</a:t>
            </a:r>
          </a:p>
          <a:p>
            <a:pPr algn="ctr"/>
            <a:r>
              <a:rPr lang="en-US" sz="2542" dirty="0"/>
              <a:t>Stores data that represents an </a:t>
            </a:r>
            <a:r>
              <a:rPr lang="en-US" sz="2542" b="1" i="1" dirty="0">
                <a:solidFill>
                  <a:schemeClr val="tx2">
                    <a:lumMod val="75000"/>
                  </a:schemeClr>
                </a:solidFill>
              </a:rPr>
              <a:t>entity</a:t>
            </a:r>
          </a:p>
        </p:txBody>
      </p:sp>
      <p:sp>
        <p:nvSpPr>
          <p:cNvPr id="21" name="Rounded Rectangle 20"/>
          <p:cNvSpPr/>
          <p:nvPr/>
        </p:nvSpPr>
        <p:spPr>
          <a:xfrm>
            <a:off x="6910457" y="3563443"/>
            <a:ext cx="5303520" cy="740664"/>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542" b="1" dirty="0"/>
              <a:t>Record</a:t>
            </a:r>
          </a:p>
          <a:p>
            <a:pPr algn="ctr"/>
            <a:r>
              <a:rPr lang="en-US" sz="2542" dirty="0"/>
              <a:t>A single instance of a the entity in a table</a:t>
            </a:r>
            <a:endParaRPr lang="en-US" sz="2542" dirty="0"/>
          </a:p>
        </p:txBody>
      </p:sp>
      <p:sp>
        <p:nvSpPr>
          <p:cNvPr id="22" name="Rounded Rectangle 21"/>
          <p:cNvSpPr/>
          <p:nvPr/>
        </p:nvSpPr>
        <p:spPr>
          <a:xfrm>
            <a:off x="6910457" y="4850031"/>
            <a:ext cx="5303520" cy="1004848"/>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542" b="1" dirty="0"/>
              <a:t>Column / Field</a:t>
            </a:r>
          </a:p>
          <a:p>
            <a:pPr algn="ctr"/>
            <a:r>
              <a:rPr lang="en-US" sz="2542" dirty="0"/>
              <a:t>Element </a:t>
            </a:r>
            <a:r>
              <a:rPr lang="en-US" sz="2542" dirty="0"/>
              <a:t>of table that represents </a:t>
            </a:r>
            <a:r>
              <a:rPr lang="en-US" sz="2542" dirty="0"/>
              <a:t>an attribute </a:t>
            </a:r>
            <a:r>
              <a:rPr lang="en-US" sz="2542" dirty="0"/>
              <a:t>of the </a:t>
            </a:r>
            <a:r>
              <a:rPr lang="en-US" sz="2542" dirty="0"/>
              <a:t>entity</a:t>
            </a:r>
          </a:p>
        </p:txBody>
      </p:sp>
      <p:sp>
        <p:nvSpPr>
          <p:cNvPr id="23" name="Rounded Rectangle 22"/>
          <p:cNvSpPr/>
          <p:nvPr/>
        </p:nvSpPr>
        <p:spPr>
          <a:xfrm>
            <a:off x="6910457" y="6400800"/>
            <a:ext cx="5303520" cy="118872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542" b="1" dirty="0"/>
              <a:t>Relationship</a:t>
            </a:r>
          </a:p>
          <a:p>
            <a:pPr algn="ctr"/>
            <a:r>
              <a:rPr lang="en-US" sz="2542" dirty="0"/>
              <a:t>Two tables that are associated and that help describe records in each</a:t>
            </a:r>
          </a:p>
        </p:txBody>
      </p:sp>
    </p:spTree>
    <p:extLst>
      <p:ext uri="{BB962C8B-B14F-4D97-AF65-F5344CB8AC3E}">
        <p14:creationId xmlns:p14="http://schemas.microsoft.com/office/powerpoint/2010/main" val="320809296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Elements of a Relational Database</a:t>
            </a:r>
            <a:endParaRPr lang="en-US" dirty="0"/>
          </a:p>
        </p:txBody>
      </p:sp>
      <p:sp>
        <p:nvSpPr>
          <p:cNvPr id="3" name="Content Placeholder 2"/>
          <p:cNvSpPr>
            <a:spLocks noGrp="1"/>
          </p:cNvSpPr>
          <p:nvPr>
            <p:ph idx="1"/>
          </p:nvPr>
        </p:nvSpPr>
        <p:spPr/>
        <p:txBody>
          <a:bodyPr>
            <a:normAutofit fontScale="25000" lnSpcReduction="20000"/>
          </a:bodyPr>
          <a:lstStyle/>
          <a:p>
            <a:pPr lvl="0"/>
            <a:r>
              <a:rPr lang="en-US" dirty="0" smtClean="0"/>
              <a:t>Table</a:t>
            </a:r>
          </a:p>
          <a:p>
            <a:pPr lvl="1"/>
            <a:r>
              <a:rPr lang="en-US" dirty="0" smtClean="0"/>
              <a:t>Collection of related data held in a structured format, usually representing an Entity.</a:t>
            </a:r>
          </a:p>
          <a:p>
            <a:pPr lvl="0"/>
            <a:r>
              <a:rPr lang="en-US" dirty="0" smtClean="0"/>
              <a:t>Query </a:t>
            </a:r>
            <a:endParaRPr lang="en-US" dirty="0"/>
          </a:p>
          <a:p>
            <a:pPr lvl="1"/>
            <a:r>
              <a:rPr lang="en-US" dirty="0"/>
              <a:t>a</a:t>
            </a:r>
            <a:r>
              <a:rPr lang="en-US" dirty="0" smtClean="0"/>
              <a:t> </a:t>
            </a:r>
            <a:r>
              <a:rPr lang="en-US" dirty="0"/>
              <a:t>piece of </a:t>
            </a:r>
            <a:r>
              <a:rPr lang="en-US" dirty="0" smtClean="0"/>
              <a:t>code sent to a database to retrieve data, typically written with SQL (Structured </a:t>
            </a:r>
            <a:r>
              <a:rPr lang="en-US" dirty="0" err="1" smtClean="0"/>
              <a:t>Qyerty</a:t>
            </a:r>
            <a:r>
              <a:rPr lang="en-US" dirty="0" smtClean="0"/>
              <a:t> </a:t>
            </a:r>
            <a:r>
              <a:rPr lang="en-US" dirty="0" err="1" smtClean="0"/>
              <a:t>Langyage</a:t>
            </a:r>
            <a:r>
              <a:rPr lang="en-US" dirty="0" smtClean="0"/>
              <a:t>)</a:t>
            </a:r>
          </a:p>
          <a:p>
            <a:pPr lvl="1"/>
            <a:r>
              <a:rPr lang="en-US" dirty="0" smtClean="0"/>
              <a:t>SELECT fields</a:t>
            </a:r>
          </a:p>
          <a:p>
            <a:pPr lvl="1"/>
            <a:r>
              <a:rPr lang="en-US" dirty="0" smtClean="0"/>
              <a:t>FROM table</a:t>
            </a:r>
          </a:p>
          <a:p>
            <a:pPr lvl="1"/>
            <a:r>
              <a:rPr lang="en-US" dirty="0" smtClean="0"/>
              <a:t>WHERE filter</a:t>
            </a:r>
          </a:p>
          <a:p>
            <a:pPr lvl="1"/>
            <a:endParaRPr lang="en-US" dirty="0"/>
          </a:p>
          <a:p>
            <a:pPr lvl="0"/>
            <a:r>
              <a:rPr lang="en-US" dirty="0" smtClean="0"/>
              <a:t>View</a:t>
            </a:r>
          </a:p>
          <a:p>
            <a:pPr lvl="1"/>
            <a:r>
              <a:rPr lang="en-US" dirty="0" smtClean="0"/>
              <a:t>A stored query that is a database object</a:t>
            </a:r>
            <a:endParaRPr lang="en-US" dirty="0"/>
          </a:p>
          <a:p>
            <a:pPr lvl="0"/>
            <a:r>
              <a:rPr lang="en-US" dirty="0"/>
              <a:t>Stored </a:t>
            </a:r>
            <a:r>
              <a:rPr lang="en-US" dirty="0" smtClean="0"/>
              <a:t>Procedure </a:t>
            </a:r>
            <a:endParaRPr lang="en-US" dirty="0"/>
          </a:p>
          <a:p>
            <a:pPr lvl="1"/>
            <a:r>
              <a:rPr lang="en-US" dirty="0" smtClean="0"/>
              <a:t>A </a:t>
            </a:r>
            <a:r>
              <a:rPr lang="en-US" dirty="0"/>
              <a:t>batch of SQL statements that is executed as a subroutine  compiled into a single execution </a:t>
            </a:r>
            <a:r>
              <a:rPr lang="en-US" dirty="0" smtClean="0"/>
              <a:t>plan, also a database object</a:t>
            </a:r>
            <a:endParaRPr lang="en-US" dirty="0"/>
          </a:p>
          <a:p>
            <a:pPr lvl="0"/>
            <a:r>
              <a:rPr lang="en-US" dirty="0" smtClean="0"/>
              <a:t>Function - </a:t>
            </a:r>
            <a:endParaRPr lang="en-US" dirty="0"/>
          </a:p>
          <a:p>
            <a:pPr lvl="0"/>
            <a:r>
              <a:rPr lang="en-US" dirty="0"/>
              <a:t>Data </a:t>
            </a:r>
            <a:r>
              <a:rPr lang="en-US" dirty="0" smtClean="0"/>
              <a:t>Types </a:t>
            </a:r>
            <a:endParaRPr lang="en-US" dirty="0"/>
          </a:p>
          <a:p>
            <a:pPr lvl="1"/>
            <a:r>
              <a:rPr lang="en-US" dirty="0" smtClean="0"/>
              <a:t>classification identifying one of various types of data, such as real, integer or Boolean, that determines the possible values for that type and used to determine how to store the data</a:t>
            </a:r>
          </a:p>
          <a:p>
            <a:endParaRPr lang="en-US" dirty="0"/>
          </a:p>
        </p:txBody>
      </p:sp>
    </p:spTree>
    <p:extLst>
      <p:ext uri="{BB962C8B-B14F-4D97-AF65-F5344CB8AC3E}">
        <p14:creationId xmlns:p14="http://schemas.microsoft.com/office/powerpoint/2010/main" val="410211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smtClean="0"/>
              <a:t>Reminders…</a:t>
            </a:r>
            <a:br>
              <a:rPr lang="en-US" sz="5400" dirty="0" smtClean="0"/>
            </a:br>
            <a:r>
              <a:rPr lang="en-US" sz="5400" dirty="0"/>
              <a:t/>
            </a:r>
            <a:br>
              <a:rPr lang="en-US" sz="5400" dirty="0"/>
            </a:br>
            <a:r>
              <a:rPr lang="en-US" sz="5400" dirty="0" smtClean="0"/>
              <a:t>Class extended through 6/14</a:t>
            </a:r>
            <a:endParaRPr lang="en-US" sz="5400" b="1" dirty="0"/>
          </a:p>
        </p:txBody>
      </p:sp>
      <p:sp>
        <p:nvSpPr>
          <p:cNvPr id="3" name="Text Placeholder 2"/>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169277867"/>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77440" y="758419"/>
            <a:ext cx="9875520" cy="1188720"/>
          </a:xfrm>
        </p:spPr>
        <p:txBody>
          <a:bodyPr/>
          <a:lstStyle/>
          <a:p>
            <a:r>
              <a:rPr lang="en-US" dirty="0" smtClean="0"/>
              <a:t>Keys</a:t>
            </a:r>
            <a:endParaRPr lang="en-US" dirty="0"/>
          </a:p>
        </p:txBody>
      </p:sp>
      <p:sp>
        <p:nvSpPr>
          <p:cNvPr id="4" name="Rounded Rectangle 3"/>
          <p:cNvSpPr/>
          <p:nvPr/>
        </p:nvSpPr>
        <p:spPr>
          <a:xfrm>
            <a:off x="2286000" y="4937760"/>
            <a:ext cx="5303520" cy="1371600"/>
          </a:xfrm>
          <a:prstGeom prst="roundRect">
            <a:avLst/>
          </a:prstGeom>
          <a:effectLst/>
          <a:scene3d>
            <a:camera prst="orthographicFront"/>
            <a:lightRig rig="threePt" dir="t"/>
          </a:scene3d>
          <a:sp3d>
            <a:bevelT prst="relaxedInset"/>
          </a:sp3d>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920" b="1" dirty="0"/>
              <a:t>Foreign Key</a:t>
            </a:r>
          </a:p>
          <a:p>
            <a:pPr algn="ctr"/>
            <a:r>
              <a:rPr lang="en-US" sz="1920" dirty="0"/>
              <a:t>Field that relates to Primary Key in another table.  FK is usually in a fact table.</a:t>
            </a:r>
          </a:p>
        </p:txBody>
      </p:sp>
      <p:sp>
        <p:nvSpPr>
          <p:cNvPr id="5" name="Rounded Rectangle 4"/>
          <p:cNvSpPr/>
          <p:nvPr/>
        </p:nvSpPr>
        <p:spPr>
          <a:xfrm>
            <a:off x="2286000" y="2286000"/>
            <a:ext cx="5303520" cy="2035804"/>
          </a:xfrm>
          <a:prstGeom prst="roundRect">
            <a:avLst/>
          </a:prstGeom>
          <a:effectLst/>
          <a:scene3d>
            <a:camera prst="orthographicFront"/>
            <a:lightRig rig="threePt" dir="t"/>
          </a:scene3d>
          <a:sp3d>
            <a:bevelT prst="relaxedInset"/>
          </a:sp3d>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920" b="1" dirty="0"/>
              <a:t>Primary Key</a:t>
            </a:r>
          </a:p>
          <a:p>
            <a:pPr algn="ctr"/>
            <a:r>
              <a:rPr lang="en-US" sz="1920" dirty="0"/>
              <a:t>Field the uniquely identifies each record, usually found in a dimension table.  </a:t>
            </a:r>
          </a:p>
          <a:p>
            <a:pPr algn="ctr"/>
            <a:endParaRPr lang="en-US" sz="1920" dirty="0"/>
          </a:p>
          <a:p>
            <a:pPr algn="ctr"/>
            <a:r>
              <a:rPr lang="en-US" sz="1920" dirty="0"/>
              <a:t>Typically doesn’t have a business meeting (Surrogate Key)</a:t>
            </a:r>
          </a:p>
        </p:txBody>
      </p:sp>
      <p:graphicFrame>
        <p:nvGraphicFramePr>
          <p:cNvPr id="6" name="Table 5"/>
          <p:cNvGraphicFramePr>
            <a:graphicFrameLocks noGrp="1"/>
          </p:cNvGraphicFramePr>
          <p:nvPr>
            <p:extLst/>
          </p:nvPr>
        </p:nvGraphicFramePr>
        <p:xfrm>
          <a:off x="8408174" y="4782984"/>
          <a:ext cx="1558787" cy="2420112"/>
        </p:xfrm>
        <a:graphic>
          <a:graphicData uri="http://schemas.openxmlformats.org/drawingml/2006/table">
            <a:tbl>
              <a:tblPr firstRow="1" bandRow="1">
                <a:effectLst>
                  <a:outerShdw blurRad="50800" dist="38100" dir="2700000" algn="tl" rotWithShape="0">
                    <a:prstClr val="black">
                      <a:alpha val="40000"/>
                    </a:prstClr>
                  </a:outerShdw>
                </a:effectLst>
                <a:tableStyleId>{7DF18680-E054-41AD-8BC1-D1AEF772440D}</a:tableStyleId>
              </a:tblPr>
              <a:tblGrid>
                <a:gridCol w="1558787"/>
              </a:tblGrid>
              <a:tr h="445008">
                <a:tc>
                  <a:txBody>
                    <a:bodyPr/>
                    <a:lstStyle/>
                    <a:p>
                      <a:r>
                        <a:rPr lang="en-US" sz="1400" dirty="0" smtClean="0"/>
                        <a:t>Customer</a:t>
                      </a:r>
                      <a:endParaRPr lang="en-US" sz="1400" dirty="0"/>
                    </a:p>
                  </a:txBody>
                  <a:tcPr marL="109728" marR="109728" marT="54864" marB="548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r>
              <a:tr h="329184">
                <a:tc>
                  <a:txBody>
                    <a:bodyPr/>
                    <a:lstStyle/>
                    <a:p>
                      <a:r>
                        <a:rPr lang="en-US" sz="1400" dirty="0" smtClean="0"/>
                        <a:t>CustomerId</a:t>
                      </a:r>
                    </a:p>
                  </a:txBody>
                  <a:tcPr marL="109728" marR="109728" marT="54864" marB="548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r>
              <a:tr h="329184">
                <a:tc>
                  <a:txBody>
                    <a:bodyPr/>
                    <a:lstStyle/>
                    <a:p>
                      <a:r>
                        <a:rPr lang="en-US" sz="1400" dirty="0" smtClean="0"/>
                        <a:t>FirstName</a:t>
                      </a:r>
                      <a:endParaRPr lang="en-US" sz="1400" dirty="0"/>
                    </a:p>
                  </a:txBody>
                  <a:tcPr marL="109728" marR="109728" marT="54864" marB="548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r>
              <a:tr h="329184">
                <a:tc>
                  <a:txBody>
                    <a:bodyPr/>
                    <a:lstStyle/>
                    <a:p>
                      <a:r>
                        <a:rPr lang="en-US" sz="1400" dirty="0" smtClean="0"/>
                        <a:t>LastName</a:t>
                      </a:r>
                      <a:endParaRPr lang="en-US" sz="1400" dirty="0"/>
                    </a:p>
                  </a:txBody>
                  <a:tcPr marL="109728" marR="109728" marT="54864" marB="548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r>
              <a:tr h="329184">
                <a:tc>
                  <a:txBody>
                    <a:bodyPr/>
                    <a:lstStyle/>
                    <a:p>
                      <a:r>
                        <a:rPr lang="en-US" sz="1400" dirty="0" smtClean="0"/>
                        <a:t>City</a:t>
                      </a:r>
                      <a:endParaRPr lang="en-US" sz="1400" dirty="0"/>
                    </a:p>
                  </a:txBody>
                  <a:tcPr marL="109728" marR="109728" marT="54864" marB="548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r>
              <a:tr h="329184">
                <a:tc>
                  <a:txBody>
                    <a:bodyPr/>
                    <a:lstStyle/>
                    <a:p>
                      <a:r>
                        <a:rPr lang="en-US" sz="1400" dirty="0" smtClean="0"/>
                        <a:t>State</a:t>
                      </a:r>
                      <a:endParaRPr lang="en-US" sz="1400" dirty="0"/>
                    </a:p>
                  </a:txBody>
                  <a:tcPr marL="109728" marR="109728" marT="54864" marB="548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r>
              <a:tr h="329184">
                <a:tc>
                  <a:txBody>
                    <a:bodyPr/>
                    <a:lstStyle/>
                    <a:p>
                      <a:r>
                        <a:rPr lang="en-US" sz="1400" dirty="0" smtClean="0"/>
                        <a:t>PhoneNo</a:t>
                      </a:r>
                      <a:endParaRPr lang="en-US" sz="1400" dirty="0"/>
                    </a:p>
                  </a:txBody>
                  <a:tcPr marL="109728" marR="109728" marT="54864" marB="548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r>
            </a:tbl>
          </a:graphicData>
        </a:graphic>
      </p:graphicFrame>
      <p:graphicFrame>
        <p:nvGraphicFramePr>
          <p:cNvPr id="7" name="Table 6"/>
          <p:cNvGraphicFramePr>
            <a:graphicFrameLocks noGrp="1"/>
          </p:cNvGraphicFramePr>
          <p:nvPr>
            <p:extLst/>
          </p:nvPr>
        </p:nvGraphicFramePr>
        <p:xfrm>
          <a:off x="8408174" y="2405544"/>
          <a:ext cx="1558787" cy="1761744"/>
        </p:xfrm>
        <a:graphic>
          <a:graphicData uri="http://schemas.openxmlformats.org/drawingml/2006/table">
            <a:tbl>
              <a:tblPr firstRow="1" bandRow="1">
                <a:effectLst>
                  <a:outerShdw blurRad="50800" dist="38100" dir="2700000" algn="tl" rotWithShape="0">
                    <a:prstClr val="black">
                      <a:alpha val="40000"/>
                    </a:prstClr>
                  </a:outerShdw>
                </a:effectLst>
                <a:tableStyleId>{7DF18680-E054-41AD-8BC1-D1AEF772440D}</a:tableStyleId>
              </a:tblPr>
              <a:tblGrid>
                <a:gridCol w="1558787"/>
              </a:tblGrid>
              <a:tr h="445008">
                <a:tc>
                  <a:txBody>
                    <a:bodyPr/>
                    <a:lstStyle/>
                    <a:p>
                      <a:r>
                        <a:rPr lang="en-US" sz="1400" dirty="0" smtClean="0"/>
                        <a:t>Sales</a:t>
                      </a:r>
                      <a:endParaRPr lang="en-US" sz="1400" dirty="0"/>
                    </a:p>
                  </a:txBody>
                  <a:tcPr marL="109728" marR="109728" marT="54864" marB="548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r>
              <a:tr h="329184">
                <a:tc>
                  <a:txBody>
                    <a:bodyPr/>
                    <a:lstStyle/>
                    <a:p>
                      <a:r>
                        <a:rPr lang="en-US" sz="1400" dirty="0" smtClean="0"/>
                        <a:t>CustomerId</a:t>
                      </a:r>
                    </a:p>
                  </a:txBody>
                  <a:tcPr marL="109728" marR="109728" marT="54864" marB="548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r>
              <a:tr h="329184">
                <a:tc>
                  <a:txBody>
                    <a:bodyPr/>
                    <a:lstStyle/>
                    <a:p>
                      <a:r>
                        <a:rPr lang="en-US" sz="1400" dirty="0" smtClean="0"/>
                        <a:t>ProductId</a:t>
                      </a:r>
                      <a:endParaRPr lang="en-US" sz="1400" dirty="0"/>
                    </a:p>
                  </a:txBody>
                  <a:tcPr marL="109728" marR="109728" marT="54864" marB="548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r>
              <a:tr h="329184">
                <a:tc>
                  <a:txBody>
                    <a:bodyPr/>
                    <a:lstStyle/>
                    <a:p>
                      <a:r>
                        <a:rPr lang="en-US" sz="1400" dirty="0" smtClean="0"/>
                        <a:t>Quantity</a:t>
                      </a:r>
                      <a:endParaRPr lang="en-US" sz="1400" dirty="0"/>
                    </a:p>
                  </a:txBody>
                  <a:tcPr marL="109728" marR="109728" marT="54864" marB="548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r>
              <a:tr h="329184">
                <a:tc>
                  <a:txBody>
                    <a:bodyPr/>
                    <a:lstStyle/>
                    <a:p>
                      <a:r>
                        <a:rPr lang="en-US" sz="1400" dirty="0" smtClean="0"/>
                        <a:t>Amount</a:t>
                      </a:r>
                      <a:endParaRPr lang="en-US" sz="1400" dirty="0"/>
                    </a:p>
                  </a:txBody>
                  <a:tcPr marL="109728" marR="109728" marT="54864" marB="548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r>
            </a:tbl>
          </a:graphicData>
        </a:graphic>
      </p:graphicFrame>
      <p:graphicFrame>
        <p:nvGraphicFramePr>
          <p:cNvPr id="8" name="Table 7"/>
          <p:cNvGraphicFramePr>
            <a:graphicFrameLocks noGrp="1"/>
          </p:cNvGraphicFramePr>
          <p:nvPr>
            <p:extLst/>
          </p:nvPr>
        </p:nvGraphicFramePr>
        <p:xfrm>
          <a:off x="10607040" y="2110064"/>
          <a:ext cx="1371600" cy="2420112"/>
        </p:xfrm>
        <a:graphic>
          <a:graphicData uri="http://schemas.openxmlformats.org/drawingml/2006/table">
            <a:tbl>
              <a:tblPr firstRow="1" bandRow="1">
                <a:effectLst>
                  <a:outerShdw blurRad="50800" dist="38100" dir="2700000" algn="tl" rotWithShape="0">
                    <a:prstClr val="black">
                      <a:alpha val="40000"/>
                    </a:prstClr>
                  </a:outerShdw>
                </a:effectLst>
                <a:tableStyleId>{7DF18680-E054-41AD-8BC1-D1AEF772440D}</a:tableStyleId>
              </a:tblPr>
              <a:tblGrid>
                <a:gridCol w="1371600"/>
              </a:tblGrid>
              <a:tr h="445008">
                <a:tc>
                  <a:txBody>
                    <a:bodyPr/>
                    <a:lstStyle/>
                    <a:p>
                      <a:r>
                        <a:rPr lang="en-US" sz="1400" dirty="0" smtClean="0"/>
                        <a:t>Product</a:t>
                      </a:r>
                      <a:endParaRPr lang="en-US" sz="1400" dirty="0"/>
                    </a:p>
                  </a:txBody>
                  <a:tcPr marL="109728" marR="109728" marT="54864" marB="548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r>
              <a:tr h="329184">
                <a:tc>
                  <a:txBody>
                    <a:bodyPr/>
                    <a:lstStyle/>
                    <a:p>
                      <a:r>
                        <a:rPr lang="en-US" sz="1400" dirty="0" smtClean="0"/>
                        <a:t>ProductId</a:t>
                      </a:r>
                    </a:p>
                  </a:txBody>
                  <a:tcPr marL="109728" marR="109728" marT="54864" marB="548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r>
              <a:tr h="329184">
                <a:tc>
                  <a:txBody>
                    <a:bodyPr/>
                    <a:lstStyle/>
                    <a:p>
                      <a:r>
                        <a:rPr lang="en-US" sz="1400" dirty="0" smtClean="0"/>
                        <a:t>SKU</a:t>
                      </a:r>
                      <a:endParaRPr lang="en-US" sz="1400" dirty="0"/>
                    </a:p>
                  </a:txBody>
                  <a:tcPr marL="109728" marR="109728" marT="54864" marB="548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r>
              <a:tr h="329184">
                <a:tc>
                  <a:txBody>
                    <a:bodyPr/>
                    <a:lstStyle/>
                    <a:p>
                      <a:r>
                        <a:rPr lang="en-US" sz="1400" dirty="0" smtClean="0"/>
                        <a:t>ProductName</a:t>
                      </a:r>
                      <a:endParaRPr lang="en-US" sz="1400" dirty="0"/>
                    </a:p>
                  </a:txBody>
                  <a:tcPr marL="109728" marR="109728" marT="54864" marB="548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r>
              <a:tr h="329184">
                <a:tc>
                  <a:txBody>
                    <a:bodyPr/>
                    <a:lstStyle/>
                    <a:p>
                      <a:r>
                        <a:rPr lang="en-US" sz="1400" dirty="0" smtClean="0"/>
                        <a:t>ProductDesc</a:t>
                      </a:r>
                      <a:endParaRPr lang="en-US" sz="1400" dirty="0"/>
                    </a:p>
                  </a:txBody>
                  <a:tcPr marL="109728" marR="109728" marT="54864" marB="548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r>
              <a:tr h="329184">
                <a:tc>
                  <a:txBody>
                    <a:bodyPr/>
                    <a:lstStyle/>
                    <a:p>
                      <a:r>
                        <a:rPr lang="en-US" sz="1400" dirty="0" smtClean="0"/>
                        <a:t>Color</a:t>
                      </a:r>
                      <a:endParaRPr lang="en-US" sz="1400" dirty="0"/>
                    </a:p>
                  </a:txBody>
                  <a:tcPr marL="109728" marR="109728" marT="54864" marB="548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r>
              <a:tr h="329184">
                <a:tc>
                  <a:txBody>
                    <a:bodyPr/>
                    <a:lstStyle/>
                    <a:p>
                      <a:r>
                        <a:rPr lang="en-US" sz="1400" dirty="0" smtClean="0"/>
                        <a:t>Size</a:t>
                      </a:r>
                      <a:endParaRPr lang="en-US" sz="1400" dirty="0"/>
                    </a:p>
                  </a:txBody>
                  <a:tcPr marL="109728" marR="109728" marT="54864" marB="548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r>
            </a:tbl>
          </a:graphicData>
        </a:graphic>
      </p:graphicFrame>
      <p:cxnSp>
        <p:nvCxnSpPr>
          <p:cNvPr id="9" name="Straight Connector 8"/>
          <p:cNvCxnSpPr/>
          <p:nvPr/>
        </p:nvCxnSpPr>
        <p:spPr>
          <a:xfrm>
            <a:off x="9966960" y="3411384"/>
            <a:ext cx="640080" cy="0"/>
          </a:xfrm>
          <a:prstGeom prst="line">
            <a:avLst/>
          </a:prstGeom>
        </p:spPr>
        <p:style>
          <a:lnRef idx="2">
            <a:schemeClr val="dk1"/>
          </a:lnRef>
          <a:fillRef idx="0">
            <a:schemeClr val="dk1"/>
          </a:fillRef>
          <a:effectRef idx="1">
            <a:schemeClr val="dk1"/>
          </a:effectRef>
          <a:fontRef idx="minor">
            <a:schemeClr val="tx1"/>
          </a:fontRef>
        </p:style>
      </p:cxnSp>
      <p:cxnSp>
        <p:nvCxnSpPr>
          <p:cNvPr id="10" name="Straight Connector 9"/>
          <p:cNvCxnSpPr>
            <a:stCxn id="7" idx="2"/>
            <a:endCxn id="6" idx="0"/>
          </p:cNvCxnSpPr>
          <p:nvPr/>
        </p:nvCxnSpPr>
        <p:spPr>
          <a:xfrm>
            <a:off x="9187566" y="4167288"/>
            <a:ext cx="0" cy="615696"/>
          </a:xfrm>
          <a:prstGeom prst="line">
            <a:avLst/>
          </a:prstGeom>
        </p:spPr>
        <p:style>
          <a:lnRef idx="2">
            <a:schemeClr val="dk1"/>
          </a:lnRef>
          <a:fillRef idx="0">
            <a:schemeClr val="dk1"/>
          </a:fillRef>
          <a:effectRef idx="1">
            <a:schemeClr val="dk1"/>
          </a:effectRef>
          <a:fontRef idx="minor">
            <a:schemeClr val="tx1"/>
          </a:fontRef>
        </p:style>
      </p:cxnSp>
      <p:sp>
        <p:nvSpPr>
          <p:cNvPr id="11" name="AutoShape 2" descr="data:image/jpeg;base64,/9j/4AAQSkZJRgABAQEAYABgAAD/2wBDAAoHBwkHBgoJCAkLCwoMDxkQDw4ODx4WFxIZJCAmJSMgIyIoLTkwKCo2KyIjMkQyNjs9QEBAJjBGS0U+Sjk/QD3/2wBDAQsLCw8NDx0QEB09KSMpPT09PT09PT09PT09PT09PT09PT09PT09PT09PT09PT09PT09PT09PT09PT09PT09PT3/wAARCAC1ARMDASIAAhEBAxEB/8QAHwAAAQUBAQEBAQEAAAAAAAAAAAECAwQFBgcICQoL/8QAtRAAAgEDAwIEAwUFBAQAAAF9AQIDAAQRBRIhMUEGE1FhByJxFDKBkaEII0KxwRVS0fAkM2JyggkKFhcYGRolJicoKSo0NTY3ODk6Q0RFRkdISUpTVFVWV1hZWmNkZWZnaGlqc3R1dnd4eXqDhIWGh4iJipKTlJWWl5iZmqKjpKWmp6ipqrKztLW2t7i5usLDxMXGx8jJytLT1NXW19jZ2uHi4+Tl5ufo6erx8vP09fb3+Pn6/8QAHwEAAwEBAQEBAQEBAQAAAAAAAAECAwQFBgcICQoL/8QAtREAAgECBAQDBAcFBAQAAQJ3AAECAxEEBSExBhJBUQdhcRMiMoEIFEKRobHBCSMzUvAVYnLRChYkNOEl8RcYGRomJygpKjU2Nzg5OkNERUZHSElKU1RVVldYWVpjZGVmZ2hpanN0dXZ3eHl6goOEhYaHiImKkpOUlZaXmJmaoqOkpaanqKmqsrO0tba3uLm6wsPExcbHyMnK0tPU1dbX2Nna4uPk5ebn6Onq8vP09fb3+Pn6/9oADAMBAAIRAxEAPwD2a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pKDVa+v4NOt/NnbAzhQOrH0AobsrsC1RXF3/iGe43DzngTPCQ9fxb/AArLe83tkPd5/vGc5rneIitkaKm+p6RRXAW2sXttjybyTj+CX5ga6XSfEKX0i29ygguT90Zyr/7p/pVQrRloJwaNqikpa2ICiiigAooooAKKKKACiiigAooooAKKKKACiiigAooooAKKKKACiiigAooooAKKKKACiiigApKWkNACMwVSzHAHJNcNrepvc3RIwQwwikfcXt+J6mur1qXytOcZx5hCfgev6A15/MzTzNLxlj2P5Vy4if2TWmuoWtndajepZ2mBI3zPKw4jX1NdLF4DtEjHmX140ndgwAz9MVb8IWAttNNwy/vZ2JJP90cAfzP41vmrpUly3Ypzd9DzzVdIn0mcRyHzI2GUkAxu9iPWq0Um4qrEgA5Vh1U+oru9ctFvNLkBHzJ86/h/9bNcA48typzwcVz1YcktDSEro7/Rb9r6xBlP76M7Hx39D+NaIrj/AA9qcVpJm4lCI42EnoCOmf1Fbo8Q6d9oEXn9TgOVOwn611U6icVdmUotPQ1KKTIoyPWtSBaKTNFAC0UlFAC0UlFAC0UmaWgAoprOqfeYD6nFR3F5b2oBuJkjB6bjjNAE1FQW95b3YJt5kkA67TnFTZoAWikzRkUALRSZooAWikzRQAtFJmigBaKKKACiiigApKWk70AYvid9tpEO2WP6f/Xri4wC5J7V2XikMbJCv+0D+X/1q4+3TfKFPfIrhxHxm9PY9C0xBFpdqq9BEv8AKrXWq+nkHTrb/rko/SrArtWxgxroJEKNyrDBHtXnurWMtjetFID6qezDPBr0QkAZJ6Vwmv3/ANtuzkcgYX2XP8zWGItZdzSne5RtB2YgoxAx71dntphvjwmGGCHrHfeMbSBjkE9qzLzWdVWY+bhhnhsda40mbHWRXWsW6iKO7bYo4BIP86l+363/AM/JP5VzkeneKJUWRdPkIYZHGKcdO8Tj/mHTD2xWlqndi906A6hrYH/H1+eKBf60et4R+VYP9n+Jz/zD5x+FAsPE466fOfqKdqndh7pv/a9bxkXbH8qPtmsH/l9b8MVgG18TAc6fcfgtRNbeIgebC5/75NFqndh7p0T3esKRuu5MHuCKPtWsf8/jf99VzLwa9nJsrokf7BppGuj71jc/9+zRafcPdOoNzq//AD+P+DUgm1j/AJ/HP/A65Ytrg/5cro/9s2pN+td7W6/79NR7/cNDpZ7K8ugWnud3oWbJzUcen3U8Y+2ORtHBLZ79qwpNZu7a2EEsUkblixDLij+3bkWZW4VgC3y1DUh3RtC2uLaVfsc5BbIYhsVPjVD/AMvUn/fw1yw1u5aIpbhiScnjmo31rUIlLOHA75FO0g0Ot26n/wA/b/8Afw0m3Uu93J/38NcW3ia4z94/nUR8S3JJ+Y0e93D5HciPUD1vXH1c0jRXwP8Ax+Of+2hrhT4jnPO5vzpv/CSXB/jNHvdwO78i8P8Ay9k/8DNIbe873Z+m81xsGr3tySsJLEdgasB9YPSGU/gaEpAdZAb6zmW4junfy/mKb8gjvxXfRv5iKw6EA15Jpdpr95dIsdtIFJwzFSAB3ya9ahTy4UQ/wqBmumhfW5jUJKKKK6DMKKKKACkpaTvQBna9B5+ly4XOzD/gOv6Zrg+Y5sg4APBFemMoYFWGVIwR615/rFi+n6gYWB2nmNj0Zf8AEVy4iO0jWm+h1Hh26Els8G7LRtuX/dbkfrmtmvPbG+ms51lgI86PjaTw691NdJF4rgZPmtLsSf3AmefrVUqq5bSFODvdGpqUohsJT3K7R+NeeTP5lw75GCeMVsa1rcl0Qi/Jxwitnb65Pr/KufmlESjGWJIUKOSSe1Y1p88tC4RsjZ8OaTBqt/I13EssMKY2t0LHpW/B4P0mG9W6WByynKxu5ZAfXBqz4e0ttL0xUkwZpDvk9ie34VqV006aUVdGcpNvQKMUtFakCYoxS0UAJiilooATHvRS0UAJRS0UAV7mwtbvH2i3ilI6F1BqtfaDp2pKgubVG2DClflwPTitGilZMDO07Q9P0ou1nbKjPwW6k/nVXxVDFJoUokjVhuXgj3rarL8RxtJolwqKWIwcAZPWpkvddhp6nnY0+2ByyKB7AU8WNvnChT9RSnIzwQfQjBpxcv1PI61wHQN/s2FedgHtSf2dblQPJQ474waeHGOcjtSZA+6T+BouBueD7S3h1RmWNNxQgHHIrt8D0rj/AAnbzLe+a8EqoUyHZSAfoa7Guygvd1Mam4mKKWitiAooooAKKKKACiiigAqlqWmwapatBcA46qw6qfUVdooavowPPdQ0XUNNkPmQtcQjpNCu7j3XqKzWv0XKtK6juDkfpXqdNMaHkqpPqRXO8OnsaKp3PL7ZLq/fy9Ps5pyf4tu1f++jxXWeH/Cf2GZb3UHWa6H3UX7kX09T710wGOKWqhRjHUTm2IOlLRRWxAUUUUAFFFFABRRRQAUUUUAFFFFABRRRQAU1mCAsxAA6knFOqhrQJ0i5wGJC5+UZNJuyuNas5DxXNG2reZCyupQAspzyKztNtv7Qv4rUPs8043YziqzsWJ3LIx90NafhlGPiC2O2QAbicocdPWuK3NLY22RY1jwydJs/tP2xpQWClTGB+OQawgc9+teg+J4JJ9EkEUbSMGDbVGSefSuFFldnpZXIH/XJv8KqrC0tEEHdanpNhLG1nAqupIjXgEZ6Vari/Cdtcx6oWlguI1CHmRCo/Wu0rppyco6oykrMKKKKskKKKKACiiigAooooAKKKKACiiigBKWiigAooooAKKKKACiiigAooooAKKKKACiiigAooooAKSlooASilooAKKKKAExS0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Z"/>
          <p:cNvSpPr>
            <a:spLocks noChangeAspect="1" noChangeArrowheads="1"/>
          </p:cNvSpPr>
          <p:nvPr/>
        </p:nvSpPr>
        <p:spPr bwMode="auto">
          <a:xfrm>
            <a:off x="1905001" y="-986789"/>
            <a:ext cx="3143250" cy="206883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09728" tIns="54864" rIns="109728" bIns="54864" numCol="1" anchor="t" anchorCtr="0" compatLnSpc="1">
            <a:prstTxWarp prst="textNoShape">
              <a:avLst/>
            </a:prstTxWarp>
          </a:bodyPr>
          <a:lstStyle/>
          <a:p>
            <a:endParaRPr lang="en-US" sz="2542"/>
          </a:p>
        </p:txBody>
      </p:sp>
      <p:pic>
        <p:nvPicPr>
          <p:cNvPr id="2052" name="Picture 4" descr="http://ts1.mm.bing.net/th?&amp;id=HN.607991237060984886&amp;w=300&amp;h=300&amp;c=0&amp;pid=1.9&amp;rs=0&amp;p=0"/>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378441" y="822960"/>
            <a:ext cx="1419224" cy="941419"/>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9489521" y="5222451"/>
            <a:ext cx="441146" cy="313932"/>
          </a:xfrm>
          <a:prstGeom prst="rect">
            <a:avLst/>
          </a:prstGeom>
          <a:noFill/>
        </p:spPr>
        <p:txBody>
          <a:bodyPr wrap="none" rtlCol="0">
            <a:spAutoFit/>
          </a:bodyPr>
          <a:lstStyle/>
          <a:p>
            <a:r>
              <a:rPr lang="en-US" sz="1440" b="1" dirty="0">
                <a:solidFill>
                  <a:srgbClr val="FF0000"/>
                </a:solidFill>
              </a:rPr>
              <a:t>PK</a:t>
            </a:r>
            <a:endParaRPr lang="en-US" sz="1440" b="1" dirty="0">
              <a:solidFill>
                <a:srgbClr val="FF0000"/>
              </a:solidFill>
            </a:endParaRPr>
          </a:p>
        </p:txBody>
      </p:sp>
      <p:sp>
        <p:nvSpPr>
          <p:cNvPr id="14" name="TextBox 13"/>
          <p:cNvSpPr txBox="1"/>
          <p:nvPr/>
        </p:nvSpPr>
        <p:spPr>
          <a:xfrm>
            <a:off x="11521440" y="2560318"/>
            <a:ext cx="441146" cy="313932"/>
          </a:xfrm>
          <a:prstGeom prst="rect">
            <a:avLst/>
          </a:prstGeom>
          <a:noFill/>
        </p:spPr>
        <p:txBody>
          <a:bodyPr wrap="none" rtlCol="0">
            <a:spAutoFit/>
          </a:bodyPr>
          <a:lstStyle/>
          <a:p>
            <a:r>
              <a:rPr lang="en-US" sz="1440" b="1" dirty="0">
                <a:solidFill>
                  <a:srgbClr val="FF0000"/>
                </a:solidFill>
              </a:rPr>
              <a:t>PK</a:t>
            </a:r>
            <a:endParaRPr lang="en-US" sz="1440" b="1" dirty="0">
              <a:solidFill>
                <a:srgbClr val="FF0000"/>
              </a:solidFill>
            </a:endParaRPr>
          </a:p>
        </p:txBody>
      </p:sp>
      <p:sp>
        <p:nvSpPr>
          <p:cNvPr id="15" name="TextBox 14"/>
          <p:cNvSpPr txBox="1"/>
          <p:nvPr/>
        </p:nvSpPr>
        <p:spPr>
          <a:xfrm>
            <a:off x="9486341" y="2813046"/>
            <a:ext cx="429926" cy="313932"/>
          </a:xfrm>
          <a:prstGeom prst="rect">
            <a:avLst/>
          </a:prstGeom>
          <a:noFill/>
        </p:spPr>
        <p:txBody>
          <a:bodyPr wrap="none" rtlCol="0">
            <a:spAutoFit/>
          </a:bodyPr>
          <a:lstStyle/>
          <a:p>
            <a:r>
              <a:rPr lang="en-US" sz="1440" b="1" dirty="0">
                <a:solidFill>
                  <a:srgbClr val="FF0000"/>
                </a:solidFill>
              </a:rPr>
              <a:t>F</a:t>
            </a:r>
            <a:r>
              <a:rPr lang="en-US" sz="1440" b="1" dirty="0">
                <a:solidFill>
                  <a:srgbClr val="FF0000"/>
                </a:solidFill>
              </a:rPr>
              <a:t>K</a:t>
            </a:r>
            <a:endParaRPr lang="en-US" sz="1440" b="1" dirty="0">
              <a:solidFill>
                <a:srgbClr val="FF0000"/>
              </a:solidFill>
            </a:endParaRPr>
          </a:p>
        </p:txBody>
      </p:sp>
      <p:sp>
        <p:nvSpPr>
          <p:cNvPr id="33" name="TextBox 32"/>
          <p:cNvSpPr txBox="1"/>
          <p:nvPr/>
        </p:nvSpPr>
        <p:spPr>
          <a:xfrm>
            <a:off x="9494331" y="3145445"/>
            <a:ext cx="429926" cy="313932"/>
          </a:xfrm>
          <a:prstGeom prst="rect">
            <a:avLst/>
          </a:prstGeom>
          <a:noFill/>
        </p:spPr>
        <p:txBody>
          <a:bodyPr wrap="none" rtlCol="0">
            <a:spAutoFit/>
          </a:bodyPr>
          <a:lstStyle/>
          <a:p>
            <a:r>
              <a:rPr lang="en-US" sz="1440" b="1" dirty="0">
                <a:solidFill>
                  <a:srgbClr val="FF0000"/>
                </a:solidFill>
              </a:rPr>
              <a:t>F</a:t>
            </a:r>
            <a:r>
              <a:rPr lang="en-US" sz="1440" b="1" dirty="0">
                <a:solidFill>
                  <a:srgbClr val="FF0000"/>
                </a:solidFill>
              </a:rPr>
              <a:t>K</a:t>
            </a:r>
            <a:endParaRPr lang="en-US" sz="1440" b="1" dirty="0">
              <a:solidFill>
                <a:srgbClr val="FF0000"/>
              </a:solidFill>
            </a:endParaRPr>
          </a:p>
        </p:txBody>
      </p:sp>
    </p:spTree>
    <p:extLst>
      <p:ext uri="{BB962C8B-B14F-4D97-AF65-F5344CB8AC3E}">
        <p14:creationId xmlns:p14="http://schemas.microsoft.com/office/powerpoint/2010/main" val="357653175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Joins</a:t>
            </a:r>
            <a:endParaRPr lang="en-US" dirty="0"/>
          </a:p>
        </p:txBody>
      </p:sp>
      <p:sp>
        <p:nvSpPr>
          <p:cNvPr id="4" name="Rounded Rectangle 3"/>
          <p:cNvSpPr/>
          <p:nvPr/>
        </p:nvSpPr>
        <p:spPr>
          <a:xfrm>
            <a:off x="2404872" y="2468880"/>
            <a:ext cx="5120640" cy="92354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42" b="1" dirty="0">
                <a:effectLst>
                  <a:outerShdw blurRad="38100" dist="38100" dir="2700000" algn="tl">
                    <a:srgbClr val="000000">
                      <a:alpha val="43137"/>
                    </a:srgbClr>
                  </a:outerShdw>
                </a:effectLst>
              </a:rPr>
              <a:t>Inner Join</a:t>
            </a:r>
          </a:p>
          <a:p>
            <a:pPr algn="ctr"/>
            <a:r>
              <a:rPr lang="en-US" sz="1920" dirty="0"/>
              <a:t>O</a:t>
            </a:r>
            <a:r>
              <a:rPr lang="en-US" sz="1920" dirty="0"/>
              <a:t>nly where both tables match</a:t>
            </a:r>
            <a:endParaRPr lang="en-US" sz="1920" dirty="0"/>
          </a:p>
        </p:txBody>
      </p:sp>
      <p:sp>
        <p:nvSpPr>
          <p:cNvPr id="5" name="Rounded Rectangle 4"/>
          <p:cNvSpPr/>
          <p:nvPr/>
        </p:nvSpPr>
        <p:spPr>
          <a:xfrm>
            <a:off x="2414016" y="3840480"/>
            <a:ext cx="5120640" cy="923544"/>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542" b="1" dirty="0">
                <a:effectLst>
                  <a:outerShdw blurRad="38100" dist="38100" dir="2700000" algn="tl">
                    <a:srgbClr val="000000">
                      <a:alpha val="43137"/>
                    </a:srgbClr>
                  </a:outerShdw>
                </a:effectLst>
              </a:rPr>
              <a:t>Left Outer Join</a:t>
            </a:r>
          </a:p>
          <a:p>
            <a:pPr algn="ctr"/>
            <a:r>
              <a:rPr lang="en-US" sz="1920" dirty="0"/>
              <a:t>All records from Left table &amp; </a:t>
            </a:r>
          </a:p>
          <a:p>
            <a:pPr algn="ctr"/>
            <a:r>
              <a:rPr lang="en-US" sz="1920" dirty="0"/>
              <a:t>only where Right table matches</a:t>
            </a:r>
            <a:endParaRPr lang="en-US" sz="1920" dirty="0"/>
          </a:p>
        </p:txBody>
      </p:sp>
      <p:sp>
        <p:nvSpPr>
          <p:cNvPr id="6" name="Rounded Rectangle 5"/>
          <p:cNvSpPr/>
          <p:nvPr/>
        </p:nvSpPr>
        <p:spPr>
          <a:xfrm>
            <a:off x="2404872" y="5303520"/>
            <a:ext cx="5120640" cy="923544"/>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542" b="1" dirty="0">
                <a:effectLst>
                  <a:outerShdw blurRad="38100" dist="38100" dir="2700000" algn="tl">
                    <a:srgbClr val="000000">
                      <a:alpha val="43137"/>
                    </a:srgbClr>
                  </a:outerShdw>
                </a:effectLst>
              </a:rPr>
              <a:t>Right Outer Join</a:t>
            </a:r>
          </a:p>
          <a:p>
            <a:pPr algn="ctr"/>
            <a:r>
              <a:rPr lang="en-US" sz="1920" dirty="0"/>
              <a:t>All records from Right table </a:t>
            </a:r>
          </a:p>
          <a:p>
            <a:pPr algn="ctr"/>
            <a:r>
              <a:rPr lang="en-US" sz="1920" dirty="0"/>
              <a:t>&amp; only where Left table matches</a:t>
            </a:r>
            <a:endParaRPr lang="en-US" sz="1920" dirty="0"/>
          </a:p>
        </p:txBody>
      </p:sp>
      <p:sp>
        <p:nvSpPr>
          <p:cNvPr id="7" name="Rounded Rectangle 6"/>
          <p:cNvSpPr/>
          <p:nvPr/>
        </p:nvSpPr>
        <p:spPr>
          <a:xfrm>
            <a:off x="2414016" y="6771132"/>
            <a:ext cx="5120640" cy="92354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542" b="1" dirty="0">
                <a:effectLst>
                  <a:outerShdw blurRad="38100" dist="38100" dir="2700000" algn="tl">
                    <a:srgbClr val="000000">
                      <a:alpha val="43137"/>
                    </a:srgbClr>
                  </a:outerShdw>
                </a:effectLst>
              </a:rPr>
              <a:t>Full Outer Join</a:t>
            </a:r>
          </a:p>
          <a:p>
            <a:pPr algn="ctr"/>
            <a:r>
              <a:rPr lang="en-US" sz="1920" dirty="0"/>
              <a:t>All records from both tables</a:t>
            </a:r>
            <a:endParaRPr lang="en-US" sz="1920" dirty="0"/>
          </a:p>
        </p:txBody>
      </p:sp>
      <p:graphicFrame>
        <p:nvGraphicFramePr>
          <p:cNvPr id="9" name="Table 8"/>
          <p:cNvGraphicFramePr>
            <a:graphicFrameLocks noGrp="1"/>
          </p:cNvGraphicFramePr>
          <p:nvPr>
            <p:extLst/>
          </p:nvPr>
        </p:nvGraphicFramePr>
        <p:xfrm>
          <a:off x="8503920" y="640080"/>
          <a:ext cx="1531620" cy="1316736"/>
        </p:xfrm>
        <a:graphic>
          <a:graphicData uri="http://schemas.openxmlformats.org/drawingml/2006/table">
            <a:tbl>
              <a:tblPr>
                <a:effectLst>
                  <a:outerShdw blurRad="50800" dist="38100" dir="2700000" algn="tl" rotWithShape="0">
                    <a:prstClr val="black">
                      <a:alpha val="40000"/>
                    </a:prstClr>
                  </a:outerShdw>
                </a:effectLst>
                <a:tableStyleId>{284E427A-3D55-4303-BF80-6455036E1DE7}</a:tableStyleId>
              </a:tblPr>
              <a:tblGrid>
                <a:gridCol w="699629"/>
                <a:gridCol w="831991"/>
              </a:tblGrid>
              <a:tr h="219456">
                <a:tc gridSpan="2">
                  <a:txBody>
                    <a:bodyPr/>
                    <a:lstStyle/>
                    <a:p>
                      <a:pPr algn="ctr" fontAlgn="b"/>
                      <a:r>
                        <a:rPr lang="en-US" sz="1100" b="1" u="none" strike="noStrike" dirty="0">
                          <a:effectLst/>
                        </a:rPr>
                        <a:t>EMPLOYEE TABLE</a:t>
                      </a:r>
                      <a:endParaRPr lang="en-US" sz="1100" b="1" i="0" u="none" strike="noStrike" dirty="0">
                        <a:solidFill>
                          <a:srgbClr val="000000"/>
                        </a:solidFill>
                        <a:effectLst/>
                        <a:latin typeface="Calibri"/>
                      </a:endParaRPr>
                    </a:p>
                  </a:txBody>
                  <a:tcPr marL="9144" marR="9144" marT="9144" marB="0" anchor="b">
                    <a:solidFill>
                      <a:schemeClr val="accent2">
                        <a:lumMod val="60000"/>
                        <a:lumOff val="40000"/>
                      </a:schemeClr>
                    </a:solidFill>
                  </a:tcPr>
                </a:tc>
                <a:tc hMerge="1">
                  <a:txBody>
                    <a:bodyPr/>
                    <a:lstStyle/>
                    <a:p>
                      <a:endParaRPr lang="en-US"/>
                    </a:p>
                  </a:txBody>
                  <a:tcPr/>
                </a:tc>
              </a:tr>
              <a:tr h="219456">
                <a:tc>
                  <a:txBody>
                    <a:bodyPr/>
                    <a:lstStyle/>
                    <a:p>
                      <a:pPr algn="ctr" rtl="0" fontAlgn="ctr"/>
                      <a:r>
                        <a:rPr lang="en-US" sz="1000" u="none" strike="noStrike">
                          <a:effectLst/>
                        </a:rPr>
                        <a:t>Employee</a:t>
                      </a:r>
                      <a:endParaRPr lang="en-US" sz="1000" b="1" i="0" u="none" strike="noStrike">
                        <a:solidFill>
                          <a:srgbClr val="000000"/>
                        </a:solidFill>
                        <a:effectLst/>
                        <a:latin typeface="Calibri"/>
                      </a:endParaRPr>
                    </a:p>
                  </a:txBody>
                  <a:tcPr marL="9144" marR="9144" marT="9144" marB="0" anchor="ctr">
                    <a:solidFill>
                      <a:schemeClr val="accent3">
                        <a:lumMod val="40000"/>
                        <a:lumOff val="60000"/>
                      </a:schemeClr>
                    </a:solidFill>
                  </a:tcPr>
                </a:tc>
                <a:tc>
                  <a:txBody>
                    <a:bodyPr/>
                    <a:lstStyle/>
                    <a:p>
                      <a:pPr algn="ctr" fontAlgn="ctr"/>
                      <a:r>
                        <a:rPr lang="en-US" sz="1000" u="none" strike="noStrike" dirty="0" err="1">
                          <a:effectLst/>
                        </a:rPr>
                        <a:t>DeptID</a:t>
                      </a:r>
                      <a:endParaRPr lang="en-US" sz="1000" b="1" i="0" u="none" strike="noStrike" dirty="0">
                        <a:solidFill>
                          <a:srgbClr val="000000"/>
                        </a:solidFill>
                        <a:effectLst/>
                        <a:latin typeface="Calibri"/>
                      </a:endParaRPr>
                    </a:p>
                  </a:txBody>
                  <a:tcPr marL="9144" marR="9144" marT="9144" marB="0" anchor="ctr">
                    <a:solidFill>
                      <a:schemeClr val="accent3">
                        <a:lumMod val="40000"/>
                        <a:lumOff val="60000"/>
                      </a:schemeClr>
                    </a:solidFill>
                  </a:tcPr>
                </a:tc>
              </a:tr>
              <a:tr h="219456">
                <a:tc>
                  <a:txBody>
                    <a:bodyPr/>
                    <a:lstStyle/>
                    <a:p>
                      <a:pPr algn="l" fontAlgn="ctr"/>
                      <a:r>
                        <a:rPr lang="en-US" sz="1000" u="none" strike="noStrike">
                          <a:effectLst/>
                        </a:rPr>
                        <a:t>Frank</a:t>
                      </a:r>
                      <a:endParaRPr lang="en-US" sz="1000" b="0" i="0" u="none" strike="noStrike">
                        <a:solidFill>
                          <a:srgbClr val="000000"/>
                        </a:solidFill>
                        <a:effectLst/>
                        <a:latin typeface="Calibri"/>
                      </a:endParaRPr>
                    </a:p>
                  </a:txBody>
                  <a:tcPr marL="9144" marR="9144" marT="9144" marB="0" anchor="ctr"/>
                </a:tc>
                <a:tc>
                  <a:txBody>
                    <a:bodyPr/>
                    <a:lstStyle/>
                    <a:p>
                      <a:pPr algn="ctr" fontAlgn="ctr"/>
                      <a:r>
                        <a:rPr lang="en-US" sz="1000" u="none" strike="noStrike">
                          <a:effectLst/>
                        </a:rPr>
                        <a:t>33</a:t>
                      </a:r>
                      <a:endParaRPr lang="en-US" sz="1000" b="0" i="0" u="none" strike="noStrike">
                        <a:solidFill>
                          <a:srgbClr val="000000"/>
                        </a:solidFill>
                        <a:effectLst/>
                        <a:latin typeface="Calibri"/>
                      </a:endParaRPr>
                    </a:p>
                  </a:txBody>
                  <a:tcPr marL="9144" marR="9144" marT="9144" marB="0" anchor="ctr"/>
                </a:tc>
              </a:tr>
              <a:tr h="219456">
                <a:tc>
                  <a:txBody>
                    <a:bodyPr/>
                    <a:lstStyle/>
                    <a:p>
                      <a:pPr algn="l" fontAlgn="ctr"/>
                      <a:r>
                        <a:rPr lang="en-US" sz="1000" u="none" strike="noStrike">
                          <a:effectLst/>
                        </a:rPr>
                        <a:t>Mark</a:t>
                      </a:r>
                      <a:endParaRPr lang="en-US" sz="1000" b="0" i="0" u="none" strike="noStrike">
                        <a:solidFill>
                          <a:srgbClr val="000000"/>
                        </a:solidFill>
                        <a:effectLst/>
                        <a:latin typeface="Calibri"/>
                      </a:endParaRPr>
                    </a:p>
                  </a:txBody>
                  <a:tcPr marL="9144" marR="9144" marT="9144" marB="0" anchor="ctr"/>
                </a:tc>
                <a:tc>
                  <a:txBody>
                    <a:bodyPr/>
                    <a:lstStyle/>
                    <a:p>
                      <a:pPr algn="ctr" fontAlgn="ctr"/>
                      <a:r>
                        <a:rPr lang="en-US" sz="1000" u="none" strike="noStrike">
                          <a:effectLst/>
                        </a:rPr>
                        <a:t>31</a:t>
                      </a:r>
                      <a:endParaRPr lang="en-US" sz="1000" b="0" i="0" u="none" strike="noStrike">
                        <a:solidFill>
                          <a:srgbClr val="000000"/>
                        </a:solidFill>
                        <a:effectLst/>
                        <a:latin typeface="Calibri"/>
                      </a:endParaRPr>
                    </a:p>
                  </a:txBody>
                  <a:tcPr marL="9144" marR="9144" marT="9144" marB="0" anchor="ctr"/>
                </a:tc>
              </a:tr>
              <a:tr h="219456">
                <a:tc>
                  <a:txBody>
                    <a:bodyPr/>
                    <a:lstStyle/>
                    <a:p>
                      <a:pPr algn="l" fontAlgn="ctr"/>
                      <a:r>
                        <a:rPr lang="en-US" sz="1000" u="none" strike="noStrike" dirty="0">
                          <a:effectLst/>
                        </a:rPr>
                        <a:t>Beth</a:t>
                      </a:r>
                      <a:endParaRPr lang="en-US" sz="1000" b="0" i="0" u="none" strike="noStrike" dirty="0">
                        <a:solidFill>
                          <a:srgbClr val="000000"/>
                        </a:solidFill>
                        <a:effectLst/>
                        <a:latin typeface="Calibri"/>
                      </a:endParaRPr>
                    </a:p>
                  </a:txBody>
                  <a:tcPr marL="9144" marR="9144" marT="9144" marB="0" anchor="ctr"/>
                </a:tc>
                <a:tc>
                  <a:txBody>
                    <a:bodyPr/>
                    <a:lstStyle/>
                    <a:p>
                      <a:pPr algn="ctr" fontAlgn="ctr"/>
                      <a:r>
                        <a:rPr lang="en-US" sz="1000" u="none" strike="noStrike">
                          <a:effectLst/>
                        </a:rPr>
                        <a:t>34</a:t>
                      </a:r>
                      <a:endParaRPr lang="en-US" sz="1000" b="0" i="0" u="none" strike="noStrike">
                        <a:solidFill>
                          <a:srgbClr val="000000"/>
                        </a:solidFill>
                        <a:effectLst/>
                        <a:latin typeface="Calibri"/>
                      </a:endParaRPr>
                    </a:p>
                  </a:txBody>
                  <a:tcPr marL="9144" marR="9144" marT="9144" marB="0" anchor="ctr"/>
                </a:tc>
              </a:tr>
              <a:tr h="219456">
                <a:tc>
                  <a:txBody>
                    <a:bodyPr/>
                    <a:lstStyle/>
                    <a:p>
                      <a:pPr algn="l" fontAlgn="ctr"/>
                      <a:r>
                        <a:rPr lang="en-US" sz="1000" u="none" strike="noStrike">
                          <a:effectLst/>
                        </a:rPr>
                        <a:t>John</a:t>
                      </a:r>
                      <a:endParaRPr lang="en-US" sz="1000" b="0" i="0" u="none" strike="noStrike">
                        <a:solidFill>
                          <a:srgbClr val="000000"/>
                        </a:solidFill>
                        <a:effectLst/>
                        <a:latin typeface="Calibri"/>
                      </a:endParaRPr>
                    </a:p>
                  </a:txBody>
                  <a:tcPr marL="9144" marR="9144" marT="9144" marB="0" anchor="ctr"/>
                </a:tc>
                <a:tc>
                  <a:txBody>
                    <a:bodyPr/>
                    <a:lstStyle/>
                    <a:p>
                      <a:pPr algn="ctr" fontAlgn="ctr"/>
                      <a:r>
                        <a:rPr lang="en-US" sz="1000" i="1" u="none" strike="noStrike" dirty="0">
                          <a:effectLst/>
                        </a:rPr>
                        <a:t>NULL</a:t>
                      </a:r>
                      <a:endParaRPr lang="en-US" sz="1000" b="0" i="1" u="none" strike="noStrike" dirty="0">
                        <a:solidFill>
                          <a:srgbClr val="000000"/>
                        </a:solidFill>
                        <a:effectLst/>
                        <a:latin typeface="Calibri"/>
                      </a:endParaRPr>
                    </a:p>
                  </a:txBody>
                  <a:tcPr marL="9144" marR="9144" marT="9144" marB="0" anchor="ctr"/>
                </a:tc>
              </a:tr>
            </a:tbl>
          </a:graphicData>
        </a:graphic>
      </p:graphicFrame>
      <p:graphicFrame>
        <p:nvGraphicFramePr>
          <p:cNvPr id="10" name="Table 9"/>
          <p:cNvGraphicFramePr>
            <a:graphicFrameLocks noGrp="1"/>
          </p:cNvGraphicFramePr>
          <p:nvPr>
            <p:extLst/>
          </p:nvPr>
        </p:nvGraphicFramePr>
        <p:xfrm>
          <a:off x="10424160" y="640080"/>
          <a:ext cx="1630680" cy="1316736"/>
        </p:xfrm>
        <a:graphic>
          <a:graphicData uri="http://schemas.openxmlformats.org/drawingml/2006/table">
            <a:tbl>
              <a:tblPr>
                <a:effectLst>
                  <a:outerShdw blurRad="50800" dist="38100" dir="2700000" algn="tl" rotWithShape="0">
                    <a:prstClr val="black">
                      <a:alpha val="40000"/>
                    </a:prstClr>
                  </a:outerShdw>
                </a:effectLst>
                <a:tableStyleId>{284E427A-3D55-4303-BF80-6455036E1DE7}</a:tableStyleId>
              </a:tblPr>
              <a:tblGrid>
                <a:gridCol w="463457"/>
                <a:gridCol w="1167223"/>
              </a:tblGrid>
              <a:tr h="219456">
                <a:tc gridSpan="2">
                  <a:txBody>
                    <a:bodyPr/>
                    <a:lstStyle/>
                    <a:p>
                      <a:pPr algn="ctr" fontAlgn="b"/>
                      <a:r>
                        <a:rPr lang="en-US" sz="1100" b="1" u="none" strike="noStrike" dirty="0">
                          <a:effectLst/>
                        </a:rPr>
                        <a:t>DEPARTMENT TABLE</a:t>
                      </a:r>
                      <a:endParaRPr lang="en-US" sz="1100" b="1" i="0" u="none" strike="noStrike" dirty="0">
                        <a:solidFill>
                          <a:srgbClr val="000000"/>
                        </a:solidFill>
                        <a:effectLst/>
                        <a:latin typeface="Calibri"/>
                      </a:endParaRPr>
                    </a:p>
                  </a:txBody>
                  <a:tcPr marL="9144" marR="9144" marT="9144" marB="0" anchor="b">
                    <a:solidFill>
                      <a:schemeClr val="accent2">
                        <a:lumMod val="60000"/>
                        <a:lumOff val="40000"/>
                      </a:schemeClr>
                    </a:solidFill>
                  </a:tcPr>
                </a:tc>
                <a:tc hMerge="1">
                  <a:txBody>
                    <a:bodyPr/>
                    <a:lstStyle/>
                    <a:p>
                      <a:endParaRPr lang="en-US"/>
                    </a:p>
                  </a:txBody>
                  <a:tcPr/>
                </a:tc>
              </a:tr>
              <a:tr h="219456">
                <a:tc>
                  <a:txBody>
                    <a:bodyPr/>
                    <a:lstStyle/>
                    <a:p>
                      <a:pPr algn="ctr" fontAlgn="ctr"/>
                      <a:r>
                        <a:rPr lang="en-US" sz="1000" u="none" strike="noStrike">
                          <a:effectLst/>
                        </a:rPr>
                        <a:t>DeptID</a:t>
                      </a:r>
                      <a:endParaRPr lang="en-US" sz="1000" b="1" i="0" u="none" strike="noStrike">
                        <a:solidFill>
                          <a:srgbClr val="000000"/>
                        </a:solidFill>
                        <a:effectLst/>
                        <a:latin typeface="Calibri"/>
                      </a:endParaRPr>
                    </a:p>
                  </a:txBody>
                  <a:tcPr marL="9144" marR="9144" marT="9144" marB="0" anchor="ctr">
                    <a:solidFill>
                      <a:schemeClr val="accent3">
                        <a:lumMod val="40000"/>
                        <a:lumOff val="60000"/>
                      </a:schemeClr>
                    </a:solidFill>
                  </a:tcPr>
                </a:tc>
                <a:tc>
                  <a:txBody>
                    <a:bodyPr/>
                    <a:lstStyle/>
                    <a:p>
                      <a:pPr algn="ctr" fontAlgn="ctr"/>
                      <a:r>
                        <a:rPr lang="en-US" sz="1000" u="none" strike="noStrike" dirty="0" err="1">
                          <a:effectLst/>
                        </a:rPr>
                        <a:t>DeptName</a:t>
                      </a:r>
                      <a:endParaRPr lang="en-US" sz="1000" b="1" i="0" u="none" strike="noStrike" dirty="0">
                        <a:solidFill>
                          <a:srgbClr val="000000"/>
                        </a:solidFill>
                        <a:effectLst/>
                        <a:latin typeface="Calibri"/>
                      </a:endParaRPr>
                    </a:p>
                  </a:txBody>
                  <a:tcPr marL="9144" marR="9144" marT="9144" marB="0" anchor="ctr">
                    <a:solidFill>
                      <a:schemeClr val="accent3">
                        <a:lumMod val="40000"/>
                        <a:lumOff val="60000"/>
                      </a:schemeClr>
                    </a:solidFill>
                  </a:tcPr>
                </a:tc>
              </a:tr>
              <a:tr h="219456">
                <a:tc>
                  <a:txBody>
                    <a:bodyPr/>
                    <a:lstStyle/>
                    <a:p>
                      <a:pPr algn="ctr" fontAlgn="ctr"/>
                      <a:r>
                        <a:rPr lang="en-US" sz="1000" u="none" strike="noStrike">
                          <a:effectLst/>
                        </a:rPr>
                        <a:t>31</a:t>
                      </a:r>
                      <a:endParaRPr lang="en-US" sz="1000" b="0" i="0" u="none" strike="noStrike">
                        <a:solidFill>
                          <a:srgbClr val="000000"/>
                        </a:solidFill>
                        <a:effectLst/>
                        <a:latin typeface="Calibri"/>
                      </a:endParaRPr>
                    </a:p>
                  </a:txBody>
                  <a:tcPr marL="9144" marR="9144" marT="9144" marB="0" anchor="ctr"/>
                </a:tc>
                <a:tc>
                  <a:txBody>
                    <a:bodyPr/>
                    <a:lstStyle/>
                    <a:p>
                      <a:pPr algn="l" fontAlgn="ctr"/>
                      <a:r>
                        <a:rPr lang="en-US" sz="1000" u="none" strike="noStrike" dirty="0">
                          <a:effectLst/>
                        </a:rPr>
                        <a:t>Sales</a:t>
                      </a:r>
                      <a:endParaRPr lang="en-US" sz="1000" b="0" i="0" u="none" strike="noStrike" dirty="0">
                        <a:solidFill>
                          <a:srgbClr val="000000"/>
                        </a:solidFill>
                        <a:effectLst/>
                        <a:latin typeface="Calibri"/>
                      </a:endParaRPr>
                    </a:p>
                  </a:txBody>
                  <a:tcPr marL="9144" marR="9144" marT="9144" marB="0" anchor="ctr"/>
                </a:tc>
              </a:tr>
              <a:tr h="219456">
                <a:tc>
                  <a:txBody>
                    <a:bodyPr/>
                    <a:lstStyle/>
                    <a:p>
                      <a:pPr algn="ctr" fontAlgn="ctr"/>
                      <a:r>
                        <a:rPr lang="en-US" sz="1000" u="none" strike="noStrike">
                          <a:effectLst/>
                        </a:rPr>
                        <a:t>32</a:t>
                      </a:r>
                      <a:endParaRPr lang="en-US" sz="1000" b="0" i="0" u="none" strike="noStrike">
                        <a:solidFill>
                          <a:srgbClr val="000000"/>
                        </a:solidFill>
                        <a:effectLst/>
                        <a:latin typeface="Calibri"/>
                      </a:endParaRPr>
                    </a:p>
                  </a:txBody>
                  <a:tcPr marL="9144" marR="9144" marT="9144" marB="0" anchor="ctr"/>
                </a:tc>
                <a:tc>
                  <a:txBody>
                    <a:bodyPr/>
                    <a:lstStyle/>
                    <a:p>
                      <a:pPr algn="l" fontAlgn="ctr"/>
                      <a:r>
                        <a:rPr lang="en-US" sz="1000" u="none" strike="noStrike">
                          <a:effectLst/>
                        </a:rPr>
                        <a:t>Marketing</a:t>
                      </a:r>
                      <a:endParaRPr lang="en-US" sz="1000" b="0" i="0" u="none" strike="noStrike">
                        <a:solidFill>
                          <a:srgbClr val="000000"/>
                        </a:solidFill>
                        <a:effectLst/>
                        <a:latin typeface="Calibri"/>
                      </a:endParaRPr>
                    </a:p>
                  </a:txBody>
                  <a:tcPr marL="9144" marR="9144" marT="9144" marB="0" anchor="ctr"/>
                </a:tc>
              </a:tr>
              <a:tr h="219456">
                <a:tc>
                  <a:txBody>
                    <a:bodyPr/>
                    <a:lstStyle/>
                    <a:p>
                      <a:pPr algn="ctr" fontAlgn="ctr"/>
                      <a:r>
                        <a:rPr lang="en-US" sz="1000" u="none" strike="noStrike">
                          <a:effectLst/>
                        </a:rPr>
                        <a:t>33 </a:t>
                      </a:r>
                      <a:endParaRPr lang="en-US" sz="1000" b="0" i="0" u="none" strike="noStrike">
                        <a:solidFill>
                          <a:srgbClr val="000000"/>
                        </a:solidFill>
                        <a:effectLst/>
                        <a:latin typeface="Calibri"/>
                      </a:endParaRPr>
                    </a:p>
                  </a:txBody>
                  <a:tcPr marL="9144" marR="9144" marT="9144" marB="0" anchor="ctr"/>
                </a:tc>
                <a:tc>
                  <a:txBody>
                    <a:bodyPr/>
                    <a:lstStyle/>
                    <a:p>
                      <a:pPr algn="l" fontAlgn="ctr"/>
                      <a:r>
                        <a:rPr lang="en-US" sz="1000" u="none" strike="noStrike">
                          <a:effectLst/>
                        </a:rPr>
                        <a:t>Engineering</a:t>
                      </a:r>
                      <a:endParaRPr lang="en-US" sz="1000" b="0" i="0" u="none" strike="noStrike">
                        <a:solidFill>
                          <a:srgbClr val="000000"/>
                        </a:solidFill>
                        <a:effectLst/>
                        <a:latin typeface="Calibri"/>
                      </a:endParaRPr>
                    </a:p>
                  </a:txBody>
                  <a:tcPr marL="9144" marR="9144" marT="9144" marB="0" anchor="ctr"/>
                </a:tc>
              </a:tr>
              <a:tr h="219456">
                <a:tc>
                  <a:txBody>
                    <a:bodyPr/>
                    <a:lstStyle/>
                    <a:p>
                      <a:pPr algn="ctr" fontAlgn="ctr"/>
                      <a:r>
                        <a:rPr lang="en-US" sz="1000" u="none" strike="noStrike">
                          <a:effectLst/>
                        </a:rPr>
                        <a:t>34</a:t>
                      </a:r>
                      <a:endParaRPr lang="en-US" sz="1000" b="0" i="0" u="none" strike="noStrike">
                        <a:solidFill>
                          <a:srgbClr val="000000"/>
                        </a:solidFill>
                        <a:effectLst/>
                        <a:latin typeface="Calibri"/>
                      </a:endParaRPr>
                    </a:p>
                  </a:txBody>
                  <a:tcPr marL="9144" marR="9144" marT="9144" marB="0" anchor="ctr"/>
                </a:tc>
                <a:tc>
                  <a:txBody>
                    <a:bodyPr/>
                    <a:lstStyle/>
                    <a:p>
                      <a:pPr algn="l" fontAlgn="ctr"/>
                      <a:r>
                        <a:rPr lang="en-US" sz="1000" u="none" strike="noStrike" dirty="0">
                          <a:effectLst/>
                        </a:rPr>
                        <a:t>Clerical</a:t>
                      </a:r>
                      <a:endParaRPr lang="en-US" sz="1000" b="0" i="0" u="none" strike="noStrike" dirty="0">
                        <a:solidFill>
                          <a:srgbClr val="000000"/>
                        </a:solidFill>
                        <a:effectLst/>
                        <a:latin typeface="Calibri"/>
                      </a:endParaRPr>
                    </a:p>
                  </a:txBody>
                  <a:tcPr marL="9144" marR="9144" marT="9144" marB="0" anchor="ctr"/>
                </a:tc>
              </a:tr>
            </a:tbl>
          </a:graphicData>
        </a:graphic>
      </p:graphicFrame>
      <p:graphicFrame>
        <p:nvGraphicFramePr>
          <p:cNvPr id="15" name="Table 14"/>
          <p:cNvGraphicFramePr>
            <a:graphicFrameLocks noGrp="1"/>
          </p:cNvGraphicFramePr>
          <p:nvPr>
            <p:extLst/>
          </p:nvPr>
        </p:nvGraphicFramePr>
        <p:xfrm>
          <a:off x="8961119" y="2441448"/>
          <a:ext cx="2453639" cy="1072896"/>
        </p:xfrm>
        <a:graphic>
          <a:graphicData uri="http://schemas.openxmlformats.org/drawingml/2006/table">
            <a:tbl>
              <a:tblPr>
                <a:effectLst>
                  <a:outerShdw blurRad="50800" dist="38100" dir="2700000" algn="tl" rotWithShape="0">
                    <a:prstClr val="black">
                      <a:alpha val="40000"/>
                    </a:prstClr>
                  </a:outerShdw>
                </a:effectLst>
                <a:tableStyleId>{69CF1AB2-1976-4502-BF36-3FF5EA218861}</a:tableStyleId>
              </a:tblPr>
              <a:tblGrid>
                <a:gridCol w="609293"/>
                <a:gridCol w="444619"/>
                <a:gridCol w="444619"/>
                <a:gridCol w="955108"/>
              </a:tblGrid>
              <a:tr h="219456">
                <a:tc>
                  <a:txBody>
                    <a:bodyPr/>
                    <a:lstStyle/>
                    <a:p>
                      <a:pPr algn="ctr" rtl="0" fontAlgn="ctr"/>
                      <a:r>
                        <a:rPr lang="en-US" sz="1000" b="1" u="none" strike="noStrike" dirty="0">
                          <a:effectLst/>
                        </a:rPr>
                        <a:t>Employee</a:t>
                      </a:r>
                      <a:endParaRPr lang="en-US" sz="1000" b="1" i="0" u="none" strike="noStrike" dirty="0">
                        <a:solidFill>
                          <a:srgbClr val="000000"/>
                        </a:solidFill>
                        <a:effectLst/>
                        <a:latin typeface="Calibri"/>
                      </a:endParaRPr>
                    </a:p>
                  </a:txBody>
                  <a:tcPr marL="9144" marR="9144" marT="9144" marB="0" anchor="ctr"/>
                </a:tc>
                <a:tc>
                  <a:txBody>
                    <a:bodyPr/>
                    <a:lstStyle/>
                    <a:p>
                      <a:pPr algn="ctr" fontAlgn="ctr"/>
                      <a:r>
                        <a:rPr lang="en-US" sz="1000" b="1" u="none" strike="noStrike">
                          <a:effectLst/>
                        </a:rPr>
                        <a:t>DeptID</a:t>
                      </a:r>
                      <a:endParaRPr lang="en-US" sz="1000" b="1" i="0" u="none" strike="noStrike">
                        <a:solidFill>
                          <a:srgbClr val="000000"/>
                        </a:solidFill>
                        <a:effectLst/>
                        <a:latin typeface="Calibri"/>
                      </a:endParaRPr>
                    </a:p>
                  </a:txBody>
                  <a:tcPr marL="9144" marR="9144" marT="9144" marB="0" anchor="ctr"/>
                </a:tc>
                <a:tc>
                  <a:txBody>
                    <a:bodyPr/>
                    <a:lstStyle/>
                    <a:p>
                      <a:pPr algn="ctr" fontAlgn="ctr"/>
                      <a:r>
                        <a:rPr lang="en-US" sz="1000" b="1" u="none" strike="noStrike">
                          <a:effectLst/>
                        </a:rPr>
                        <a:t>DeptID</a:t>
                      </a:r>
                      <a:endParaRPr lang="en-US" sz="1000" b="1" i="0" u="none" strike="noStrike">
                        <a:solidFill>
                          <a:srgbClr val="000000"/>
                        </a:solidFill>
                        <a:effectLst/>
                        <a:latin typeface="Calibri"/>
                      </a:endParaRPr>
                    </a:p>
                  </a:txBody>
                  <a:tcPr marL="9144" marR="9144" marT="9144" marB="0" anchor="ctr"/>
                </a:tc>
                <a:tc>
                  <a:txBody>
                    <a:bodyPr/>
                    <a:lstStyle/>
                    <a:p>
                      <a:pPr algn="ctr" fontAlgn="ctr"/>
                      <a:r>
                        <a:rPr lang="en-US" sz="1000" b="1" u="none" strike="noStrike" dirty="0" err="1">
                          <a:effectLst/>
                        </a:rPr>
                        <a:t>DeptName</a:t>
                      </a:r>
                      <a:endParaRPr lang="en-US" sz="1000" b="1" i="0" u="none" strike="noStrike" dirty="0">
                        <a:solidFill>
                          <a:srgbClr val="000000"/>
                        </a:solidFill>
                        <a:effectLst/>
                        <a:latin typeface="Calibri"/>
                      </a:endParaRPr>
                    </a:p>
                  </a:txBody>
                  <a:tcPr marL="9144" marR="9144" marT="9144" marB="0" anchor="ctr"/>
                </a:tc>
              </a:tr>
              <a:tr h="310896">
                <a:tc>
                  <a:txBody>
                    <a:bodyPr/>
                    <a:lstStyle/>
                    <a:p>
                      <a:pPr algn="l" fontAlgn="ctr"/>
                      <a:r>
                        <a:rPr lang="en-US" sz="1000" u="none" strike="noStrike">
                          <a:effectLst/>
                        </a:rPr>
                        <a:t>Frank</a:t>
                      </a:r>
                      <a:endParaRPr lang="en-US" sz="1000" b="0" i="0" u="none" strike="noStrike">
                        <a:solidFill>
                          <a:srgbClr val="000000"/>
                        </a:solidFill>
                        <a:effectLst/>
                        <a:latin typeface="Calibri"/>
                      </a:endParaRPr>
                    </a:p>
                  </a:txBody>
                  <a:tcPr marL="9144" marR="9144" marT="9144" marB="0" anchor="ctr"/>
                </a:tc>
                <a:tc>
                  <a:txBody>
                    <a:bodyPr/>
                    <a:lstStyle/>
                    <a:p>
                      <a:pPr algn="ctr" fontAlgn="ctr"/>
                      <a:r>
                        <a:rPr lang="en-US" sz="1000" u="none" strike="noStrike">
                          <a:effectLst/>
                        </a:rPr>
                        <a:t>33</a:t>
                      </a:r>
                      <a:endParaRPr lang="en-US" sz="1000" b="0" i="0" u="none" strike="noStrike">
                        <a:solidFill>
                          <a:srgbClr val="000000"/>
                        </a:solidFill>
                        <a:effectLst/>
                        <a:latin typeface="Calibri"/>
                      </a:endParaRPr>
                    </a:p>
                  </a:txBody>
                  <a:tcPr marL="9144" marR="9144" marT="9144" marB="0" anchor="ctr"/>
                </a:tc>
                <a:tc>
                  <a:txBody>
                    <a:bodyPr/>
                    <a:lstStyle/>
                    <a:p>
                      <a:pPr algn="ctr" fontAlgn="ctr"/>
                      <a:r>
                        <a:rPr lang="en-US" sz="1000" u="none" strike="noStrike">
                          <a:effectLst/>
                        </a:rPr>
                        <a:t>33</a:t>
                      </a:r>
                      <a:endParaRPr lang="en-US" sz="1000" b="0" i="0" u="none" strike="noStrike">
                        <a:solidFill>
                          <a:srgbClr val="000000"/>
                        </a:solidFill>
                        <a:effectLst/>
                        <a:latin typeface="Calibri"/>
                      </a:endParaRPr>
                    </a:p>
                  </a:txBody>
                  <a:tcPr marL="9144" marR="9144" marT="9144" marB="0" anchor="ctr"/>
                </a:tc>
                <a:tc>
                  <a:txBody>
                    <a:bodyPr/>
                    <a:lstStyle/>
                    <a:p>
                      <a:pPr algn="l" fontAlgn="ctr"/>
                      <a:r>
                        <a:rPr lang="en-US" sz="1000" u="none" strike="noStrike" dirty="0">
                          <a:effectLst/>
                        </a:rPr>
                        <a:t>Engineering</a:t>
                      </a:r>
                      <a:endParaRPr lang="en-US" sz="1000" b="0" i="0" u="none" strike="noStrike" dirty="0">
                        <a:solidFill>
                          <a:srgbClr val="000000"/>
                        </a:solidFill>
                        <a:effectLst/>
                        <a:latin typeface="Calibri"/>
                      </a:endParaRPr>
                    </a:p>
                  </a:txBody>
                  <a:tcPr marL="9144" marR="9144" marT="9144" marB="0" anchor="ctr"/>
                </a:tc>
              </a:tr>
              <a:tr h="219456">
                <a:tc>
                  <a:txBody>
                    <a:bodyPr/>
                    <a:lstStyle/>
                    <a:p>
                      <a:pPr algn="l" fontAlgn="ctr"/>
                      <a:r>
                        <a:rPr lang="en-US" sz="1000" u="none" strike="noStrike" dirty="0">
                          <a:effectLst/>
                        </a:rPr>
                        <a:t>Mark</a:t>
                      </a:r>
                      <a:endParaRPr lang="en-US" sz="1000" b="0" i="0" u="none" strike="noStrike" dirty="0">
                        <a:solidFill>
                          <a:srgbClr val="000000"/>
                        </a:solidFill>
                        <a:effectLst/>
                        <a:latin typeface="Calibri"/>
                      </a:endParaRPr>
                    </a:p>
                  </a:txBody>
                  <a:tcPr marL="9144" marR="9144" marT="9144" marB="0" anchor="ctr"/>
                </a:tc>
                <a:tc>
                  <a:txBody>
                    <a:bodyPr/>
                    <a:lstStyle/>
                    <a:p>
                      <a:pPr algn="ctr" fontAlgn="ctr"/>
                      <a:r>
                        <a:rPr lang="en-US" sz="1000" u="none" strike="noStrike">
                          <a:effectLst/>
                        </a:rPr>
                        <a:t>31</a:t>
                      </a:r>
                      <a:endParaRPr lang="en-US" sz="1000" b="0" i="0" u="none" strike="noStrike">
                        <a:solidFill>
                          <a:srgbClr val="000000"/>
                        </a:solidFill>
                        <a:effectLst/>
                        <a:latin typeface="Calibri"/>
                      </a:endParaRPr>
                    </a:p>
                  </a:txBody>
                  <a:tcPr marL="9144" marR="9144" marT="9144" marB="0" anchor="ctr"/>
                </a:tc>
                <a:tc>
                  <a:txBody>
                    <a:bodyPr/>
                    <a:lstStyle/>
                    <a:p>
                      <a:pPr algn="ctr" fontAlgn="ctr"/>
                      <a:r>
                        <a:rPr lang="en-US" sz="1000" u="none" strike="noStrike">
                          <a:effectLst/>
                        </a:rPr>
                        <a:t>31</a:t>
                      </a:r>
                      <a:endParaRPr lang="en-US" sz="1000" b="0" i="0" u="none" strike="noStrike">
                        <a:solidFill>
                          <a:srgbClr val="000000"/>
                        </a:solidFill>
                        <a:effectLst/>
                        <a:latin typeface="Calibri"/>
                      </a:endParaRPr>
                    </a:p>
                  </a:txBody>
                  <a:tcPr marL="9144" marR="9144" marT="9144" marB="0" anchor="ctr"/>
                </a:tc>
                <a:tc>
                  <a:txBody>
                    <a:bodyPr/>
                    <a:lstStyle/>
                    <a:p>
                      <a:pPr algn="l" fontAlgn="ctr"/>
                      <a:r>
                        <a:rPr lang="en-US" sz="1000" u="none" strike="noStrike">
                          <a:effectLst/>
                        </a:rPr>
                        <a:t>Sales</a:t>
                      </a:r>
                      <a:endParaRPr lang="en-US" sz="1000" b="0" i="0" u="none" strike="noStrike">
                        <a:solidFill>
                          <a:srgbClr val="000000"/>
                        </a:solidFill>
                        <a:effectLst/>
                        <a:latin typeface="Calibri"/>
                      </a:endParaRPr>
                    </a:p>
                  </a:txBody>
                  <a:tcPr marL="9144" marR="9144" marT="9144" marB="0" anchor="ctr"/>
                </a:tc>
              </a:tr>
              <a:tr h="228600">
                <a:tc>
                  <a:txBody>
                    <a:bodyPr/>
                    <a:lstStyle/>
                    <a:p>
                      <a:pPr algn="l" fontAlgn="ctr"/>
                      <a:r>
                        <a:rPr lang="en-US" sz="1000" u="none" strike="noStrike">
                          <a:effectLst/>
                        </a:rPr>
                        <a:t>Beth</a:t>
                      </a:r>
                      <a:endParaRPr lang="en-US" sz="1000" b="0" i="0" u="none" strike="noStrike">
                        <a:solidFill>
                          <a:srgbClr val="000000"/>
                        </a:solidFill>
                        <a:effectLst/>
                        <a:latin typeface="Calibri"/>
                      </a:endParaRPr>
                    </a:p>
                  </a:txBody>
                  <a:tcPr marL="9144" marR="9144" marT="9144" marB="0" anchor="ctr"/>
                </a:tc>
                <a:tc>
                  <a:txBody>
                    <a:bodyPr/>
                    <a:lstStyle/>
                    <a:p>
                      <a:pPr algn="ctr" fontAlgn="ctr"/>
                      <a:r>
                        <a:rPr lang="en-US" sz="1000" u="none" strike="noStrike">
                          <a:effectLst/>
                        </a:rPr>
                        <a:t>34</a:t>
                      </a:r>
                      <a:endParaRPr lang="en-US" sz="1000" b="0" i="0" u="none" strike="noStrike">
                        <a:solidFill>
                          <a:srgbClr val="000000"/>
                        </a:solidFill>
                        <a:effectLst/>
                        <a:latin typeface="Calibri"/>
                      </a:endParaRPr>
                    </a:p>
                  </a:txBody>
                  <a:tcPr marL="9144" marR="9144" marT="9144" marB="0" anchor="ctr"/>
                </a:tc>
                <a:tc>
                  <a:txBody>
                    <a:bodyPr/>
                    <a:lstStyle/>
                    <a:p>
                      <a:pPr algn="ctr" fontAlgn="ctr"/>
                      <a:r>
                        <a:rPr lang="en-US" sz="1000" u="none" strike="noStrike">
                          <a:effectLst/>
                        </a:rPr>
                        <a:t>34</a:t>
                      </a:r>
                      <a:endParaRPr lang="en-US" sz="1000" b="0" i="0" u="none" strike="noStrike">
                        <a:solidFill>
                          <a:srgbClr val="000000"/>
                        </a:solidFill>
                        <a:effectLst/>
                        <a:latin typeface="Calibri"/>
                      </a:endParaRPr>
                    </a:p>
                  </a:txBody>
                  <a:tcPr marL="9144" marR="9144" marT="9144" marB="0" anchor="ctr"/>
                </a:tc>
                <a:tc>
                  <a:txBody>
                    <a:bodyPr/>
                    <a:lstStyle/>
                    <a:p>
                      <a:pPr algn="l" fontAlgn="ctr"/>
                      <a:r>
                        <a:rPr lang="en-US" sz="1000" u="none" strike="noStrike" dirty="0">
                          <a:effectLst/>
                        </a:rPr>
                        <a:t>Clerical</a:t>
                      </a:r>
                      <a:endParaRPr lang="en-US" sz="1000" b="0" i="0" u="none" strike="noStrike" dirty="0">
                        <a:solidFill>
                          <a:srgbClr val="000000"/>
                        </a:solidFill>
                        <a:effectLst/>
                        <a:latin typeface="Calibri"/>
                      </a:endParaRPr>
                    </a:p>
                  </a:txBody>
                  <a:tcPr marL="9144" marR="9144" marT="9144" marB="0" anchor="ctr"/>
                </a:tc>
              </a:tr>
            </a:tbl>
          </a:graphicData>
        </a:graphic>
      </p:graphicFrame>
      <p:graphicFrame>
        <p:nvGraphicFramePr>
          <p:cNvPr id="16" name="Table 15"/>
          <p:cNvGraphicFramePr>
            <a:graphicFrameLocks noGrp="1"/>
          </p:cNvGraphicFramePr>
          <p:nvPr>
            <p:extLst/>
          </p:nvPr>
        </p:nvGraphicFramePr>
        <p:xfrm>
          <a:off x="8961119" y="3707892"/>
          <a:ext cx="2453639" cy="1191768"/>
        </p:xfrm>
        <a:graphic>
          <a:graphicData uri="http://schemas.openxmlformats.org/drawingml/2006/table">
            <a:tbl>
              <a:tblPr>
                <a:effectLst>
                  <a:outerShdw blurRad="50800" dist="38100" dir="2700000" algn="tl" rotWithShape="0">
                    <a:prstClr val="black">
                      <a:alpha val="40000"/>
                    </a:prstClr>
                  </a:outerShdw>
                </a:effectLst>
                <a:tableStyleId>{22838BEF-8BB2-4498-84A7-C5851F593DF1}</a:tableStyleId>
              </a:tblPr>
              <a:tblGrid>
                <a:gridCol w="609293"/>
                <a:gridCol w="444619"/>
                <a:gridCol w="444619"/>
                <a:gridCol w="955108"/>
              </a:tblGrid>
              <a:tr h="310896">
                <a:tc>
                  <a:txBody>
                    <a:bodyPr/>
                    <a:lstStyle/>
                    <a:p>
                      <a:pPr algn="ctr" rtl="0" fontAlgn="ctr"/>
                      <a:r>
                        <a:rPr lang="en-US" sz="1000" b="1" u="none" strike="noStrike" dirty="0">
                          <a:effectLst/>
                        </a:rPr>
                        <a:t>Employee</a:t>
                      </a:r>
                      <a:endParaRPr lang="en-US" sz="1000" b="1" i="0" u="none" strike="noStrike" dirty="0">
                        <a:solidFill>
                          <a:srgbClr val="000000"/>
                        </a:solidFill>
                        <a:effectLst/>
                        <a:latin typeface="Calibri"/>
                      </a:endParaRPr>
                    </a:p>
                  </a:txBody>
                  <a:tcPr marL="9144" marR="9144" marT="9144" marB="0" anchor="ctr"/>
                </a:tc>
                <a:tc>
                  <a:txBody>
                    <a:bodyPr/>
                    <a:lstStyle/>
                    <a:p>
                      <a:pPr algn="ctr" fontAlgn="ctr"/>
                      <a:r>
                        <a:rPr lang="en-US" sz="1000" b="1" u="none" strike="noStrike">
                          <a:effectLst/>
                        </a:rPr>
                        <a:t>DeptID</a:t>
                      </a:r>
                      <a:endParaRPr lang="en-US" sz="1000" b="1" i="0" u="none" strike="noStrike">
                        <a:solidFill>
                          <a:srgbClr val="000000"/>
                        </a:solidFill>
                        <a:effectLst/>
                        <a:latin typeface="Calibri"/>
                      </a:endParaRPr>
                    </a:p>
                  </a:txBody>
                  <a:tcPr marL="9144" marR="9144" marT="9144" marB="0" anchor="ctr"/>
                </a:tc>
                <a:tc>
                  <a:txBody>
                    <a:bodyPr/>
                    <a:lstStyle/>
                    <a:p>
                      <a:pPr algn="ctr" fontAlgn="ctr"/>
                      <a:r>
                        <a:rPr lang="en-US" sz="1000" b="1" u="none" strike="noStrike">
                          <a:effectLst/>
                        </a:rPr>
                        <a:t>DeptID</a:t>
                      </a:r>
                      <a:endParaRPr lang="en-US" sz="1000" b="1" i="0" u="none" strike="noStrike">
                        <a:solidFill>
                          <a:srgbClr val="000000"/>
                        </a:solidFill>
                        <a:effectLst/>
                        <a:latin typeface="Calibri"/>
                      </a:endParaRPr>
                    </a:p>
                  </a:txBody>
                  <a:tcPr marL="9144" marR="9144" marT="9144" marB="0" anchor="ctr"/>
                </a:tc>
                <a:tc>
                  <a:txBody>
                    <a:bodyPr/>
                    <a:lstStyle/>
                    <a:p>
                      <a:pPr algn="ctr" fontAlgn="ctr"/>
                      <a:r>
                        <a:rPr lang="en-US" sz="1000" b="1" u="none" strike="noStrike" dirty="0" err="1">
                          <a:effectLst/>
                        </a:rPr>
                        <a:t>DeptName</a:t>
                      </a:r>
                      <a:endParaRPr lang="en-US" sz="1000" b="1" i="0" u="none" strike="noStrike" dirty="0">
                        <a:solidFill>
                          <a:srgbClr val="000000"/>
                        </a:solidFill>
                        <a:effectLst/>
                        <a:latin typeface="Calibri"/>
                      </a:endParaRPr>
                    </a:p>
                  </a:txBody>
                  <a:tcPr marL="9144" marR="9144" marT="9144" marB="0" anchor="ctr"/>
                </a:tc>
              </a:tr>
              <a:tr h="219456">
                <a:tc>
                  <a:txBody>
                    <a:bodyPr/>
                    <a:lstStyle/>
                    <a:p>
                      <a:pPr algn="l" fontAlgn="ctr"/>
                      <a:r>
                        <a:rPr lang="en-US" sz="1000" u="none" strike="noStrike" dirty="0">
                          <a:effectLst/>
                        </a:rPr>
                        <a:t>Frank</a:t>
                      </a:r>
                      <a:endParaRPr lang="en-US" sz="1000" b="0" i="0" u="none" strike="noStrike" dirty="0">
                        <a:solidFill>
                          <a:srgbClr val="000000"/>
                        </a:solidFill>
                        <a:effectLst/>
                        <a:latin typeface="Calibri"/>
                      </a:endParaRPr>
                    </a:p>
                  </a:txBody>
                  <a:tcPr marL="9144" marR="9144" marT="9144" marB="0" anchor="ctr"/>
                </a:tc>
                <a:tc>
                  <a:txBody>
                    <a:bodyPr/>
                    <a:lstStyle/>
                    <a:p>
                      <a:pPr algn="ctr" fontAlgn="ctr"/>
                      <a:r>
                        <a:rPr lang="en-US" sz="1000" u="none" strike="noStrike">
                          <a:effectLst/>
                        </a:rPr>
                        <a:t>33</a:t>
                      </a:r>
                      <a:endParaRPr lang="en-US" sz="1000" b="0" i="0" u="none" strike="noStrike">
                        <a:solidFill>
                          <a:srgbClr val="000000"/>
                        </a:solidFill>
                        <a:effectLst/>
                        <a:latin typeface="Calibri"/>
                      </a:endParaRPr>
                    </a:p>
                  </a:txBody>
                  <a:tcPr marL="9144" marR="9144" marT="9144" marB="0" anchor="ctr"/>
                </a:tc>
                <a:tc>
                  <a:txBody>
                    <a:bodyPr/>
                    <a:lstStyle/>
                    <a:p>
                      <a:pPr algn="ctr" fontAlgn="ctr"/>
                      <a:r>
                        <a:rPr lang="en-US" sz="1000" u="none" strike="noStrike">
                          <a:effectLst/>
                        </a:rPr>
                        <a:t>33</a:t>
                      </a:r>
                      <a:endParaRPr lang="en-US" sz="1000" b="0" i="0" u="none" strike="noStrike">
                        <a:solidFill>
                          <a:srgbClr val="000000"/>
                        </a:solidFill>
                        <a:effectLst/>
                        <a:latin typeface="Calibri"/>
                      </a:endParaRPr>
                    </a:p>
                  </a:txBody>
                  <a:tcPr marL="9144" marR="9144" marT="9144" marB="0" anchor="ctr"/>
                </a:tc>
                <a:tc>
                  <a:txBody>
                    <a:bodyPr/>
                    <a:lstStyle/>
                    <a:p>
                      <a:pPr algn="l" fontAlgn="ctr"/>
                      <a:r>
                        <a:rPr lang="en-US" sz="1000" u="none" strike="noStrike">
                          <a:effectLst/>
                        </a:rPr>
                        <a:t>Engineering</a:t>
                      </a:r>
                      <a:endParaRPr lang="en-US" sz="1000" b="0" i="0" u="none" strike="noStrike">
                        <a:solidFill>
                          <a:srgbClr val="000000"/>
                        </a:solidFill>
                        <a:effectLst/>
                        <a:latin typeface="Calibri"/>
                      </a:endParaRPr>
                    </a:p>
                  </a:txBody>
                  <a:tcPr marL="9144" marR="9144" marT="9144" marB="0" anchor="ctr"/>
                </a:tc>
              </a:tr>
              <a:tr h="219456">
                <a:tc>
                  <a:txBody>
                    <a:bodyPr/>
                    <a:lstStyle/>
                    <a:p>
                      <a:pPr algn="l" fontAlgn="ctr"/>
                      <a:r>
                        <a:rPr lang="en-US" sz="1000" u="none" strike="noStrike" dirty="0">
                          <a:effectLst/>
                        </a:rPr>
                        <a:t>Mark</a:t>
                      </a:r>
                      <a:endParaRPr lang="en-US" sz="1000" b="0" i="0" u="none" strike="noStrike" dirty="0">
                        <a:solidFill>
                          <a:srgbClr val="000000"/>
                        </a:solidFill>
                        <a:effectLst/>
                        <a:latin typeface="Calibri"/>
                      </a:endParaRPr>
                    </a:p>
                  </a:txBody>
                  <a:tcPr marL="9144" marR="9144" marT="9144" marB="0" anchor="ctr"/>
                </a:tc>
                <a:tc>
                  <a:txBody>
                    <a:bodyPr/>
                    <a:lstStyle/>
                    <a:p>
                      <a:pPr algn="ctr" fontAlgn="ctr"/>
                      <a:r>
                        <a:rPr lang="en-US" sz="1000" u="none" strike="noStrike">
                          <a:effectLst/>
                        </a:rPr>
                        <a:t>31</a:t>
                      </a:r>
                      <a:endParaRPr lang="en-US" sz="1000" b="0" i="0" u="none" strike="noStrike">
                        <a:solidFill>
                          <a:srgbClr val="000000"/>
                        </a:solidFill>
                        <a:effectLst/>
                        <a:latin typeface="Calibri"/>
                      </a:endParaRPr>
                    </a:p>
                  </a:txBody>
                  <a:tcPr marL="9144" marR="9144" marT="9144" marB="0" anchor="ctr"/>
                </a:tc>
                <a:tc>
                  <a:txBody>
                    <a:bodyPr/>
                    <a:lstStyle/>
                    <a:p>
                      <a:pPr algn="ctr" fontAlgn="ctr"/>
                      <a:r>
                        <a:rPr lang="en-US" sz="1000" u="none" strike="noStrike">
                          <a:effectLst/>
                        </a:rPr>
                        <a:t>31</a:t>
                      </a:r>
                      <a:endParaRPr lang="en-US" sz="1000" b="0" i="0" u="none" strike="noStrike">
                        <a:solidFill>
                          <a:srgbClr val="000000"/>
                        </a:solidFill>
                        <a:effectLst/>
                        <a:latin typeface="Calibri"/>
                      </a:endParaRPr>
                    </a:p>
                  </a:txBody>
                  <a:tcPr marL="9144" marR="9144" marT="9144" marB="0" anchor="ctr"/>
                </a:tc>
                <a:tc>
                  <a:txBody>
                    <a:bodyPr/>
                    <a:lstStyle/>
                    <a:p>
                      <a:pPr algn="l" fontAlgn="ctr"/>
                      <a:r>
                        <a:rPr lang="en-US" sz="1000" u="none" strike="noStrike">
                          <a:effectLst/>
                        </a:rPr>
                        <a:t>Sales</a:t>
                      </a:r>
                      <a:endParaRPr lang="en-US" sz="1000" b="0" i="0" u="none" strike="noStrike">
                        <a:solidFill>
                          <a:srgbClr val="000000"/>
                        </a:solidFill>
                        <a:effectLst/>
                        <a:latin typeface="Calibri"/>
                      </a:endParaRPr>
                    </a:p>
                  </a:txBody>
                  <a:tcPr marL="9144" marR="9144" marT="9144" marB="0" anchor="ctr"/>
                </a:tc>
              </a:tr>
              <a:tr h="219456">
                <a:tc>
                  <a:txBody>
                    <a:bodyPr/>
                    <a:lstStyle/>
                    <a:p>
                      <a:pPr algn="l" fontAlgn="ctr"/>
                      <a:r>
                        <a:rPr lang="en-US" sz="1000" u="none" strike="noStrike">
                          <a:effectLst/>
                        </a:rPr>
                        <a:t>Beth</a:t>
                      </a:r>
                      <a:endParaRPr lang="en-US" sz="1000" b="0" i="0" u="none" strike="noStrike">
                        <a:solidFill>
                          <a:srgbClr val="000000"/>
                        </a:solidFill>
                        <a:effectLst/>
                        <a:latin typeface="Calibri"/>
                      </a:endParaRPr>
                    </a:p>
                  </a:txBody>
                  <a:tcPr marL="9144" marR="9144" marT="9144" marB="0" anchor="ctr"/>
                </a:tc>
                <a:tc>
                  <a:txBody>
                    <a:bodyPr/>
                    <a:lstStyle/>
                    <a:p>
                      <a:pPr algn="ctr" fontAlgn="ctr"/>
                      <a:r>
                        <a:rPr lang="en-US" sz="1000" u="none" strike="noStrike">
                          <a:effectLst/>
                        </a:rPr>
                        <a:t>34</a:t>
                      </a:r>
                      <a:endParaRPr lang="en-US" sz="1000" b="0" i="0" u="none" strike="noStrike">
                        <a:solidFill>
                          <a:srgbClr val="000000"/>
                        </a:solidFill>
                        <a:effectLst/>
                        <a:latin typeface="Calibri"/>
                      </a:endParaRPr>
                    </a:p>
                  </a:txBody>
                  <a:tcPr marL="9144" marR="9144" marT="9144" marB="0" anchor="ctr"/>
                </a:tc>
                <a:tc>
                  <a:txBody>
                    <a:bodyPr/>
                    <a:lstStyle/>
                    <a:p>
                      <a:pPr algn="ctr" fontAlgn="ctr"/>
                      <a:r>
                        <a:rPr lang="en-US" sz="1000" u="none" strike="noStrike">
                          <a:effectLst/>
                        </a:rPr>
                        <a:t>34</a:t>
                      </a:r>
                      <a:endParaRPr lang="en-US" sz="1000" b="0" i="0" u="none" strike="noStrike">
                        <a:solidFill>
                          <a:srgbClr val="000000"/>
                        </a:solidFill>
                        <a:effectLst/>
                        <a:latin typeface="Calibri"/>
                      </a:endParaRPr>
                    </a:p>
                  </a:txBody>
                  <a:tcPr marL="9144" marR="9144" marT="9144" marB="0" anchor="ctr"/>
                </a:tc>
                <a:tc>
                  <a:txBody>
                    <a:bodyPr/>
                    <a:lstStyle/>
                    <a:p>
                      <a:pPr algn="l" fontAlgn="ctr"/>
                      <a:r>
                        <a:rPr lang="en-US" sz="1000" u="none" strike="noStrike">
                          <a:effectLst/>
                        </a:rPr>
                        <a:t>Clerical</a:t>
                      </a:r>
                      <a:endParaRPr lang="en-US" sz="1000" b="0" i="0" u="none" strike="noStrike">
                        <a:solidFill>
                          <a:srgbClr val="000000"/>
                        </a:solidFill>
                        <a:effectLst/>
                        <a:latin typeface="Calibri"/>
                      </a:endParaRPr>
                    </a:p>
                  </a:txBody>
                  <a:tcPr marL="9144" marR="9144" marT="9144" marB="0" anchor="ctr"/>
                </a:tc>
              </a:tr>
              <a:tr h="219456">
                <a:tc>
                  <a:txBody>
                    <a:bodyPr/>
                    <a:lstStyle/>
                    <a:p>
                      <a:pPr algn="l" fontAlgn="ctr"/>
                      <a:r>
                        <a:rPr lang="en-US" sz="1000" u="none" strike="noStrike">
                          <a:effectLst/>
                        </a:rPr>
                        <a:t>John</a:t>
                      </a:r>
                      <a:endParaRPr lang="en-US" sz="1000" b="0" i="0" u="none" strike="noStrike">
                        <a:solidFill>
                          <a:srgbClr val="000000"/>
                        </a:solidFill>
                        <a:effectLst/>
                        <a:latin typeface="Calibri"/>
                      </a:endParaRPr>
                    </a:p>
                  </a:txBody>
                  <a:tcPr marL="9144" marR="9144" marT="9144" marB="0" anchor="ctr"/>
                </a:tc>
                <a:tc>
                  <a:txBody>
                    <a:bodyPr/>
                    <a:lstStyle/>
                    <a:p>
                      <a:pPr algn="ctr" fontAlgn="ctr"/>
                      <a:r>
                        <a:rPr lang="en-US" sz="1000" i="1" u="none" strike="noStrike" dirty="0">
                          <a:effectLst/>
                        </a:rPr>
                        <a:t>NULL</a:t>
                      </a:r>
                      <a:endParaRPr lang="en-US" sz="1000" b="0" i="1" u="none" strike="noStrike" dirty="0">
                        <a:solidFill>
                          <a:srgbClr val="000000"/>
                        </a:solidFill>
                        <a:effectLst/>
                        <a:latin typeface="Calibri"/>
                      </a:endParaRPr>
                    </a:p>
                  </a:txBody>
                  <a:tcPr marL="9144" marR="9144" marT="9144" marB="0" anchor="ctr"/>
                </a:tc>
                <a:tc>
                  <a:txBody>
                    <a:bodyPr/>
                    <a:lstStyle/>
                    <a:p>
                      <a:pPr algn="ctr" fontAlgn="ctr"/>
                      <a:r>
                        <a:rPr lang="en-US" sz="1000" u="none" strike="noStrike">
                          <a:effectLst/>
                        </a:rPr>
                        <a:t> </a:t>
                      </a:r>
                      <a:endParaRPr lang="en-US" sz="1000" b="0" i="1" u="none" strike="noStrike">
                        <a:solidFill>
                          <a:srgbClr val="000000"/>
                        </a:solidFill>
                        <a:effectLst/>
                        <a:latin typeface="Calibri"/>
                      </a:endParaRPr>
                    </a:p>
                  </a:txBody>
                  <a:tcPr marL="9144" marR="9144" marT="9144" marB="0" anchor="ctr"/>
                </a:tc>
                <a:tc>
                  <a:txBody>
                    <a:bodyPr/>
                    <a:lstStyle/>
                    <a:p>
                      <a:pPr algn="l" fontAlgn="ctr"/>
                      <a:r>
                        <a:rPr lang="en-US" sz="1000" u="none" strike="noStrike" dirty="0">
                          <a:effectLst/>
                        </a:rPr>
                        <a:t> </a:t>
                      </a:r>
                      <a:endParaRPr lang="en-US" sz="1000" b="0" i="0" u="none" strike="noStrike" dirty="0">
                        <a:solidFill>
                          <a:srgbClr val="FFFFFF"/>
                        </a:solidFill>
                        <a:effectLst/>
                        <a:latin typeface="Calibri"/>
                      </a:endParaRPr>
                    </a:p>
                  </a:txBody>
                  <a:tcPr marL="9144" marR="9144" marT="9144" marB="0" anchor="ctr"/>
                </a:tc>
              </a:tr>
            </a:tbl>
          </a:graphicData>
        </a:graphic>
      </p:graphicFrame>
      <p:graphicFrame>
        <p:nvGraphicFramePr>
          <p:cNvPr id="17" name="Table 16"/>
          <p:cNvGraphicFramePr>
            <a:graphicFrameLocks noGrp="1"/>
          </p:cNvGraphicFramePr>
          <p:nvPr>
            <p:extLst/>
          </p:nvPr>
        </p:nvGraphicFramePr>
        <p:xfrm>
          <a:off x="8961119" y="5129784"/>
          <a:ext cx="2453639" cy="1191768"/>
        </p:xfrm>
        <a:graphic>
          <a:graphicData uri="http://schemas.openxmlformats.org/drawingml/2006/table">
            <a:tbl>
              <a:tblPr>
                <a:effectLst>
                  <a:outerShdw blurRad="50800" dist="38100" dir="2700000" algn="tl" rotWithShape="0">
                    <a:prstClr val="black">
                      <a:alpha val="40000"/>
                    </a:prstClr>
                  </a:outerShdw>
                </a:effectLst>
                <a:tableStyleId>{8A107856-5554-42FB-B03E-39F5DBC370BA}</a:tableStyleId>
              </a:tblPr>
              <a:tblGrid>
                <a:gridCol w="609293"/>
                <a:gridCol w="444619"/>
                <a:gridCol w="444619"/>
                <a:gridCol w="955108"/>
              </a:tblGrid>
              <a:tr h="219456">
                <a:tc>
                  <a:txBody>
                    <a:bodyPr/>
                    <a:lstStyle/>
                    <a:p>
                      <a:pPr algn="ctr" rtl="0" fontAlgn="ctr"/>
                      <a:r>
                        <a:rPr lang="en-US" sz="1000" b="1" u="none" strike="noStrike">
                          <a:effectLst/>
                        </a:rPr>
                        <a:t>Employee</a:t>
                      </a:r>
                      <a:endParaRPr lang="en-US" sz="1000" b="1" i="0" u="none" strike="noStrike">
                        <a:solidFill>
                          <a:srgbClr val="000000"/>
                        </a:solidFill>
                        <a:effectLst/>
                        <a:latin typeface="Calibri"/>
                      </a:endParaRPr>
                    </a:p>
                  </a:txBody>
                  <a:tcPr marL="9144" marR="9144" marT="9144" marB="0" anchor="ctr"/>
                </a:tc>
                <a:tc>
                  <a:txBody>
                    <a:bodyPr/>
                    <a:lstStyle/>
                    <a:p>
                      <a:pPr algn="ctr" fontAlgn="ctr"/>
                      <a:r>
                        <a:rPr lang="en-US" sz="1000" b="1" u="none" strike="noStrike">
                          <a:effectLst/>
                        </a:rPr>
                        <a:t>DeptID</a:t>
                      </a:r>
                      <a:endParaRPr lang="en-US" sz="1000" b="1" i="0" u="none" strike="noStrike">
                        <a:solidFill>
                          <a:srgbClr val="000000"/>
                        </a:solidFill>
                        <a:effectLst/>
                        <a:latin typeface="Calibri"/>
                      </a:endParaRPr>
                    </a:p>
                  </a:txBody>
                  <a:tcPr marL="9144" marR="9144" marT="9144" marB="0" anchor="ctr"/>
                </a:tc>
                <a:tc>
                  <a:txBody>
                    <a:bodyPr/>
                    <a:lstStyle/>
                    <a:p>
                      <a:pPr algn="ctr" fontAlgn="ctr"/>
                      <a:r>
                        <a:rPr lang="en-US" sz="1000" b="1" u="none" strike="noStrike">
                          <a:effectLst/>
                        </a:rPr>
                        <a:t>DeptID</a:t>
                      </a:r>
                      <a:endParaRPr lang="en-US" sz="1000" b="1" i="0" u="none" strike="noStrike">
                        <a:solidFill>
                          <a:srgbClr val="000000"/>
                        </a:solidFill>
                        <a:effectLst/>
                        <a:latin typeface="Calibri"/>
                      </a:endParaRPr>
                    </a:p>
                  </a:txBody>
                  <a:tcPr marL="9144" marR="9144" marT="9144" marB="0" anchor="ctr"/>
                </a:tc>
                <a:tc>
                  <a:txBody>
                    <a:bodyPr/>
                    <a:lstStyle/>
                    <a:p>
                      <a:pPr algn="ctr" fontAlgn="ctr"/>
                      <a:r>
                        <a:rPr lang="en-US" sz="1000" b="1" u="none" strike="noStrike" dirty="0" err="1">
                          <a:effectLst/>
                        </a:rPr>
                        <a:t>DeptName</a:t>
                      </a:r>
                      <a:endParaRPr lang="en-US" sz="1000" b="1" i="0" u="none" strike="noStrike" dirty="0">
                        <a:solidFill>
                          <a:srgbClr val="000000"/>
                        </a:solidFill>
                        <a:effectLst/>
                        <a:latin typeface="Calibri"/>
                      </a:endParaRPr>
                    </a:p>
                  </a:txBody>
                  <a:tcPr marL="9144" marR="9144" marT="9144" marB="0" anchor="ctr"/>
                </a:tc>
              </a:tr>
              <a:tr h="219456">
                <a:tc>
                  <a:txBody>
                    <a:bodyPr/>
                    <a:lstStyle/>
                    <a:p>
                      <a:pPr algn="l" fontAlgn="ctr"/>
                      <a:r>
                        <a:rPr lang="en-US" sz="1000" u="none" strike="noStrike">
                          <a:effectLst/>
                        </a:rPr>
                        <a:t>Mark</a:t>
                      </a:r>
                      <a:endParaRPr lang="en-US" sz="1000" b="0" i="0" u="none" strike="noStrike">
                        <a:solidFill>
                          <a:srgbClr val="000000"/>
                        </a:solidFill>
                        <a:effectLst/>
                        <a:latin typeface="Calibri"/>
                      </a:endParaRPr>
                    </a:p>
                  </a:txBody>
                  <a:tcPr marL="9144" marR="9144" marT="9144" marB="0" anchor="ctr"/>
                </a:tc>
                <a:tc>
                  <a:txBody>
                    <a:bodyPr/>
                    <a:lstStyle/>
                    <a:p>
                      <a:pPr algn="ctr" fontAlgn="ctr"/>
                      <a:r>
                        <a:rPr lang="en-US" sz="1000" u="none" strike="noStrike">
                          <a:effectLst/>
                        </a:rPr>
                        <a:t>31</a:t>
                      </a:r>
                      <a:endParaRPr lang="en-US" sz="1000" b="0" i="0" u="none" strike="noStrike">
                        <a:solidFill>
                          <a:srgbClr val="000000"/>
                        </a:solidFill>
                        <a:effectLst/>
                        <a:latin typeface="Calibri"/>
                      </a:endParaRPr>
                    </a:p>
                  </a:txBody>
                  <a:tcPr marL="9144" marR="9144" marT="9144" marB="0" anchor="ctr"/>
                </a:tc>
                <a:tc>
                  <a:txBody>
                    <a:bodyPr/>
                    <a:lstStyle/>
                    <a:p>
                      <a:pPr algn="ctr" fontAlgn="ctr"/>
                      <a:r>
                        <a:rPr lang="en-US" sz="1000" u="none" strike="noStrike">
                          <a:effectLst/>
                        </a:rPr>
                        <a:t>31</a:t>
                      </a:r>
                      <a:endParaRPr lang="en-US" sz="1000" b="0" i="0" u="none" strike="noStrike">
                        <a:solidFill>
                          <a:srgbClr val="000000"/>
                        </a:solidFill>
                        <a:effectLst/>
                        <a:latin typeface="Calibri"/>
                      </a:endParaRPr>
                    </a:p>
                  </a:txBody>
                  <a:tcPr marL="9144" marR="9144" marT="9144" marB="0" anchor="ctr"/>
                </a:tc>
                <a:tc>
                  <a:txBody>
                    <a:bodyPr/>
                    <a:lstStyle/>
                    <a:p>
                      <a:pPr algn="l" fontAlgn="ctr"/>
                      <a:r>
                        <a:rPr lang="en-US" sz="1000" u="none" strike="noStrike">
                          <a:effectLst/>
                        </a:rPr>
                        <a:t>Sales</a:t>
                      </a:r>
                      <a:endParaRPr lang="en-US" sz="1000" b="0" i="0" u="none" strike="noStrike">
                        <a:solidFill>
                          <a:srgbClr val="000000"/>
                        </a:solidFill>
                        <a:effectLst/>
                        <a:latin typeface="Calibri"/>
                      </a:endParaRPr>
                    </a:p>
                  </a:txBody>
                  <a:tcPr marL="9144" marR="9144" marT="9144" marB="0" anchor="ctr"/>
                </a:tc>
              </a:tr>
              <a:tr h="219456">
                <a:tc>
                  <a:txBody>
                    <a:bodyPr/>
                    <a:lstStyle/>
                    <a:p>
                      <a:pPr algn="l" fontAlgn="ctr"/>
                      <a:endParaRPr lang="en-US" sz="1000" b="0" i="0" u="none" strike="noStrike">
                        <a:solidFill>
                          <a:srgbClr val="000000"/>
                        </a:solidFill>
                        <a:effectLst/>
                        <a:latin typeface="Calibri"/>
                      </a:endParaRPr>
                    </a:p>
                  </a:txBody>
                  <a:tcPr marL="9144" marR="9144" marT="9144" marB="0" anchor="ctr"/>
                </a:tc>
                <a:tc>
                  <a:txBody>
                    <a:bodyPr/>
                    <a:lstStyle/>
                    <a:p>
                      <a:pPr algn="ctr" fontAlgn="ctr"/>
                      <a:r>
                        <a:rPr lang="en-US" sz="1000" u="none" strike="noStrike">
                          <a:effectLst/>
                        </a:rPr>
                        <a:t> </a:t>
                      </a:r>
                      <a:endParaRPr lang="en-US" sz="1000" b="0" i="0" u="none" strike="noStrike">
                        <a:solidFill>
                          <a:srgbClr val="000000"/>
                        </a:solidFill>
                        <a:effectLst/>
                        <a:latin typeface="Calibri"/>
                      </a:endParaRPr>
                    </a:p>
                  </a:txBody>
                  <a:tcPr marL="9144" marR="9144" marT="9144" marB="0" anchor="ctr"/>
                </a:tc>
                <a:tc>
                  <a:txBody>
                    <a:bodyPr/>
                    <a:lstStyle/>
                    <a:p>
                      <a:pPr algn="ctr" fontAlgn="ctr"/>
                      <a:r>
                        <a:rPr lang="en-US" sz="1000" u="none" strike="noStrike">
                          <a:effectLst/>
                        </a:rPr>
                        <a:t>32</a:t>
                      </a:r>
                      <a:endParaRPr lang="en-US" sz="1000" b="0" i="0" u="none" strike="noStrike">
                        <a:solidFill>
                          <a:srgbClr val="000000"/>
                        </a:solidFill>
                        <a:effectLst/>
                        <a:latin typeface="Calibri"/>
                      </a:endParaRPr>
                    </a:p>
                  </a:txBody>
                  <a:tcPr marL="9144" marR="9144" marT="9144" marB="0" anchor="ctr"/>
                </a:tc>
                <a:tc>
                  <a:txBody>
                    <a:bodyPr/>
                    <a:lstStyle/>
                    <a:p>
                      <a:pPr algn="l" fontAlgn="ctr"/>
                      <a:r>
                        <a:rPr lang="en-US" sz="1000" u="none" strike="noStrike">
                          <a:effectLst/>
                        </a:rPr>
                        <a:t>Marketing</a:t>
                      </a:r>
                      <a:endParaRPr lang="en-US" sz="1000" b="0" i="0" u="none" strike="noStrike">
                        <a:solidFill>
                          <a:srgbClr val="000000"/>
                        </a:solidFill>
                        <a:effectLst/>
                        <a:latin typeface="Calibri"/>
                      </a:endParaRPr>
                    </a:p>
                  </a:txBody>
                  <a:tcPr marL="9144" marR="9144" marT="9144" marB="0" anchor="ctr"/>
                </a:tc>
              </a:tr>
              <a:tr h="219456">
                <a:tc>
                  <a:txBody>
                    <a:bodyPr/>
                    <a:lstStyle/>
                    <a:p>
                      <a:pPr algn="l" fontAlgn="ctr"/>
                      <a:r>
                        <a:rPr lang="en-US" sz="1000" u="none" strike="noStrike">
                          <a:effectLst/>
                        </a:rPr>
                        <a:t>Frank</a:t>
                      </a:r>
                      <a:endParaRPr lang="en-US" sz="1000" b="0" i="0" u="none" strike="noStrike">
                        <a:solidFill>
                          <a:srgbClr val="000000"/>
                        </a:solidFill>
                        <a:effectLst/>
                        <a:latin typeface="Calibri"/>
                      </a:endParaRPr>
                    </a:p>
                  </a:txBody>
                  <a:tcPr marL="9144" marR="9144" marT="9144" marB="0" anchor="ctr"/>
                </a:tc>
                <a:tc>
                  <a:txBody>
                    <a:bodyPr/>
                    <a:lstStyle/>
                    <a:p>
                      <a:pPr algn="ctr" fontAlgn="ctr"/>
                      <a:r>
                        <a:rPr lang="en-US" sz="1000" u="none" strike="noStrike">
                          <a:effectLst/>
                        </a:rPr>
                        <a:t>33 </a:t>
                      </a:r>
                      <a:endParaRPr lang="en-US" sz="1000" b="0" i="0" u="none" strike="noStrike">
                        <a:solidFill>
                          <a:srgbClr val="000000"/>
                        </a:solidFill>
                        <a:effectLst/>
                        <a:latin typeface="Calibri"/>
                      </a:endParaRPr>
                    </a:p>
                  </a:txBody>
                  <a:tcPr marL="9144" marR="9144" marT="9144" marB="0" anchor="ctr"/>
                </a:tc>
                <a:tc>
                  <a:txBody>
                    <a:bodyPr/>
                    <a:lstStyle/>
                    <a:p>
                      <a:pPr algn="ctr" fontAlgn="ctr"/>
                      <a:r>
                        <a:rPr lang="en-US" sz="1000" u="none" strike="noStrike">
                          <a:effectLst/>
                        </a:rPr>
                        <a:t>33 </a:t>
                      </a:r>
                      <a:endParaRPr lang="en-US" sz="1000" b="0" i="0" u="none" strike="noStrike">
                        <a:solidFill>
                          <a:srgbClr val="000000"/>
                        </a:solidFill>
                        <a:effectLst/>
                        <a:latin typeface="Calibri"/>
                      </a:endParaRPr>
                    </a:p>
                  </a:txBody>
                  <a:tcPr marL="9144" marR="9144" marT="9144" marB="0" anchor="ctr"/>
                </a:tc>
                <a:tc>
                  <a:txBody>
                    <a:bodyPr/>
                    <a:lstStyle/>
                    <a:p>
                      <a:pPr algn="l" fontAlgn="ctr"/>
                      <a:r>
                        <a:rPr lang="en-US" sz="1000" u="none" strike="noStrike">
                          <a:effectLst/>
                        </a:rPr>
                        <a:t>Engineering</a:t>
                      </a:r>
                      <a:endParaRPr lang="en-US" sz="1000" b="0" i="0" u="none" strike="noStrike">
                        <a:solidFill>
                          <a:srgbClr val="000000"/>
                        </a:solidFill>
                        <a:effectLst/>
                        <a:latin typeface="Calibri"/>
                      </a:endParaRPr>
                    </a:p>
                  </a:txBody>
                  <a:tcPr marL="9144" marR="9144" marT="9144" marB="0" anchor="ctr"/>
                </a:tc>
              </a:tr>
              <a:tr h="219456">
                <a:tc>
                  <a:txBody>
                    <a:bodyPr/>
                    <a:lstStyle/>
                    <a:p>
                      <a:pPr algn="l" fontAlgn="ctr"/>
                      <a:r>
                        <a:rPr lang="en-US" sz="1000" u="none" strike="noStrike">
                          <a:effectLst/>
                        </a:rPr>
                        <a:t>Beth</a:t>
                      </a:r>
                      <a:endParaRPr lang="en-US" sz="1000" b="0" i="0" u="none" strike="noStrike">
                        <a:solidFill>
                          <a:srgbClr val="000000"/>
                        </a:solidFill>
                        <a:effectLst/>
                        <a:latin typeface="Calibri"/>
                      </a:endParaRPr>
                    </a:p>
                  </a:txBody>
                  <a:tcPr marL="9144" marR="9144" marT="9144" marB="0" anchor="ctr"/>
                </a:tc>
                <a:tc>
                  <a:txBody>
                    <a:bodyPr/>
                    <a:lstStyle/>
                    <a:p>
                      <a:pPr algn="ctr" fontAlgn="ctr"/>
                      <a:r>
                        <a:rPr lang="en-US" sz="1000" u="none" strike="noStrike">
                          <a:effectLst/>
                        </a:rPr>
                        <a:t>34</a:t>
                      </a:r>
                      <a:endParaRPr lang="en-US" sz="1000" b="0" i="0" u="none" strike="noStrike">
                        <a:solidFill>
                          <a:srgbClr val="000000"/>
                        </a:solidFill>
                        <a:effectLst/>
                        <a:latin typeface="Calibri"/>
                      </a:endParaRPr>
                    </a:p>
                  </a:txBody>
                  <a:tcPr marL="9144" marR="9144" marT="9144" marB="0" anchor="ctr"/>
                </a:tc>
                <a:tc>
                  <a:txBody>
                    <a:bodyPr/>
                    <a:lstStyle/>
                    <a:p>
                      <a:pPr algn="ctr" fontAlgn="ctr"/>
                      <a:r>
                        <a:rPr lang="en-US" sz="1000" u="none" strike="noStrike">
                          <a:effectLst/>
                        </a:rPr>
                        <a:t>34</a:t>
                      </a:r>
                      <a:endParaRPr lang="en-US" sz="1000" b="0" i="0" u="none" strike="noStrike">
                        <a:solidFill>
                          <a:srgbClr val="000000"/>
                        </a:solidFill>
                        <a:effectLst/>
                        <a:latin typeface="Calibri"/>
                      </a:endParaRPr>
                    </a:p>
                  </a:txBody>
                  <a:tcPr marL="9144" marR="9144" marT="9144" marB="0" anchor="ctr"/>
                </a:tc>
                <a:tc>
                  <a:txBody>
                    <a:bodyPr/>
                    <a:lstStyle/>
                    <a:p>
                      <a:pPr algn="l" fontAlgn="ctr"/>
                      <a:r>
                        <a:rPr lang="en-US" sz="1000" u="none" strike="noStrike" dirty="0">
                          <a:effectLst/>
                        </a:rPr>
                        <a:t>Clerical</a:t>
                      </a:r>
                      <a:endParaRPr lang="en-US" sz="1000" b="0" i="0" u="none" strike="noStrike" dirty="0">
                        <a:solidFill>
                          <a:srgbClr val="000000"/>
                        </a:solidFill>
                        <a:effectLst/>
                        <a:latin typeface="Calibri"/>
                      </a:endParaRPr>
                    </a:p>
                  </a:txBody>
                  <a:tcPr marL="9144" marR="9144" marT="9144" marB="0" anchor="ctr"/>
                </a:tc>
              </a:tr>
            </a:tbl>
          </a:graphicData>
        </a:graphic>
      </p:graphicFrame>
      <p:graphicFrame>
        <p:nvGraphicFramePr>
          <p:cNvPr id="18" name="Table 17"/>
          <p:cNvGraphicFramePr>
            <a:graphicFrameLocks noGrp="1"/>
          </p:cNvGraphicFramePr>
          <p:nvPr>
            <p:extLst/>
          </p:nvPr>
        </p:nvGraphicFramePr>
        <p:xfrm>
          <a:off x="8961121" y="6492240"/>
          <a:ext cx="2468882" cy="1411224"/>
        </p:xfrm>
        <a:graphic>
          <a:graphicData uri="http://schemas.openxmlformats.org/drawingml/2006/table">
            <a:tbl>
              <a:tblPr>
                <a:effectLst>
                  <a:outerShdw blurRad="50800" dist="38100" dir="2700000" algn="tl" rotWithShape="0">
                    <a:prstClr val="black">
                      <a:alpha val="40000"/>
                    </a:prstClr>
                  </a:outerShdw>
                </a:effectLst>
                <a:tableStyleId>{16D9F66E-5EB9-4882-86FB-DCBF35E3C3E4}</a:tableStyleId>
              </a:tblPr>
              <a:tblGrid>
                <a:gridCol w="613078"/>
                <a:gridCol w="447382"/>
                <a:gridCol w="447382"/>
                <a:gridCol w="961040"/>
              </a:tblGrid>
              <a:tr h="219456">
                <a:tc>
                  <a:txBody>
                    <a:bodyPr/>
                    <a:lstStyle/>
                    <a:p>
                      <a:pPr algn="ctr" rtl="0" fontAlgn="ctr"/>
                      <a:r>
                        <a:rPr lang="en-US" sz="1000" b="1" u="none" strike="noStrike" dirty="0">
                          <a:effectLst/>
                        </a:rPr>
                        <a:t>Employee</a:t>
                      </a:r>
                      <a:endParaRPr lang="en-US" sz="1000" b="1" i="0" u="none" strike="noStrike" dirty="0">
                        <a:solidFill>
                          <a:srgbClr val="000000"/>
                        </a:solidFill>
                        <a:effectLst/>
                        <a:latin typeface="Calibri"/>
                      </a:endParaRPr>
                    </a:p>
                  </a:txBody>
                  <a:tcPr marL="9144" marR="9144" marT="9144" marB="0" anchor="ctr"/>
                </a:tc>
                <a:tc>
                  <a:txBody>
                    <a:bodyPr/>
                    <a:lstStyle/>
                    <a:p>
                      <a:pPr algn="ctr" fontAlgn="ctr"/>
                      <a:r>
                        <a:rPr lang="en-US" sz="1000" b="1" u="none" strike="noStrike">
                          <a:effectLst/>
                        </a:rPr>
                        <a:t>DeptID</a:t>
                      </a:r>
                      <a:endParaRPr lang="en-US" sz="1000" b="1" i="0" u="none" strike="noStrike">
                        <a:solidFill>
                          <a:srgbClr val="000000"/>
                        </a:solidFill>
                        <a:effectLst/>
                        <a:latin typeface="Calibri"/>
                      </a:endParaRPr>
                    </a:p>
                  </a:txBody>
                  <a:tcPr marL="9144" marR="9144" marT="9144" marB="0" anchor="ctr"/>
                </a:tc>
                <a:tc>
                  <a:txBody>
                    <a:bodyPr/>
                    <a:lstStyle/>
                    <a:p>
                      <a:pPr algn="ctr" fontAlgn="ctr"/>
                      <a:r>
                        <a:rPr lang="en-US" sz="1000" b="1" u="none" strike="noStrike">
                          <a:effectLst/>
                        </a:rPr>
                        <a:t>DeptID</a:t>
                      </a:r>
                      <a:endParaRPr lang="en-US" sz="1000" b="1" i="0" u="none" strike="noStrike">
                        <a:solidFill>
                          <a:srgbClr val="000000"/>
                        </a:solidFill>
                        <a:effectLst/>
                        <a:latin typeface="Calibri"/>
                      </a:endParaRPr>
                    </a:p>
                  </a:txBody>
                  <a:tcPr marL="9144" marR="9144" marT="9144" marB="0" anchor="ctr"/>
                </a:tc>
                <a:tc>
                  <a:txBody>
                    <a:bodyPr/>
                    <a:lstStyle/>
                    <a:p>
                      <a:pPr algn="ctr" fontAlgn="ctr"/>
                      <a:r>
                        <a:rPr lang="en-US" sz="1000" b="1" u="none" strike="noStrike" dirty="0" err="1">
                          <a:effectLst/>
                        </a:rPr>
                        <a:t>DeptName</a:t>
                      </a:r>
                      <a:endParaRPr lang="en-US" sz="1000" b="1" i="0" u="none" strike="noStrike" dirty="0">
                        <a:solidFill>
                          <a:srgbClr val="000000"/>
                        </a:solidFill>
                        <a:effectLst/>
                        <a:latin typeface="Calibri"/>
                      </a:endParaRPr>
                    </a:p>
                  </a:txBody>
                  <a:tcPr marL="9144" marR="9144" marT="9144" marB="0" anchor="ctr"/>
                </a:tc>
              </a:tr>
              <a:tr h="219456">
                <a:tc>
                  <a:txBody>
                    <a:bodyPr/>
                    <a:lstStyle/>
                    <a:p>
                      <a:pPr algn="l" fontAlgn="ctr"/>
                      <a:r>
                        <a:rPr lang="en-US" sz="1000" u="none" strike="noStrike">
                          <a:effectLst/>
                        </a:rPr>
                        <a:t>Frank</a:t>
                      </a:r>
                      <a:endParaRPr lang="en-US" sz="1000" b="0" i="0" u="none" strike="noStrike">
                        <a:solidFill>
                          <a:srgbClr val="000000"/>
                        </a:solidFill>
                        <a:effectLst/>
                        <a:latin typeface="Calibri"/>
                      </a:endParaRPr>
                    </a:p>
                  </a:txBody>
                  <a:tcPr marL="9144" marR="9144" marT="9144" marB="0" anchor="ctr"/>
                </a:tc>
                <a:tc>
                  <a:txBody>
                    <a:bodyPr/>
                    <a:lstStyle/>
                    <a:p>
                      <a:pPr algn="ctr" fontAlgn="ctr"/>
                      <a:r>
                        <a:rPr lang="en-US" sz="1000" u="none" strike="noStrike">
                          <a:effectLst/>
                        </a:rPr>
                        <a:t>33</a:t>
                      </a:r>
                      <a:endParaRPr lang="en-US" sz="1000" b="0" i="0" u="none" strike="noStrike">
                        <a:solidFill>
                          <a:srgbClr val="000000"/>
                        </a:solidFill>
                        <a:effectLst/>
                        <a:latin typeface="Calibri"/>
                      </a:endParaRPr>
                    </a:p>
                  </a:txBody>
                  <a:tcPr marL="9144" marR="9144" marT="9144" marB="0" anchor="ctr"/>
                </a:tc>
                <a:tc>
                  <a:txBody>
                    <a:bodyPr/>
                    <a:lstStyle/>
                    <a:p>
                      <a:pPr algn="ctr" fontAlgn="ctr"/>
                      <a:r>
                        <a:rPr lang="en-US" sz="1000" u="none" strike="noStrike">
                          <a:effectLst/>
                        </a:rPr>
                        <a:t>33</a:t>
                      </a:r>
                      <a:endParaRPr lang="en-US" sz="1000" b="0" i="0" u="none" strike="noStrike">
                        <a:solidFill>
                          <a:srgbClr val="000000"/>
                        </a:solidFill>
                        <a:effectLst/>
                        <a:latin typeface="Calibri"/>
                      </a:endParaRPr>
                    </a:p>
                  </a:txBody>
                  <a:tcPr marL="9144" marR="9144" marT="9144" marB="0" anchor="ctr"/>
                </a:tc>
                <a:tc>
                  <a:txBody>
                    <a:bodyPr/>
                    <a:lstStyle/>
                    <a:p>
                      <a:pPr algn="l" fontAlgn="ctr"/>
                      <a:r>
                        <a:rPr lang="en-US" sz="1000" u="none" strike="noStrike">
                          <a:effectLst/>
                        </a:rPr>
                        <a:t>Engineering</a:t>
                      </a:r>
                      <a:endParaRPr lang="en-US" sz="1000" b="0" i="0" u="none" strike="noStrike">
                        <a:solidFill>
                          <a:srgbClr val="000000"/>
                        </a:solidFill>
                        <a:effectLst/>
                        <a:latin typeface="Calibri"/>
                      </a:endParaRPr>
                    </a:p>
                  </a:txBody>
                  <a:tcPr marL="9144" marR="9144" marT="9144" marB="0" anchor="ctr"/>
                </a:tc>
              </a:tr>
              <a:tr h="219456">
                <a:tc>
                  <a:txBody>
                    <a:bodyPr/>
                    <a:lstStyle/>
                    <a:p>
                      <a:pPr algn="l" fontAlgn="ctr"/>
                      <a:r>
                        <a:rPr lang="en-US" sz="1000" u="none" strike="noStrike">
                          <a:effectLst/>
                        </a:rPr>
                        <a:t>Mark</a:t>
                      </a:r>
                      <a:endParaRPr lang="en-US" sz="1000" b="0" i="0" u="none" strike="noStrike">
                        <a:solidFill>
                          <a:srgbClr val="000000"/>
                        </a:solidFill>
                        <a:effectLst/>
                        <a:latin typeface="Calibri"/>
                      </a:endParaRPr>
                    </a:p>
                  </a:txBody>
                  <a:tcPr marL="9144" marR="9144" marT="9144" marB="0" anchor="ctr"/>
                </a:tc>
                <a:tc>
                  <a:txBody>
                    <a:bodyPr/>
                    <a:lstStyle/>
                    <a:p>
                      <a:pPr algn="ctr" fontAlgn="ctr"/>
                      <a:r>
                        <a:rPr lang="en-US" sz="1000" u="none" strike="noStrike">
                          <a:effectLst/>
                        </a:rPr>
                        <a:t>31</a:t>
                      </a:r>
                      <a:endParaRPr lang="en-US" sz="1000" b="0" i="0" u="none" strike="noStrike">
                        <a:solidFill>
                          <a:srgbClr val="000000"/>
                        </a:solidFill>
                        <a:effectLst/>
                        <a:latin typeface="Calibri"/>
                      </a:endParaRPr>
                    </a:p>
                  </a:txBody>
                  <a:tcPr marL="9144" marR="9144" marT="9144" marB="0" anchor="ctr"/>
                </a:tc>
                <a:tc>
                  <a:txBody>
                    <a:bodyPr/>
                    <a:lstStyle/>
                    <a:p>
                      <a:pPr algn="ctr" fontAlgn="ctr"/>
                      <a:r>
                        <a:rPr lang="en-US" sz="1000" u="none" strike="noStrike">
                          <a:effectLst/>
                        </a:rPr>
                        <a:t>31</a:t>
                      </a:r>
                      <a:endParaRPr lang="en-US" sz="1000" b="0" i="0" u="none" strike="noStrike">
                        <a:solidFill>
                          <a:srgbClr val="000000"/>
                        </a:solidFill>
                        <a:effectLst/>
                        <a:latin typeface="Calibri"/>
                      </a:endParaRPr>
                    </a:p>
                  </a:txBody>
                  <a:tcPr marL="9144" marR="9144" marT="9144" marB="0" anchor="ctr"/>
                </a:tc>
                <a:tc>
                  <a:txBody>
                    <a:bodyPr/>
                    <a:lstStyle/>
                    <a:p>
                      <a:pPr algn="l" fontAlgn="ctr"/>
                      <a:r>
                        <a:rPr lang="en-US" sz="1000" u="none" strike="noStrike">
                          <a:effectLst/>
                        </a:rPr>
                        <a:t>Sales</a:t>
                      </a:r>
                      <a:endParaRPr lang="en-US" sz="1000" b="0" i="0" u="none" strike="noStrike">
                        <a:solidFill>
                          <a:srgbClr val="000000"/>
                        </a:solidFill>
                        <a:effectLst/>
                        <a:latin typeface="Calibri"/>
                      </a:endParaRPr>
                    </a:p>
                  </a:txBody>
                  <a:tcPr marL="9144" marR="9144" marT="9144" marB="0" anchor="ctr"/>
                </a:tc>
              </a:tr>
              <a:tr h="219456">
                <a:tc>
                  <a:txBody>
                    <a:bodyPr/>
                    <a:lstStyle/>
                    <a:p>
                      <a:pPr algn="l" fontAlgn="ctr"/>
                      <a:r>
                        <a:rPr lang="en-US" sz="1000" u="none" strike="noStrike">
                          <a:effectLst/>
                        </a:rPr>
                        <a:t>Beth</a:t>
                      </a:r>
                      <a:endParaRPr lang="en-US" sz="1000" b="0" i="0" u="none" strike="noStrike">
                        <a:solidFill>
                          <a:srgbClr val="000000"/>
                        </a:solidFill>
                        <a:effectLst/>
                        <a:latin typeface="Calibri"/>
                      </a:endParaRPr>
                    </a:p>
                  </a:txBody>
                  <a:tcPr marL="9144" marR="9144" marT="9144" marB="0" anchor="ctr"/>
                </a:tc>
                <a:tc>
                  <a:txBody>
                    <a:bodyPr/>
                    <a:lstStyle/>
                    <a:p>
                      <a:pPr algn="ctr" fontAlgn="ctr"/>
                      <a:r>
                        <a:rPr lang="en-US" sz="1000" u="none" strike="noStrike">
                          <a:effectLst/>
                        </a:rPr>
                        <a:t>34</a:t>
                      </a:r>
                      <a:endParaRPr lang="en-US" sz="1000" b="0" i="0" u="none" strike="noStrike">
                        <a:solidFill>
                          <a:srgbClr val="000000"/>
                        </a:solidFill>
                        <a:effectLst/>
                        <a:latin typeface="Calibri"/>
                      </a:endParaRPr>
                    </a:p>
                  </a:txBody>
                  <a:tcPr marL="9144" marR="9144" marT="9144" marB="0" anchor="ctr"/>
                </a:tc>
                <a:tc>
                  <a:txBody>
                    <a:bodyPr/>
                    <a:lstStyle/>
                    <a:p>
                      <a:pPr algn="ctr" fontAlgn="ctr"/>
                      <a:r>
                        <a:rPr lang="en-US" sz="1000" u="none" strike="noStrike">
                          <a:effectLst/>
                        </a:rPr>
                        <a:t>34</a:t>
                      </a:r>
                      <a:endParaRPr lang="en-US" sz="1000" b="0" i="0" u="none" strike="noStrike">
                        <a:solidFill>
                          <a:srgbClr val="000000"/>
                        </a:solidFill>
                        <a:effectLst/>
                        <a:latin typeface="Calibri"/>
                      </a:endParaRPr>
                    </a:p>
                  </a:txBody>
                  <a:tcPr marL="9144" marR="9144" marT="9144" marB="0" anchor="ctr"/>
                </a:tc>
                <a:tc>
                  <a:txBody>
                    <a:bodyPr/>
                    <a:lstStyle/>
                    <a:p>
                      <a:pPr algn="l" fontAlgn="ctr"/>
                      <a:r>
                        <a:rPr lang="en-US" sz="1000" u="none" strike="noStrike">
                          <a:effectLst/>
                        </a:rPr>
                        <a:t>Clerical</a:t>
                      </a:r>
                      <a:endParaRPr lang="en-US" sz="1000" b="0" i="0" u="none" strike="noStrike">
                        <a:solidFill>
                          <a:srgbClr val="000000"/>
                        </a:solidFill>
                        <a:effectLst/>
                        <a:latin typeface="Calibri"/>
                      </a:endParaRPr>
                    </a:p>
                  </a:txBody>
                  <a:tcPr marL="9144" marR="9144" marT="9144" marB="0" anchor="ctr"/>
                </a:tc>
              </a:tr>
              <a:tr h="219456">
                <a:tc>
                  <a:txBody>
                    <a:bodyPr/>
                    <a:lstStyle/>
                    <a:p>
                      <a:pPr algn="l" fontAlgn="ctr"/>
                      <a:r>
                        <a:rPr lang="en-US" sz="1000" u="none" strike="noStrike">
                          <a:effectLst/>
                        </a:rPr>
                        <a:t>John</a:t>
                      </a:r>
                      <a:endParaRPr lang="en-US" sz="1000" b="0" i="0" u="none" strike="noStrike">
                        <a:solidFill>
                          <a:srgbClr val="000000"/>
                        </a:solidFill>
                        <a:effectLst/>
                        <a:latin typeface="Calibri"/>
                      </a:endParaRPr>
                    </a:p>
                  </a:txBody>
                  <a:tcPr marL="9144" marR="9144" marT="9144" marB="0" anchor="ctr"/>
                </a:tc>
                <a:tc>
                  <a:txBody>
                    <a:bodyPr/>
                    <a:lstStyle/>
                    <a:p>
                      <a:pPr algn="ctr" fontAlgn="ctr"/>
                      <a:r>
                        <a:rPr lang="en-US" sz="1000" u="none" strike="noStrike">
                          <a:effectLst/>
                        </a:rPr>
                        <a:t>NULL</a:t>
                      </a:r>
                      <a:endParaRPr lang="en-US" sz="1000" b="0" i="1" u="none" strike="noStrike">
                        <a:solidFill>
                          <a:srgbClr val="000000"/>
                        </a:solidFill>
                        <a:effectLst/>
                        <a:latin typeface="Calibri"/>
                      </a:endParaRPr>
                    </a:p>
                  </a:txBody>
                  <a:tcPr marL="9144" marR="9144" marT="9144" marB="0" anchor="ctr"/>
                </a:tc>
                <a:tc>
                  <a:txBody>
                    <a:bodyPr/>
                    <a:lstStyle/>
                    <a:p>
                      <a:pPr algn="ctr" fontAlgn="ctr"/>
                      <a:r>
                        <a:rPr lang="en-US" sz="1000" u="none" strike="noStrike">
                          <a:effectLst/>
                        </a:rPr>
                        <a:t> </a:t>
                      </a:r>
                      <a:endParaRPr lang="en-US" sz="1000" b="0" i="0" u="none" strike="noStrike">
                        <a:solidFill>
                          <a:srgbClr val="000000"/>
                        </a:solidFill>
                        <a:effectLst/>
                        <a:latin typeface="Calibri"/>
                      </a:endParaRPr>
                    </a:p>
                  </a:txBody>
                  <a:tcPr marL="9144" marR="9144" marT="9144" marB="0" anchor="ctr"/>
                </a:tc>
                <a:tc>
                  <a:txBody>
                    <a:bodyPr/>
                    <a:lstStyle/>
                    <a:p>
                      <a:pPr algn="l" fontAlgn="ctr"/>
                      <a:r>
                        <a:rPr lang="en-US" sz="1000" u="none" strike="noStrike">
                          <a:effectLst/>
                        </a:rPr>
                        <a:t> </a:t>
                      </a:r>
                      <a:endParaRPr lang="en-US" sz="1000" b="0" i="0" u="none" strike="noStrike">
                        <a:solidFill>
                          <a:srgbClr val="000000"/>
                        </a:solidFill>
                        <a:effectLst/>
                        <a:latin typeface="Calibri"/>
                      </a:endParaRPr>
                    </a:p>
                  </a:txBody>
                  <a:tcPr marL="9144" marR="9144" marT="9144" marB="0" anchor="ctr"/>
                </a:tc>
              </a:tr>
              <a:tr h="219456">
                <a:tc>
                  <a:txBody>
                    <a:bodyPr/>
                    <a:lstStyle/>
                    <a:p>
                      <a:pPr algn="l" fontAlgn="b"/>
                      <a:r>
                        <a:rPr lang="en-US" sz="1300" u="none" strike="noStrike">
                          <a:effectLst/>
                        </a:rPr>
                        <a:t> </a:t>
                      </a:r>
                      <a:endParaRPr lang="en-US" sz="1300" b="0" i="0" u="none" strike="noStrike">
                        <a:solidFill>
                          <a:srgbClr val="000000"/>
                        </a:solidFill>
                        <a:effectLst/>
                        <a:latin typeface="Calibri"/>
                      </a:endParaRPr>
                    </a:p>
                  </a:txBody>
                  <a:tcPr marL="9144" marR="9144" marT="9144" marB="0" anchor="b"/>
                </a:tc>
                <a:tc>
                  <a:txBody>
                    <a:bodyPr/>
                    <a:lstStyle/>
                    <a:p>
                      <a:pPr algn="l" fontAlgn="b"/>
                      <a:r>
                        <a:rPr lang="en-US" sz="1300" u="none" strike="noStrike">
                          <a:effectLst/>
                        </a:rPr>
                        <a:t> </a:t>
                      </a:r>
                      <a:endParaRPr lang="en-US" sz="1300" b="0" i="0" u="none" strike="noStrike">
                        <a:solidFill>
                          <a:srgbClr val="000000"/>
                        </a:solidFill>
                        <a:effectLst/>
                        <a:latin typeface="Calibri"/>
                      </a:endParaRPr>
                    </a:p>
                  </a:txBody>
                  <a:tcPr marL="9144" marR="9144" marT="9144" marB="0" anchor="b"/>
                </a:tc>
                <a:tc>
                  <a:txBody>
                    <a:bodyPr/>
                    <a:lstStyle/>
                    <a:p>
                      <a:pPr algn="ctr" fontAlgn="ctr"/>
                      <a:r>
                        <a:rPr lang="en-US" sz="1000" u="none" strike="noStrike">
                          <a:effectLst/>
                        </a:rPr>
                        <a:t>31</a:t>
                      </a:r>
                      <a:endParaRPr lang="en-US" sz="1000" b="0" i="0" u="none" strike="noStrike">
                        <a:solidFill>
                          <a:srgbClr val="000000"/>
                        </a:solidFill>
                        <a:effectLst/>
                        <a:latin typeface="Calibri"/>
                      </a:endParaRPr>
                    </a:p>
                  </a:txBody>
                  <a:tcPr marL="9144" marR="9144" marT="9144" marB="0" anchor="ctr"/>
                </a:tc>
                <a:tc>
                  <a:txBody>
                    <a:bodyPr/>
                    <a:lstStyle/>
                    <a:p>
                      <a:pPr algn="l" fontAlgn="ctr"/>
                      <a:r>
                        <a:rPr lang="en-US" sz="1000" u="none" strike="noStrike" dirty="0">
                          <a:effectLst/>
                        </a:rPr>
                        <a:t>Marketing</a:t>
                      </a:r>
                      <a:endParaRPr lang="en-US" sz="1000" b="0" i="0" u="none" strike="noStrike" dirty="0">
                        <a:solidFill>
                          <a:srgbClr val="000000"/>
                        </a:solidFill>
                        <a:effectLst/>
                        <a:latin typeface="Calibri"/>
                      </a:endParaRPr>
                    </a:p>
                  </a:txBody>
                  <a:tcPr marL="9144" marR="9144" marT="9144" marB="0" anchor="ctr"/>
                </a:tc>
              </a:tr>
            </a:tbl>
          </a:graphicData>
        </a:graphic>
      </p:graphicFrame>
    </p:spTree>
    <p:extLst>
      <p:ext uri="{BB962C8B-B14F-4D97-AF65-F5344CB8AC3E}">
        <p14:creationId xmlns:p14="http://schemas.microsoft.com/office/powerpoint/2010/main" val="3650601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nodeType="clickEffect">
                                  <p:stCondLst>
                                    <p:cond delay="0"/>
                                  </p:stCondLst>
                                  <p:childTnLst>
                                    <p:set>
                                      <p:cBhvr>
                                        <p:cTn id="17" dur="1" fill="hold">
                                          <p:stCondLst>
                                            <p:cond delay="0"/>
                                          </p:stCondLst>
                                        </p:cTn>
                                        <p:tgtEl>
                                          <p:spTgt spid="4">
                                            <p:txEl>
                                              <p:pRg st="1" end="1"/>
                                            </p:txEl>
                                          </p:spTgt>
                                        </p:tgtEl>
                                        <p:attrNameLst>
                                          <p:attrName>style.visibility</p:attrName>
                                        </p:attrNameLst>
                                      </p:cBhvr>
                                      <p:to>
                                        <p:strVal val="visible"/>
                                      </p:to>
                                    </p:set>
                                    <p:animEffect transition="in" filter="barn(inVertical)">
                                      <p:cBhvr>
                                        <p:cTn id="18" dur="500"/>
                                        <p:tgtEl>
                                          <p:spTgt spid="4">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500"/>
                                        <p:tgtEl>
                                          <p:spTgt spid="16"/>
                                        </p:tgtEl>
                                      </p:cBhvr>
                                    </p:animEffect>
                                  </p:childTnLst>
                                </p:cTn>
                              </p:par>
                            </p:childTnLst>
                          </p:cTn>
                        </p:par>
                      </p:childTnLst>
                    </p:cTn>
                  </p:par>
                  <p:par>
                    <p:cTn id="24" fill="hold">
                      <p:stCondLst>
                        <p:cond delay="indefinite"/>
                      </p:stCondLst>
                      <p:childTnLst>
                        <p:par>
                          <p:cTn id="25" fill="hold">
                            <p:stCondLst>
                              <p:cond delay="0"/>
                            </p:stCondLst>
                            <p:childTnLst>
                              <p:par>
                                <p:cTn id="26" presetID="16" presetClass="entr" presetSubtype="21" fill="hold" nodeType="clickEffect">
                                  <p:stCondLst>
                                    <p:cond delay="0"/>
                                  </p:stCondLst>
                                  <p:childTnLst>
                                    <p:set>
                                      <p:cBhvr>
                                        <p:cTn id="27" dur="1" fill="hold">
                                          <p:stCondLst>
                                            <p:cond delay="0"/>
                                          </p:stCondLst>
                                        </p:cTn>
                                        <p:tgtEl>
                                          <p:spTgt spid="5">
                                            <p:txEl>
                                              <p:pRg st="1" end="1"/>
                                            </p:txEl>
                                          </p:spTgt>
                                        </p:tgtEl>
                                        <p:attrNameLst>
                                          <p:attrName>style.visibility</p:attrName>
                                        </p:attrNameLst>
                                      </p:cBhvr>
                                      <p:to>
                                        <p:strVal val="visible"/>
                                      </p:to>
                                    </p:set>
                                    <p:animEffect transition="in" filter="barn(inVertical)">
                                      <p:cBhvr>
                                        <p:cTn id="28" dur="500"/>
                                        <p:tgtEl>
                                          <p:spTgt spid="5">
                                            <p:txEl>
                                              <p:pRg st="1" end="1"/>
                                            </p:txEl>
                                          </p:spTgt>
                                        </p:tgtEl>
                                      </p:cBhvr>
                                    </p:animEffect>
                                  </p:childTnLst>
                                </p:cTn>
                              </p:par>
                              <p:par>
                                <p:cTn id="29" presetID="16" presetClass="entr" presetSubtype="21" fill="hold" nodeType="withEffect">
                                  <p:stCondLst>
                                    <p:cond delay="0"/>
                                  </p:stCondLst>
                                  <p:childTnLst>
                                    <p:set>
                                      <p:cBhvr>
                                        <p:cTn id="30" dur="1" fill="hold">
                                          <p:stCondLst>
                                            <p:cond delay="0"/>
                                          </p:stCondLst>
                                        </p:cTn>
                                        <p:tgtEl>
                                          <p:spTgt spid="5">
                                            <p:txEl>
                                              <p:pRg st="2" end="2"/>
                                            </p:txEl>
                                          </p:spTgt>
                                        </p:tgtEl>
                                        <p:attrNameLst>
                                          <p:attrName>style.visibility</p:attrName>
                                        </p:attrNameLst>
                                      </p:cBhvr>
                                      <p:to>
                                        <p:strVal val="visible"/>
                                      </p:to>
                                    </p:set>
                                    <p:animEffect transition="in" filter="barn(inVertical)">
                                      <p:cBhvr>
                                        <p:cTn id="31" dur="500"/>
                                        <p:tgtEl>
                                          <p:spTgt spid="5">
                                            <p:txEl>
                                              <p:pRg st="2" end="2"/>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17"/>
                                        </p:tgtEl>
                                        <p:attrNameLst>
                                          <p:attrName>style.visibility</p:attrName>
                                        </p:attrNameLst>
                                      </p:cBhvr>
                                      <p:to>
                                        <p:strVal val="visible"/>
                                      </p:to>
                                    </p:set>
                                    <p:animEffect transition="in" filter="fade">
                                      <p:cBhvr>
                                        <p:cTn id="36" dur="500"/>
                                        <p:tgtEl>
                                          <p:spTgt spid="17"/>
                                        </p:tgtEl>
                                      </p:cBhvr>
                                    </p:animEffect>
                                  </p:childTnLst>
                                </p:cTn>
                              </p:par>
                            </p:childTnLst>
                          </p:cTn>
                        </p:par>
                      </p:childTnLst>
                    </p:cTn>
                  </p:par>
                  <p:par>
                    <p:cTn id="37" fill="hold">
                      <p:stCondLst>
                        <p:cond delay="indefinite"/>
                      </p:stCondLst>
                      <p:childTnLst>
                        <p:par>
                          <p:cTn id="38" fill="hold">
                            <p:stCondLst>
                              <p:cond delay="0"/>
                            </p:stCondLst>
                            <p:childTnLst>
                              <p:par>
                                <p:cTn id="39" presetID="16" presetClass="entr" presetSubtype="21" fill="hold" nodeType="clickEffect">
                                  <p:stCondLst>
                                    <p:cond delay="0"/>
                                  </p:stCondLst>
                                  <p:childTnLst>
                                    <p:set>
                                      <p:cBhvr>
                                        <p:cTn id="40" dur="1" fill="hold">
                                          <p:stCondLst>
                                            <p:cond delay="0"/>
                                          </p:stCondLst>
                                        </p:cTn>
                                        <p:tgtEl>
                                          <p:spTgt spid="6">
                                            <p:txEl>
                                              <p:pRg st="1" end="1"/>
                                            </p:txEl>
                                          </p:spTgt>
                                        </p:tgtEl>
                                        <p:attrNameLst>
                                          <p:attrName>style.visibility</p:attrName>
                                        </p:attrNameLst>
                                      </p:cBhvr>
                                      <p:to>
                                        <p:strVal val="visible"/>
                                      </p:to>
                                    </p:set>
                                    <p:animEffect transition="in" filter="barn(inVertical)">
                                      <p:cBhvr>
                                        <p:cTn id="41" dur="500"/>
                                        <p:tgtEl>
                                          <p:spTgt spid="6">
                                            <p:txEl>
                                              <p:pRg st="1" end="1"/>
                                            </p:txEl>
                                          </p:spTgt>
                                        </p:tgtEl>
                                      </p:cBhvr>
                                    </p:animEffect>
                                  </p:childTnLst>
                                </p:cTn>
                              </p:par>
                              <p:par>
                                <p:cTn id="42" presetID="16" presetClass="entr" presetSubtype="21" fill="hold" nodeType="withEffect">
                                  <p:stCondLst>
                                    <p:cond delay="0"/>
                                  </p:stCondLst>
                                  <p:childTnLst>
                                    <p:set>
                                      <p:cBhvr>
                                        <p:cTn id="43" dur="1" fill="hold">
                                          <p:stCondLst>
                                            <p:cond delay="0"/>
                                          </p:stCondLst>
                                        </p:cTn>
                                        <p:tgtEl>
                                          <p:spTgt spid="6">
                                            <p:txEl>
                                              <p:pRg st="2" end="2"/>
                                            </p:txEl>
                                          </p:spTgt>
                                        </p:tgtEl>
                                        <p:attrNameLst>
                                          <p:attrName>style.visibility</p:attrName>
                                        </p:attrNameLst>
                                      </p:cBhvr>
                                      <p:to>
                                        <p:strVal val="visible"/>
                                      </p:to>
                                    </p:set>
                                    <p:animEffect transition="in" filter="barn(inVertical)">
                                      <p:cBhvr>
                                        <p:cTn id="44" dur="500"/>
                                        <p:tgtEl>
                                          <p:spTgt spid="6">
                                            <p:txEl>
                                              <p:pRg st="2" end="2"/>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18"/>
                                        </p:tgtEl>
                                        <p:attrNameLst>
                                          <p:attrName>style.visibility</p:attrName>
                                        </p:attrNameLst>
                                      </p:cBhvr>
                                      <p:to>
                                        <p:strVal val="visible"/>
                                      </p:to>
                                    </p:set>
                                    <p:animEffect transition="in" filter="fade">
                                      <p:cBhvr>
                                        <p:cTn id="49" dur="500"/>
                                        <p:tgtEl>
                                          <p:spTgt spid="18"/>
                                        </p:tgtEl>
                                      </p:cBhvr>
                                    </p:animEffect>
                                  </p:childTnLst>
                                </p:cTn>
                              </p:par>
                            </p:childTnLst>
                          </p:cTn>
                        </p:par>
                      </p:childTnLst>
                    </p:cTn>
                  </p:par>
                  <p:par>
                    <p:cTn id="50" fill="hold">
                      <p:stCondLst>
                        <p:cond delay="indefinite"/>
                      </p:stCondLst>
                      <p:childTnLst>
                        <p:par>
                          <p:cTn id="51" fill="hold">
                            <p:stCondLst>
                              <p:cond delay="0"/>
                            </p:stCondLst>
                            <p:childTnLst>
                              <p:par>
                                <p:cTn id="52" presetID="16" presetClass="entr" presetSubtype="21" fill="hold" nodeType="clickEffect">
                                  <p:stCondLst>
                                    <p:cond delay="0"/>
                                  </p:stCondLst>
                                  <p:childTnLst>
                                    <p:set>
                                      <p:cBhvr>
                                        <p:cTn id="53" dur="1" fill="hold">
                                          <p:stCondLst>
                                            <p:cond delay="0"/>
                                          </p:stCondLst>
                                        </p:cTn>
                                        <p:tgtEl>
                                          <p:spTgt spid="7">
                                            <p:txEl>
                                              <p:pRg st="1" end="1"/>
                                            </p:txEl>
                                          </p:spTgt>
                                        </p:tgtEl>
                                        <p:attrNameLst>
                                          <p:attrName>style.visibility</p:attrName>
                                        </p:attrNameLst>
                                      </p:cBhvr>
                                      <p:to>
                                        <p:strVal val="visible"/>
                                      </p:to>
                                    </p:set>
                                    <p:animEffect transition="in" filter="barn(inVertical)">
                                      <p:cBhvr>
                                        <p:cTn id="54" dur="500"/>
                                        <p:tgtEl>
                                          <p:spTgt spid="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77440" y="640080"/>
            <a:ext cx="9875520" cy="914400"/>
          </a:xfrm>
        </p:spPr>
        <p:txBody>
          <a:bodyPr/>
          <a:lstStyle/>
          <a:p>
            <a:r>
              <a:rPr lang="en-US" dirty="0" smtClean="0"/>
              <a:t>Cardinality</a:t>
            </a:r>
            <a:endParaRPr lang="en-US" dirty="0"/>
          </a:p>
        </p:txBody>
      </p:sp>
      <p:sp>
        <p:nvSpPr>
          <p:cNvPr id="4" name="Rounded Rectangle 3"/>
          <p:cNvSpPr/>
          <p:nvPr/>
        </p:nvSpPr>
        <p:spPr>
          <a:xfrm>
            <a:off x="2072110" y="2468880"/>
            <a:ext cx="4347220" cy="983266"/>
          </a:xfrm>
          <a:prstGeom prst="roundRect">
            <a:avLst/>
          </a:prstGeom>
          <a:effectLst>
            <a:glow rad="101600">
              <a:schemeClr val="accent5">
                <a:satMod val="175000"/>
                <a:alpha val="40000"/>
              </a:schemeClr>
            </a:glow>
            <a:softEdge rad="12700"/>
          </a:effectLst>
          <a:scene3d>
            <a:camera prst="orthographicFront"/>
            <a:lightRig rig="threePt" dir="t"/>
          </a:scene3d>
          <a:sp3d>
            <a:bevelT/>
          </a:sp3d>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2542" b="1" dirty="0"/>
              <a:t>One-to-One</a:t>
            </a:r>
          </a:p>
          <a:p>
            <a:pPr algn="ctr"/>
            <a:r>
              <a:rPr lang="en-US" sz="1680" dirty="0"/>
              <a:t>Single record in base table relates to a single record in the joined table</a:t>
            </a:r>
            <a:endParaRPr lang="en-US" sz="1680" dirty="0"/>
          </a:p>
        </p:txBody>
      </p:sp>
      <p:sp>
        <p:nvSpPr>
          <p:cNvPr id="5" name="TextBox 4"/>
          <p:cNvSpPr txBox="1"/>
          <p:nvPr/>
        </p:nvSpPr>
        <p:spPr>
          <a:xfrm>
            <a:off x="2651760" y="1554481"/>
            <a:ext cx="7495963" cy="461665"/>
          </a:xfrm>
          <a:prstGeom prst="rect">
            <a:avLst/>
          </a:prstGeom>
          <a:noFill/>
        </p:spPr>
        <p:txBody>
          <a:bodyPr wrap="none" rtlCol="0">
            <a:spAutoFit/>
          </a:bodyPr>
          <a:lstStyle/>
          <a:p>
            <a:r>
              <a:rPr lang="en-US" sz="2400" b="1" dirty="0"/>
              <a:t>The uniqueness of values in a table &amp; relationship</a:t>
            </a:r>
            <a:endParaRPr lang="en-US" sz="2400" b="1" dirty="0"/>
          </a:p>
        </p:txBody>
      </p:sp>
      <p:sp>
        <p:nvSpPr>
          <p:cNvPr id="6" name="Rounded Rectangle 5"/>
          <p:cNvSpPr/>
          <p:nvPr/>
        </p:nvSpPr>
        <p:spPr>
          <a:xfrm>
            <a:off x="2072110" y="4549140"/>
            <a:ext cx="4347220" cy="1028986"/>
          </a:xfrm>
          <a:prstGeom prst="roundRect">
            <a:avLst/>
          </a:prstGeom>
          <a:effectLst>
            <a:glow rad="101600">
              <a:schemeClr val="accent5">
                <a:satMod val="175000"/>
                <a:alpha val="40000"/>
              </a:schemeClr>
            </a:glow>
          </a:effectLst>
          <a:scene3d>
            <a:camera prst="orthographicFront"/>
            <a:lightRig rig="threePt" dir="t"/>
          </a:scene3d>
          <a:sp3d>
            <a:bevelT/>
          </a:sp3d>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2542" b="1" dirty="0"/>
              <a:t>One-to-Many</a:t>
            </a:r>
          </a:p>
          <a:p>
            <a:pPr algn="ctr"/>
            <a:r>
              <a:rPr lang="en-US" sz="1680" dirty="0"/>
              <a:t>Single record in base table relates to more than one record in joined table</a:t>
            </a:r>
          </a:p>
        </p:txBody>
      </p:sp>
      <p:sp>
        <p:nvSpPr>
          <p:cNvPr id="7" name="Rounded Rectangle 6"/>
          <p:cNvSpPr/>
          <p:nvPr/>
        </p:nvSpPr>
        <p:spPr>
          <a:xfrm>
            <a:off x="2072110" y="6675120"/>
            <a:ext cx="4347220" cy="1028986"/>
          </a:xfrm>
          <a:prstGeom prst="roundRect">
            <a:avLst/>
          </a:prstGeom>
          <a:effectLst>
            <a:glow rad="101600">
              <a:schemeClr val="accent5">
                <a:satMod val="175000"/>
                <a:alpha val="40000"/>
              </a:schemeClr>
            </a:glow>
          </a:effectLst>
          <a:scene3d>
            <a:camera prst="orthographicFront"/>
            <a:lightRig rig="threePt" dir="t"/>
          </a:scene3d>
          <a:sp3d>
            <a:bevelT/>
          </a:sp3d>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2542" b="1" dirty="0"/>
              <a:t>Many-to-Many</a:t>
            </a:r>
          </a:p>
          <a:p>
            <a:pPr algn="ctr"/>
            <a:r>
              <a:rPr lang="en-US" sz="1680" dirty="0"/>
              <a:t>More than one record in </a:t>
            </a:r>
            <a:r>
              <a:rPr lang="en-US" sz="1680" dirty="0"/>
              <a:t>base table relates to more than one record in joined </a:t>
            </a:r>
            <a:r>
              <a:rPr lang="en-US" sz="1680" dirty="0"/>
              <a:t>table</a:t>
            </a:r>
            <a:endParaRPr lang="en-US" sz="1680" dirty="0"/>
          </a:p>
        </p:txBody>
      </p:sp>
      <p:graphicFrame>
        <p:nvGraphicFramePr>
          <p:cNvPr id="8" name="Table 7"/>
          <p:cNvGraphicFramePr>
            <a:graphicFrameLocks noGrp="1"/>
          </p:cNvGraphicFramePr>
          <p:nvPr>
            <p:extLst/>
          </p:nvPr>
        </p:nvGraphicFramePr>
        <p:xfrm>
          <a:off x="9966961" y="2466979"/>
          <a:ext cx="2529840" cy="1097280"/>
        </p:xfrm>
        <a:graphic>
          <a:graphicData uri="http://schemas.openxmlformats.org/drawingml/2006/table">
            <a:tbl>
              <a:tblPr>
                <a:effectLst>
                  <a:outerShdw blurRad="50800" dist="38100" dir="2700000" algn="tl" rotWithShape="0">
                    <a:prstClr val="black">
                      <a:alpha val="40000"/>
                    </a:prstClr>
                  </a:outerShdw>
                </a:effectLst>
                <a:tableStyleId>{5C22544A-7EE6-4342-B048-85BDC9FD1C3A}</a:tableStyleId>
              </a:tblPr>
              <a:tblGrid>
                <a:gridCol w="843280"/>
                <a:gridCol w="843280"/>
                <a:gridCol w="843280"/>
              </a:tblGrid>
              <a:tr h="219456">
                <a:tc gridSpan="3">
                  <a:txBody>
                    <a:bodyPr/>
                    <a:lstStyle/>
                    <a:p>
                      <a:pPr algn="ctr" fontAlgn="b"/>
                      <a:r>
                        <a:rPr lang="en-US" sz="1200" b="1" i="0" u="none" strike="noStrike" dirty="0">
                          <a:solidFill>
                            <a:schemeClr val="bg1"/>
                          </a:solidFill>
                          <a:effectLst/>
                          <a:latin typeface="Calibri" panose="020F0502020204030204" pitchFamily="34" charset="0"/>
                        </a:rPr>
                        <a:t>Person</a:t>
                      </a:r>
                    </a:p>
                  </a:txBody>
                  <a:tcPr marL="9144" marR="9144" marT="9144"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1">
                        <a:lumMod val="50000"/>
                      </a:schemeClr>
                    </a:solidFill>
                  </a:tcPr>
                </a:tc>
                <a:tc hMerge="1">
                  <a:txBody>
                    <a:bodyPr/>
                    <a:lstStyle/>
                    <a:p>
                      <a:endParaRPr lang="en-US"/>
                    </a:p>
                  </a:txBody>
                  <a:tcPr/>
                </a:tc>
                <a:tc hMerge="1">
                  <a:txBody>
                    <a:bodyPr/>
                    <a:lstStyle/>
                    <a:p>
                      <a:endParaRPr lang="en-US"/>
                    </a:p>
                  </a:txBody>
                  <a:tcPr/>
                </a:tc>
              </a:tr>
              <a:tr h="219456">
                <a:tc>
                  <a:txBody>
                    <a:bodyPr/>
                    <a:lstStyle/>
                    <a:p>
                      <a:pPr algn="ctr" fontAlgn="b"/>
                      <a:r>
                        <a:rPr lang="en-US" sz="1200" b="1" i="0" u="none" strike="noStrike" dirty="0" err="1">
                          <a:solidFill>
                            <a:srgbClr val="000000"/>
                          </a:solidFill>
                          <a:effectLst/>
                          <a:latin typeface="Calibri" panose="020F0502020204030204" pitchFamily="34" charset="0"/>
                        </a:rPr>
                        <a:t>EmployeeID</a:t>
                      </a:r>
                      <a:endParaRPr lang="en-US" sz="1200" b="1" i="0" u="none" strike="noStrike" dirty="0">
                        <a:solidFill>
                          <a:srgbClr val="000000"/>
                        </a:solidFill>
                        <a:effectLst/>
                        <a:latin typeface="Calibri" panose="020F0502020204030204" pitchFamily="34" charset="0"/>
                      </a:endParaRPr>
                    </a:p>
                  </a:txBody>
                  <a:tcPr marL="9144" marR="9144" marT="9144"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fontAlgn="b"/>
                      <a:r>
                        <a:rPr lang="en-US" sz="1200" b="1" i="0" u="none" strike="noStrike" dirty="0" err="1">
                          <a:solidFill>
                            <a:srgbClr val="000000"/>
                          </a:solidFill>
                          <a:effectLst/>
                          <a:latin typeface="Calibri" panose="020F0502020204030204" pitchFamily="34" charset="0"/>
                        </a:rPr>
                        <a:t>PersonID</a:t>
                      </a:r>
                      <a:endParaRPr lang="en-US" sz="1200" b="1" i="0" u="none" strike="noStrike" dirty="0">
                        <a:solidFill>
                          <a:srgbClr val="000000"/>
                        </a:solidFill>
                        <a:effectLst/>
                        <a:latin typeface="Calibri" panose="020F0502020204030204" pitchFamily="34" charset="0"/>
                      </a:endParaRPr>
                    </a:p>
                  </a:txBody>
                  <a:tcPr marL="9144" marR="9144" marT="9144"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fontAlgn="b"/>
                      <a:r>
                        <a:rPr lang="en-US" sz="1200" b="1" i="0" u="none" strike="noStrike" dirty="0" err="1">
                          <a:solidFill>
                            <a:srgbClr val="000000"/>
                          </a:solidFill>
                          <a:effectLst/>
                          <a:latin typeface="Calibri" panose="020F0502020204030204" pitchFamily="34" charset="0"/>
                        </a:rPr>
                        <a:t>PersonName</a:t>
                      </a:r>
                      <a:endParaRPr lang="en-US" sz="1200" b="1" i="0" u="none" strike="noStrike" dirty="0">
                        <a:solidFill>
                          <a:srgbClr val="000000"/>
                        </a:solidFill>
                        <a:effectLst/>
                        <a:latin typeface="Calibri" panose="020F0502020204030204" pitchFamily="34" charset="0"/>
                      </a:endParaRPr>
                    </a:p>
                  </a:txBody>
                  <a:tcPr marL="9144" marR="9144" marT="9144"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1">
                        <a:lumMod val="60000"/>
                        <a:lumOff val="40000"/>
                      </a:schemeClr>
                    </a:solidFill>
                  </a:tcPr>
                </a:tc>
              </a:tr>
              <a:tr h="219456">
                <a:tc>
                  <a:txBody>
                    <a:bodyPr/>
                    <a:lstStyle/>
                    <a:p>
                      <a:pPr algn="ctr" fontAlgn="b"/>
                      <a:r>
                        <a:rPr lang="en-US" sz="1200" b="0" i="0" u="none" strike="noStrike">
                          <a:solidFill>
                            <a:srgbClr val="000000"/>
                          </a:solidFill>
                          <a:effectLst/>
                          <a:latin typeface="Calibri" panose="020F0502020204030204" pitchFamily="34" charset="0"/>
                        </a:rPr>
                        <a:t>100</a:t>
                      </a:r>
                    </a:p>
                  </a:txBody>
                  <a:tcPr marL="9144" marR="9144" marT="9144"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panose="020F0502020204030204" pitchFamily="34" charset="0"/>
                        </a:rPr>
                        <a:t>233</a:t>
                      </a:r>
                    </a:p>
                  </a:txBody>
                  <a:tcPr marL="9144" marR="9144" marT="9144"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panose="020F0502020204030204" pitchFamily="34" charset="0"/>
                        </a:rPr>
                        <a:t>Joe</a:t>
                      </a:r>
                    </a:p>
                  </a:txBody>
                  <a:tcPr marL="9144" marR="9144" marT="9144"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r>
              <a:tr h="219456">
                <a:tc>
                  <a:txBody>
                    <a:bodyPr/>
                    <a:lstStyle/>
                    <a:p>
                      <a:pPr algn="ctr" fontAlgn="b"/>
                      <a:r>
                        <a:rPr lang="en-US" sz="1200" b="0" i="0" u="none" strike="noStrike">
                          <a:solidFill>
                            <a:srgbClr val="000000"/>
                          </a:solidFill>
                          <a:effectLst/>
                          <a:latin typeface="Calibri" panose="020F0502020204030204" pitchFamily="34" charset="0"/>
                        </a:rPr>
                        <a:t>101</a:t>
                      </a:r>
                    </a:p>
                  </a:txBody>
                  <a:tcPr marL="9144" marR="9144" marT="9144"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panose="020F0502020204030204" pitchFamily="34" charset="0"/>
                        </a:rPr>
                        <a:t>234</a:t>
                      </a:r>
                    </a:p>
                  </a:txBody>
                  <a:tcPr marL="9144" marR="9144" marT="9144"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panose="020F0502020204030204" pitchFamily="34" charset="0"/>
                        </a:rPr>
                        <a:t>Frank</a:t>
                      </a:r>
                    </a:p>
                  </a:txBody>
                  <a:tcPr marL="9144" marR="9144" marT="9144"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r>
              <a:tr h="219456">
                <a:tc>
                  <a:txBody>
                    <a:bodyPr/>
                    <a:lstStyle/>
                    <a:p>
                      <a:pPr algn="ctr" fontAlgn="b"/>
                      <a:r>
                        <a:rPr lang="en-US" sz="1200" b="0" i="0" u="none" strike="noStrike">
                          <a:solidFill>
                            <a:srgbClr val="000000"/>
                          </a:solidFill>
                          <a:effectLst/>
                          <a:latin typeface="Calibri" panose="020F0502020204030204" pitchFamily="34" charset="0"/>
                        </a:rPr>
                        <a:t>102</a:t>
                      </a:r>
                    </a:p>
                  </a:txBody>
                  <a:tcPr marL="9144" marR="9144" marT="9144"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panose="020F0502020204030204" pitchFamily="34" charset="0"/>
                        </a:rPr>
                        <a:t>235</a:t>
                      </a:r>
                    </a:p>
                  </a:txBody>
                  <a:tcPr marL="9144" marR="9144" marT="9144"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fontAlgn="b"/>
                      <a:r>
                        <a:rPr lang="en-US" sz="1200" b="0" i="0" u="none" strike="noStrike" dirty="0">
                          <a:solidFill>
                            <a:srgbClr val="000000"/>
                          </a:solidFill>
                          <a:effectLst/>
                          <a:latin typeface="Calibri" panose="020F0502020204030204" pitchFamily="34" charset="0"/>
                        </a:rPr>
                        <a:t>Ray</a:t>
                      </a:r>
                    </a:p>
                  </a:txBody>
                  <a:tcPr marL="9144" marR="9144" marT="9144"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r>
            </a:tbl>
          </a:graphicData>
        </a:graphic>
      </p:graphicFrame>
      <p:graphicFrame>
        <p:nvGraphicFramePr>
          <p:cNvPr id="9" name="Table 8"/>
          <p:cNvGraphicFramePr>
            <a:graphicFrameLocks noGrp="1"/>
          </p:cNvGraphicFramePr>
          <p:nvPr>
            <p:extLst/>
          </p:nvPr>
        </p:nvGraphicFramePr>
        <p:xfrm>
          <a:off x="7406640" y="2468880"/>
          <a:ext cx="1920240" cy="1097280"/>
        </p:xfrm>
        <a:graphic>
          <a:graphicData uri="http://schemas.openxmlformats.org/drawingml/2006/table">
            <a:tbl>
              <a:tblPr>
                <a:effectLst>
                  <a:outerShdw blurRad="50800" dist="38100" dir="2700000" algn="tl" rotWithShape="0">
                    <a:prstClr val="black">
                      <a:alpha val="40000"/>
                    </a:prstClr>
                  </a:outerShdw>
                </a:effectLst>
                <a:tableStyleId>{5C22544A-7EE6-4342-B048-85BDC9FD1C3A}</a:tableStyleId>
              </a:tblPr>
              <a:tblGrid>
                <a:gridCol w="960120"/>
                <a:gridCol w="960120"/>
              </a:tblGrid>
              <a:tr h="219456">
                <a:tc gridSpan="2">
                  <a:txBody>
                    <a:bodyPr/>
                    <a:lstStyle/>
                    <a:p>
                      <a:pPr algn="ctr" fontAlgn="b"/>
                      <a:r>
                        <a:rPr lang="en-US" sz="1200" b="1" u="none" strike="noStrike" dirty="0" smtClean="0">
                          <a:solidFill>
                            <a:schemeClr val="bg1"/>
                          </a:solidFill>
                          <a:effectLst/>
                          <a:latin typeface="Calibri" panose="020F0502020204030204" pitchFamily="34" charset="0"/>
                        </a:rPr>
                        <a:t>Employee</a:t>
                      </a:r>
                      <a:r>
                        <a:rPr lang="en-US" sz="1200" b="1" u="none" strike="noStrike" dirty="0">
                          <a:effectLst/>
                          <a:latin typeface="Calibri" panose="020F0502020204030204" pitchFamily="34" charset="0"/>
                        </a:rPr>
                        <a:t> </a:t>
                      </a:r>
                      <a:endParaRPr lang="en-US" sz="1200" b="1" i="0" u="none" strike="noStrike" dirty="0">
                        <a:solidFill>
                          <a:srgbClr val="000000"/>
                        </a:solidFill>
                        <a:effectLst/>
                        <a:latin typeface="Calibri" panose="020F0502020204030204" pitchFamily="34" charset="0"/>
                      </a:endParaRPr>
                    </a:p>
                  </a:txBody>
                  <a:tcPr marL="9144" marR="9144" marT="9144"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1">
                        <a:lumMod val="50000"/>
                      </a:schemeClr>
                    </a:solidFill>
                  </a:tcPr>
                </a:tc>
                <a:tc hMerge="1">
                  <a:txBody>
                    <a:bodyPr/>
                    <a:lstStyle/>
                    <a:p>
                      <a:pPr algn="ctr" fontAlgn="b"/>
                      <a:endParaRPr lang="en-US" sz="1100" b="0" i="0" u="none" strike="noStrike" dirty="0">
                        <a:solidFill>
                          <a:srgbClr val="000000"/>
                        </a:solidFill>
                        <a:effectLst/>
                        <a:latin typeface="Calibri"/>
                      </a:endParaRPr>
                    </a:p>
                  </a:txBody>
                  <a:tcPr marL="7620" marR="7620" marT="7620" marB="0" anchor="b"/>
                </a:tc>
              </a:tr>
              <a:tr h="219456">
                <a:tc>
                  <a:txBody>
                    <a:bodyPr/>
                    <a:lstStyle/>
                    <a:p>
                      <a:pPr algn="ctr" fontAlgn="b"/>
                      <a:r>
                        <a:rPr lang="en-US" sz="1200" b="1" u="none" strike="noStrike" dirty="0" err="1">
                          <a:effectLst/>
                          <a:latin typeface="Calibri" panose="020F0502020204030204" pitchFamily="34" charset="0"/>
                        </a:rPr>
                        <a:t>EmployeeID</a:t>
                      </a:r>
                      <a:endParaRPr lang="en-US" sz="1200" b="1" i="0" u="none" strike="noStrike" dirty="0">
                        <a:solidFill>
                          <a:srgbClr val="000000"/>
                        </a:solidFill>
                        <a:effectLst/>
                        <a:latin typeface="Calibri" panose="020F0502020204030204" pitchFamily="34" charset="0"/>
                      </a:endParaRPr>
                    </a:p>
                  </a:txBody>
                  <a:tcPr marL="9144" marR="9144" marT="9144"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fontAlgn="b"/>
                      <a:r>
                        <a:rPr lang="en-US" sz="1200" b="1" u="none" strike="noStrike" dirty="0">
                          <a:effectLst/>
                          <a:latin typeface="Calibri" panose="020F0502020204030204" pitchFamily="34" charset="0"/>
                        </a:rPr>
                        <a:t>Department</a:t>
                      </a:r>
                      <a:endParaRPr lang="en-US" sz="1200" b="1" i="0" u="none" strike="noStrike" dirty="0">
                        <a:solidFill>
                          <a:srgbClr val="000000"/>
                        </a:solidFill>
                        <a:effectLst/>
                        <a:latin typeface="Calibri" panose="020F0502020204030204" pitchFamily="34" charset="0"/>
                      </a:endParaRPr>
                    </a:p>
                  </a:txBody>
                  <a:tcPr marL="9144" marR="9144" marT="9144"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1">
                        <a:lumMod val="60000"/>
                        <a:lumOff val="40000"/>
                      </a:schemeClr>
                    </a:solidFill>
                  </a:tcPr>
                </a:tc>
              </a:tr>
              <a:tr h="219456">
                <a:tc>
                  <a:txBody>
                    <a:bodyPr/>
                    <a:lstStyle/>
                    <a:p>
                      <a:pPr algn="ctr" fontAlgn="b"/>
                      <a:r>
                        <a:rPr lang="en-US" sz="1200" u="none" strike="noStrike">
                          <a:effectLst/>
                          <a:latin typeface="Calibri" panose="020F0502020204030204" pitchFamily="34" charset="0"/>
                        </a:rPr>
                        <a:t>100</a:t>
                      </a:r>
                      <a:endParaRPr lang="en-US" sz="1200" b="0" i="0" u="none" strike="noStrike">
                        <a:solidFill>
                          <a:srgbClr val="000000"/>
                        </a:solidFill>
                        <a:effectLst/>
                        <a:latin typeface="Calibri" panose="020F0502020204030204" pitchFamily="34" charset="0"/>
                      </a:endParaRPr>
                    </a:p>
                  </a:txBody>
                  <a:tcPr marL="9144" marR="9144" marT="9144"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fontAlgn="b"/>
                      <a:r>
                        <a:rPr lang="en-US" sz="1200" u="none" strike="noStrike" dirty="0">
                          <a:effectLst/>
                          <a:latin typeface="Calibri" panose="020F0502020204030204" pitchFamily="34" charset="0"/>
                        </a:rPr>
                        <a:t>Finance</a:t>
                      </a:r>
                      <a:endParaRPr lang="en-US" sz="1200" b="0" i="0" u="none" strike="noStrike" dirty="0">
                        <a:solidFill>
                          <a:srgbClr val="000000"/>
                        </a:solidFill>
                        <a:effectLst/>
                        <a:latin typeface="Calibri" panose="020F0502020204030204" pitchFamily="34" charset="0"/>
                      </a:endParaRPr>
                    </a:p>
                  </a:txBody>
                  <a:tcPr marL="9144" marR="9144" marT="9144"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r>
              <a:tr h="219456">
                <a:tc>
                  <a:txBody>
                    <a:bodyPr/>
                    <a:lstStyle/>
                    <a:p>
                      <a:pPr algn="ctr" fontAlgn="b"/>
                      <a:r>
                        <a:rPr lang="en-US" sz="1200" u="none" strike="noStrike">
                          <a:effectLst/>
                          <a:latin typeface="Calibri" panose="020F0502020204030204" pitchFamily="34" charset="0"/>
                        </a:rPr>
                        <a:t>101</a:t>
                      </a:r>
                      <a:endParaRPr lang="en-US" sz="1200" b="0" i="0" u="none" strike="noStrike">
                        <a:solidFill>
                          <a:srgbClr val="000000"/>
                        </a:solidFill>
                        <a:effectLst/>
                        <a:latin typeface="Calibri" panose="020F0502020204030204" pitchFamily="34" charset="0"/>
                      </a:endParaRPr>
                    </a:p>
                  </a:txBody>
                  <a:tcPr marL="9144" marR="9144" marT="9144"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fontAlgn="b"/>
                      <a:r>
                        <a:rPr lang="en-US" sz="1200" u="none" strike="noStrike" dirty="0">
                          <a:effectLst/>
                          <a:latin typeface="Calibri" panose="020F0502020204030204" pitchFamily="34" charset="0"/>
                        </a:rPr>
                        <a:t>Marketing</a:t>
                      </a:r>
                      <a:endParaRPr lang="en-US" sz="1200" b="0" i="0" u="none" strike="noStrike" dirty="0">
                        <a:solidFill>
                          <a:srgbClr val="000000"/>
                        </a:solidFill>
                        <a:effectLst/>
                        <a:latin typeface="Calibri" panose="020F0502020204030204" pitchFamily="34" charset="0"/>
                      </a:endParaRPr>
                    </a:p>
                  </a:txBody>
                  <a:tcPr marL="9144" marR="9144" marT="9144"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r>
              <a:tr h="219456">
                <a:tc>
                  <a:txBody>
                    <a:bodyPr/>
                    <a:lstStyle/>
                    <a:p>
                      <a:pPr algn="ctr" fontAlgn="b"/>
                      <a:r>
                        <a:rPr lang="en-US" sz="1200" u="none" strike="noStrike">
                          <a:effectLst/>
                          <a:latin typeface="Calibri" panose="020F0502020204030204" pitchFamily="34" charset="0"/>
                        </a:rPr>
                        <a:t>102</a:t>
                      </a:r>
                      <a:endParaRPr lang="en-US" sz="1200" b="0" i="0" u="none" strike="noStrike">
                        <a:solidFill>
                          <a:srgbClr val="000000"/>
                        </a:solidFill>
                        <a:effectLst/>
                        <a:latin typeface="Calibri" panose="020F0502020204030204" pitchFamily="34" charset="0"/>
                      </a:endParaRPr>
                    </a:p>
                  </a:txBody>
                  <a:tcPr marL="9144" marR="9144" marT="9144"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fontAlgn="b"/>
                      <a:r>
                        <a:rPr lang="en-US" sz="1200" u="none" strike="noStrike" dirty="0">
                          <a:effectLst/>
                          <a:latin typeface="Calibri" panose="020F0502020204030204" pitchFamily="34" charset="0"/>
                        </a:rPr>
                        <a:t>IT</a:t>
                      </a:r>
                      <a:endParaRPr lang="en-US" sz="1200" b="0" i="0" u="none" strike="noStrike" dirty="0">
                        <a:solidFill>
                          <a:srgbClr val="000000"/>
                        </a:solidFill>
                        <a:effectLst/>
                        <a:latin typeface="Calibri" panose="020F0502020204030204" pitchFamily="34" charset="0"/>
                      </a:endParaRPr>
                    </a:p>
                  </a:txBody>
                  <a:tcPr marL="9144" marR="9144" marT="9144"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r>
            </a:tbl>
          </a:graphicData>
        </a:graphic>
      </p:graphicFrame>
      <p:graphicFrame>
        <p:nvGraphicFramePr>
          <p:cNvPr id="12" name="Table 11"/>
          <p:cNvGraphicFramePr>
            <a:graphicFrameLocks noGrp="1"/>
          </p:cNvGraphicFramePr>
          <p:nvPr>
            <p:extLst/>
          </p:nvPr>
        </p:nvGraphicFramePr>
        <p:xfrm>
          <a:off x="7589520" y="4480560"/>
          <a:ext cx="1645920" cy="1097280"/>
        </p:xfrm>
        <a:graphic>
          <a:graphicData uri="http://schemas.openxmlformats.org/drawingml/2006/table">
            <a:tbl>
              <a:tblPr>
                <a:effectLst>
                  <a:outerShdw blurRad="50800" dist="38100" dir="2700000" algn="tl" rotWithShape="0">
                    <a:prstClr val="black">
                      <a:alpha val="40000"/>
                    </a:prstClr>
                  </a:outerShdw>
                </a:effectLst>
                <a:tableStyleId>{5C22544A-7EE6-4342-B048-85BDC9FD1C3A}</a:tableStyleId>
              </a:tblPr>
              <a:tblGrid>
                <a:gridCol w="815410"/>
                <a:gridCol w="830510"/>
              </a:tblGrid>
              <a:tr h="219456">
                <a:tc gridSpan="2">
                  <a:txBody>
                    <a:bodyPr/>
                    <a:lstStyle/>
                    <a:p>
                      <a:pPr algn="ctr" fontAlgn="b"/>
                      <a:r>
                        <a:rPr lang="en-US" sz="1200" b="1" u="none" strike="noStrike" dirty="0">
                          <a:solidFill>
                            <a:schemeClr val="bg1"/>
                          </a:solidFill>
                          <a:effectLst/>
                          <a:latin typeface="Calibri" panose="020F0502020204030204" pitchFamily="34" charset="0"/>
                        </a:rPr>
                        <a:t>Customer</a:t>
                      </a:r>
                      <a:endParaRPr lang="en-US" sz="1200" b="1" i="0" u="none" strike="noStrike" dirty="0">
                        <a:solidFill>
                          <a:schemeClr val="bg1"/>
                        </a:solidFill>
                        <a:effectLst/>
                        <a:latin typeface="Calibri" panose="020F0502020204030204" pitchFamily="34" charset="0"/>
                      </a:endParaRPr>
                    </a:p>
                  </a:txBody>
                  <a:tcPr marL="9144" marR="9144" marT="9144"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1">
                        <a:lumMod val="50000"/>
                      </a:schemeClr>
                    </a:solidFill>
                  </a:tcPr>
                </a:tc>
                <a:tc hMerge="1">
                  <a:txBody>
                    <a:bodyPr/>
                    <a:lstStyle/>
                    <a:p>
                      <a:pPr algn="l" fontAlgn="b"/>
                      <a:endParaRPr lang="en-US" sz="1000" b="0" i="0" u="none" strike="noStrike" dirty="0">
                        <a:solidFill>
                          <a:srgbClr val="000000"/>
                        </a:solidFill>
                        <a:effectLst/>
                        <a:latin typeface="Calibri" panose="020F0502020204030204" pitchFamily="34" charset="0"/>
                      </a:endParaRPr>
                    </a:p>
                  </a:txBody>
                  <a:tcPr marL="7620" marR="7620" marT="7620" marB="0" anchor="b"/>
                </a:tc>
              </a:tr>
              <a:tr h="219456">
                <a:tc>
                  <a:txBody>
                    <a:bodyPr/>
                    <a:lstStyle/>
                    <a:p>
                      <a:pPr algn="ctr" fontAlgn="b"/>
                      <a:r>
                        <a:rPr lang="en-US" sz="1200" b="1" u="none" strike="noStrike" dirty="0" err="1">
                          <a:effectLst/>
                          <a:latin typeface="Calibri" panose="020F0502020204030204" pitchFamily="34" charset="0"/>
                        </a:rPr>
                        <a:t>CustomerID</a:t>
                      </a:r>
                      <a:endParaRPr lang="en-US" sz="1200" b="1" i="0" u="none" strike="noStrike" dirty="0">
                        <a:solidFill>
                          <a:srgbClr val="000000"/>
                        </a:solidFill>
                        <a:effectLst/>
                        <a:latin typeface="Calibri" panose="020F0502020204030204" pitchFamily="34" charset="0"/>
                      </a:endParaRPr>
                    </a:p>
                  </a:txBody>
                  <a:tcPr marL="9144" marR="9144" marT="9144"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fontAlgn="b"/>
                      <a:r>
                        <a:rPr lang="en-US" sz="1200" b="1" u="none" strike="noStrike" dirty="0" err="1" smtClean="0">
                          <a:effectLst/>
                          <a:latin typeface="Calibri" panose="020F0502020204030204" pitchFamily="34" charset="0"/>
                        </a:rPr>
                        <a:t>CustName</a:t>
                      </a:r>
                      <a:endParaRPr lang="en-US" sz="1200" b="1" i="0" u="none" strike="noStrike" dirty="0">
                        <a:solidFill>
                          <a:srgbClr val="000000"/>
                        </a:solidFill>
                        <a:effectLst/>
                        <a:latin typeface="Calibri" panose="020F0502020204030204" pitchFamily="34" charset="0"/>
                      </a:endParaRPr>
                    </a:p>
                  </a:txBody>
                  <a:tcPr marL="9144" marR="9144" marT="9144"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1">
                        <a:lumMod val="60000"/>
                        <a:lumOff val="40000"/>
                      </a:schemeClr>
                    </a:solidFill>
                  </a:tcPr>
                </a:tc>
              </a:tr>
              <a:tr h="219456">
                <a:tc>
                  <a:txBody>
                    <a:bodyPr/>
                    <a:lstStyle/>
                    <a:p>
                      <a:pPr algn="ctr" fontAlgn="b"/>
                      <a:r>
                        <a:rPr lang="en-US" sz="1200" u="none" strike="noStrike" dirty="0">
                          <a:effectLst/>
                          <a:latin typeface="Calibri" panose="020F0502020204030204" pitchFamily="34" charset="0"/>
                        </a:rPr>
                        <a:t>1</a:t>
                      </a:r>
                      <a:endParaRPr lang="en-US" sz="1200" b="0" i="0" u="none" strike="noStrike" dirty="0">
                        <a:solidFill>
                          <a:srgbClr val="000000"/>
                        </a:solidFill>
                        <a:effectLst/>
                        <a:latin typeface="Calibri" panose="020F0502020204030204" pitchFamily="34" charset="0"/>
                      </a:endParaRPr>
                    </a:p>
                  </a:txBody>
                  <a:tcPr marL="9144" marR="9144" marT="9144"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fontAlgn="b"/>
                      <a:r>
                        <a:rPr lang="en-US" sz="1200" u="none" strike="noStrike">
                          <a:effectLst/>
                          <a:latin typeface="Calibri" panose="020F0502020204030204" pitchFamily="34" charset="0"/>
                        </a:rPr>
                        <a:t>ABC Corp</a:t>
                      </a:r>
                      <a:endParaRPr lang="en-US" sz="1200" b="0" i="0" u="none" strike="noStrike">
                        <a:solidFill>
                          <a:srgbClr val="000000"/>
                        </a:solidFill>
                        <a:effectLst/>
                        <a:latin typeface="Calibri" panose="020F0502020204030204" pitchFamily="34" charset="0"/>
                      </a:endParaRPr>
                    </a:p>
                  </a:txBody>
                  <a:tcPr marL="9144" marR="9144" marT="9144"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r>
              <a:tr h="219456">
                <a:tc>
                  <a:txBody>
                    <a:bodyPr/>
                    <a:lstStyle/>
                    <a:p>
                      <a:pPr algn="ctr" fontAlgn="b"/>
                      <a:r>
                        <a:rPr lang="en-US" sz="1200" u="none" strike="noStrike" dirty="0">
                          <a:effectLst/>
                          <a:latin typeface="Calibri" panose="020F0502020204030204" pitchFamily="34" charset="0"/>
                        </a:rPr>
                        <a:t>2</a:t>
                      </a:r>
                      <a:endParaRPr lang="en-US" sz="1200" b="0" i="0" u="none" strike="noStrike" dirty="0">
                        <a:solidFill>
                          <a:srgbClr val="000000"/>
                        </a:solidFill>
                        <a:effectLst/>
                        <a:latin typeface="Calibri" panose="020F0502020204030204" pitchFamily="34" charset="0"/>
                      </a:endParaRPr>
                    </a:p>
                  </a:txBody>
                  <a:tcPr marL="9144" marR="9144" marT="9144"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fontAlgn="b"/>
                      <a:r>
                        <a:rPr lang="en-US" sz="1200" u="none" strike="noStrike" dirty="0">
                          <a:effectLst/>
                          <a:latin typeface="Calibri" panose="020F0502020204030204" pitchFamily="34" charset="0"/>
                        </a:rPr>
                        <a:t>XYZ </a:t>
                      </a:r>
                      <a:r>
                        <a:rPr lang="en-US" sz="1200" u="none" strike="noStrike" dirty="0" err="1">
                          <a:effectLst/>
                          <a:latin typeface="Calibri" panose="020F0502020204030204" pitchFamily="34" charset="0"/>
                        </a:rPr>
                        <a:t>Inc</a:t>
                      </a:r>
                      <a:endParaRPr lang="en-US" sz="1200" b="0" i="0" u="none" strike="noStrike" dirty="0">
                        <a:solidFill>
                          <a:srgbClr val="000000"/>
                        </a:solidFill>
                        <a:effectLst/>
                        <a:latin typeface="Calibri" panose="020F0502020204030204" pitchFamily="34" charset="0"/>
                      </a:endParaRPr>
                    </a:p>
                  </a:txBody>
                  <a:tcPr marL="9144" marR="9144" marT="9144"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r>
              <a:tr h="219456">
                <a:tc>
                  <a:txBody>
                    <a:bodyPr/>
                    <a:lstStyle/>
                    <a:p>
                      <a:pPr algn="ctr" fontAlgn="b"/>
                      <a:r>
                        <a:rPr lang="en-US" sz="1200" u="none" strike="noStrike" dirty="0">
                          <a:effectLst/>
                          <a:latin typeface="Calibri" panose="020F0502020204030204" pitchFamily="34" charset="0"/>
                        </a:rPr>
                        <a:t>3</a:t>
                      </a:r>
                      <a:endParaRPr lang="en-US" sz="1200" b="0" i="0" u="none" strike="noStrike" dirty="0">
                        <a:solidFill>
                          <a:srgbClr val="000000"/>
                        </a:solidFill>
                        <a:effectLst/>
                        <a:latin typeface="Calibri" panose="020F0502020204030204" pitchFamily="34" charset="0"/>
                      </a:endParaRPr>
                    </a:p>
                  </a:txBody>
                  <a:tcPr marL="9144" marR="9144" marT="9144"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fontAlgn="b"/>
                      <a:r>
                        <a:rPr lang="en-US" sz="1200" u="none" strike="noStrike" dirty="0">
                          <a:effectLst/>
                          <a:latin typeface="Calibri" panose="020F0502020204030204" pitchFamily="34" charset="0"/>
                        </a:rPr>
                        <a:t>Qwerty</a:t>
                      </a:r>
                      <a:endParaRPr lang="en-US" sz="1200" b="0" i="0" u="none" strike="noStrike" dirty="0">
                        <a:solidFill>
                          <a:srgbClr val="000000"/>
                        </a:solidFill>
                        <a:effectLst/>
                        <a:latin typeface="Calibri" panose="020F0502020204030204" pitchFamily="34" charset="0"/>
                      </a:endParaRPr>
                    </a:p>
                  </a:txBody>
                  <a:tcPr marL="9144" marR="9144" marT="9144"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r>
            </a:tbl>
          </a:graphicData>
        </a:graphic>
      </p:graphicFrame>
      <p:graphicFrame>
        <p:nvGraphicFramePr>
          <p:cNvPr id="13" name="Table 12"/>
          <p:cNvGraphicFramePr>
            <a:graphicFrameLocks noGrp="1"/>
          </p:cNvGraphicFramePr>
          <p:nvPr>
            <p:extLst/>
          </p:nvPr>
        </p:nvGraphicFramePr>
        <p:xfrm>
          <a:off x="10332720" y="4203811"/>
          <a:ext cx="1645920" cy="1536192"/>
        </p:xfrm>
        <a:graphic>
          <a:graphicData uri="http://schemas.openxmlformats.org/drawingml/2006/table">
            <a:tbl>
              <a:tblPr>
                <a:effectLst>
                  <a:outerShdw blurRad="50800" dist="38100" dir="2700000" algn="tl" rotWithShape="0">
                    <a:prstClr val="black">
                      <a:alpha val="40000"/>
                    </a:prstClr>
                  </a:outerShdw>
                </a:effectLst>
                <a:tableStyleId>{5C22544A-7EE6-4342-B048-85BDC9FD1C3A}</a:tableStyleId>
              </a:tblPr>
              <a:tblGrid>
                <a:gridCol w="822960"/>
                <a:gridCol w="822960"/>
              </a:tblGrid>
              <a:tr h="219456">
                <a:tc gridSpan="2">
                  <a:txBody>
                    <a:bodyPr/>
                    <a:lstStyle/>
                    <a:p>
                      <a:pPr algn="ctr" fontAlgn="b"/>
                      <a:r>
                        <a:rPr lang="en-US" sz="1200" b="1" u="none" strike="noStrike" dirty="0">
                          <a:solidFill>
                            <a:schemeClr val="bg1"/>
                          </a:solidFill>
                          <a:effectLst/>
                          <a:latin typeface="Calibri" panose="020F0502020204030204" pitchFamily="34" charset="0"/>
                        </a:rPr>
                        <a:t>Order</a:t>
                      </a:r>
                      <a:endParaRPr lang="en-US" sz="1200" b="1" i="0" u="none" strike="noStrike" dirty="0">
                        <a:solidFill>
                          <a:schemeClr val="bg1"/>
                        </a:solidFill>
                        <a:effectLst/>
                        <a:latin typeface="Calibri" panose="020F0502020204030204" pitchFamily="34" charset="0"/>
                      </a:endParaRPr>
                    </a:p>
                  </a:txBody>
                  <a:tcPr marL="9144" marR="9144" marT="9144"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1">
                        <a:lumMod val="50000"/>
                      </a:schemeClr>
                    </a:solidFill>
                  </a:tcPr>
                </a:tc>
                <a:tc hMerge="1">
                  <a:txBody>
                    <a:bodyPr/>
                    <a:lstStyle/>
                    <a:p>
                      <a:pPr algn="l" fontAlgn="b"/>
                      <a:endParaRPr lang="en-US" sz="1000" b="0" i="0" u="none" strike="noStrike" dirty="0">
                        <a:solidFill>
                          <a:srgbClr val="000000"/>
                        </a:solidFill>
                        <a:effectLst/>
                        <a:latin typeface="Calibri" panose="020F0502020204030204" pitchFamily="34" charset="0"/>
                      </a:endParaRPr>
                    </a:p>
                  </a:txBody>
                  <a:tcPr marL="7620" marR="7620" marT="7620" marB="0" anchor="b"/>
                </a:tc>
              </a:tr>
              <a:tr h="219456">
                <a:tc>
                  <a:txBody>
                    <a:bodyPr/>
                    <a:lstStyle/>
                    <a:p>
                      <a:pPr algn="ctr" fontAlgn="b"/>
                      <a:r>
                        <a:rPr lang="en-US" sz="1200" b="1" u="none" strike="noStrike" dirty="0" err="1">
                          <a:effectLst/>
                          <a:latin typeface="Calibri" panose="020F0502020204030204" pitchFamily="34" charset="0"/>
                        </a:rPr>
                        <a:t>CustomerID</a:t>
                      </a:r>
                      <a:endParaRPr lang="en-US" sz="1200" b="1" i="0" u="none" strike="noStrike" dirty="0">
                        <a:solidFill>
                          <a:srgbClr val="000000"/>
                        </a:solidFill>
                        <a:effectLst/>
                        <a:latin typeface="Calibri" panose="020F0502020204030204" pitchFamily="34" charset="0"/>
                      </a:endParaRPr>
                    </a:p>
                  </a:txBody>
                  <a:tcPr marL="9144" marR="9144" marT="9144"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fontAlgn="b"/>
                      <a:r>
                        <a:rPr lang="en-US" sz="1200" b="1" u="none" strike="noStrike" dirty="0">
                          <a:effectLst/>
                          <a:latin typeface="Calibri" panose="020F0502020204030204" pitchFamily="34" charset="0"/>
                        </a:rPr>
                        <a:t>Amount</a:t>
                      </a:r>
                      <a:endParaRPr lang="en-US" sz="1200" b="1" i="0" u="none" strike="noStrike" dirty="0">
                        <a:solidFill>
                          <a:srgbClr val="000000"/>
                        </a:solidFill>
                        <a:effectLst/>
                        <a:latin typeface="Calibri" panose="020F0502020204030204" pitchFamily="34" charset="0"/>
                      </a:endParaRPr>
                    </a:p>
                  </a:txBody>
                  <a:tcPr marL="9144" marR="9144" marT="9144"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1">
                        <a:lumMod val="60000"/>
                        <a:lumOff val="40000"/>
                      </a:schemeClr>
                    </a:solidFill>
                  </a:tcPr>
                </a:tc>
              </a:tr>
              <a:tr h="219456">
                <a:tc>
                  <a:txBody>
                    <a:bodyPr/>
                    <a:lstStyle/>
                    <a:p>
                      <a:pPr algn="ctr" fontAlgn="b"/>
                      <a:r>
                        <a:rPr lang="en-US" sz="1200" u="none" strike="noStrike">
                          <a:effectLst/>
                          <a:latin typeface="Calibri" panose="020F0502020204030204" pitchFamily="34" charset="0"/>
                        </a:rPr>
                        <a:t>1</a:t>
                      </a:r>
                      <a:endParaRPr lang="en-US" sz="1200" b="0" i="0" u="none" strike="noStrike">
                        <a:solidFill>
                          <a:srgbClr val="000000"/>
                        </a:solidFill>
                        <a:effectLst/>
                        <a:latin typeface="Calibri" panose="020F0502020204030204" pitchFamily="34" charset="0"/>
                      </a:endParaRPr>
                    </a:p>
                  </a:txBody>
                  <a:tcPr marL="9144" marR="9144" marT="9144"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fontAlgn="b"/>
                      <a:r>
                        <a:rPr lang="en-US" sz="1200" u="none" strike="noStrike">
                          <a:effectLst/>
                          <a:latin typeface="Calibri" panose="020F0502020204030204" pitchFamily="34" charset="0"/>
                        </a:rPr>
                        <a:t>$20 </a:t>
                      </a:r>
                      <a:endParaRPr lang="en-US" sz="1200" b="0" i="0" u="none" strike="noStrike">
                        <a:solidFill>
                          <a:srgbClr val="000000"/>
                        </a:solidFill>
                        <a:effectLst/>
                        <a:latin typeface="Calibri" panose="020F0502020204030204" pitchFamily="34" charset="0"/>
                      </a:endParaRPr>
                    </a:p>
                  </a:txBody>
                  <a:tcPr marL="9144" marR="9144" marT="9144"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r>
              <a:tr h="219456">
                <a:tc>
                  <a:txBody>
                    <a:bodyPr/>
                    <a:lstStyle/>
                    <a:p>
                      <a:pPr algn="ctr" fontAlgn="b"/>
                      <a:r>
                        <a:rPr lang="en-US" sz="1200" u="none" strike="noStrike">
                          <a:effectLst/>
                          <a:latin typeface="Calibri" panose="020F0502020204030204" pitchFamily="34" charset="0"/>
                        </a:rPr>
                        <a:t>2</a:t>
                      </a:r>
                      <a:endParaRPr lang="en-US" sz="1200" b="0" i="0" u="none" strike="noStrike">
                        <a:solidFill>
                          <a:srgbClr val="000000"/>
                        </a:solidFill>
                        <a:effectLst/>
                        <a:latin typeface="Calibri" panose="020F0502020204030204" pitchFamily="34" charset="0"/>
                      </a:endParaRPr>
                    </a:p>
                  </a:txBody>
                  <a:tcPr marL="9144" marR="9144" marT="9144"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fontAlgn="b"/>
                      <a:r>
                        <a:rPr lang="en-US" sz="1200" u="none" strike="noStrike" dirty="0">
                          <a:effectLst/>
                          <a:latin typeface="Calibri" panose="020F0502020204030204" pitchFamily="34" charset="0"/>
                        </a:rPr>
                        <a:t>$30 </a:t>
                      </a:r>
                      <a:endParaRPr lang="en-US" sz="1200" b="0" i="0" u="none" strike="noStrike" dirty="0">
                        <a:solidFill>
                          <a:srgbClr val="000000"/>
                        </a:solidFill>
                        <a:effectLst/>
                        <a:latin typeface="Calibri" panose="020F0502020204030204" pitchFamily="34" charset="0"/>
                      </a:endParaRPr>
                    </a:p>
                  </a:txBody>
                  <a:tcPr marL="9144" marR="9144" marT="9144"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r>
              <a:tr h="219456">
                <a:tc>
                  <a:txBody>
                    <a:bodyPr/>
                    <a:lstStyle/>
                    <a:p>
                      <a:pPr algn="ctr" fontAlgn="b"/>
                      <a:r>
                        <a:rPr lang="en-US" sz="1200" u="none" strike="noStrike">
                          <a:effectLst/>
                          <a:latin typeface="Calibri" panose="020F0502020204030204" pitchFamily="34" charset="0"/>
                        </a:rPr>
                        <a:t>1</a:t>
                      </a:r>
                      <a:endParaRPr lang="en-US" sz="1200" b="0" i="0" u="none" strike="noStrike">
                        <a:solidFill>
                          <a:srgbClr val="000000"/>
                        </a:solidFill>
                        <a:effectLst/>
                        <a:latin typeface="Calibri" panose="020F0502020204030204" pitchFamily="34" charset="0"/>
                      </a:endParaRPr>
                    </a:p>
                  </a:txBody>
                  <a:tcPr marL="9144" marR="9144" marT="9144"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fontAlgn="b"/>
                      <a:r>
                        <a:rPr lang="en-US" sz="1200" u="none" strike="noStrike">
                          <a:effectLst/>
                          <a:latin typeface="Calibri" panose="020F0502020204030204" pitchFamily="34" charset="0"/>
                        </a:rPr>
                        <a:t>$15 </a:t>
                      </a:r>
                      <a:endParaRPr lang="en-US" sz="1200" b="0" i="0" u="none" strike="noStrike">
                        <a:solidFill>
                          <a:srgbClr val="000000"/>
                        </a:solidFill>
                        <a:effectLst/>
                        <a:latin typeface="Calibri" panose="020F0502020204030204" pitchFamily="34" charset="0"/>
                      </a:endParaRPr>
                    </a:p>
                  </a:txBody>
                  <a:tcPr marL="9144" marR="9144" marT="9144"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r>
              <a:tr h="219456">
                <a:tc>
                  <a:txBody>
                    <a:bodyPr/>
                    <a:lstStyle/>
                    <a:p>
                      <a:pPr algn="ctr" fontAlgn="b"/>
                      <a:r>
                        <a:rPr lang="en-US" sz="1200" u="none" strike="noStrike" dirty="0">
                          <a:effectLst/>
                          <a:latin typeface="Calibri" panose="020F0502020204030204" pitchFamily="34" charset="0"/>
                        </a:rPr>
                        <a:t>3</a:t>
                      </a:r>
                      <a:endParaRPr lang="en-US" sz="1200" b="0" i="0" u="none" strike="noStrike" dirty="0">
                        <a:solidFill>
                          <a:srgbClr val="000000"/>
                        </a:solidFill>
                        <a:effectLst/>
                        <a:latin typeface="Calibri" panose="020F0502020204030204" pitchFamily="34" charset="0"/>
                      </a:endParaRPr>
                    </a:p>
                  </a:txBody>
                  <a:tcPr marL="9144" marR="9144" marT="9144"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fontAlgn="b"/>
                      <a:r>
                        <a:rPr lang="en-US" sz="1200" u="none" strike="noStrike" dirty="0">
                          <a:effectLst/>
                          <a:latin typeface="Calibri" panose="020F0502020204030204" pitchFamily="34" charset="0"/>
                        </a:rPr>
                        <a:t>$25 </a:t>
                      </a:r>
                      <a:endParaRPr lang="en-US" sz="1200" b="0" i="0" u="none" strike="noStrike" dirty="0">
                        <a:solidFill>
                          <a:srgbClr val="000000"/>
                        </a:solidFill>
                        <a:effectLst/>
                        <a:latin typeface="Calibri" panose="020F0502020204030204" pitchFamily="34" charset="0"/>
                      </a:endParaRPr>
                    </a:p>
                  </a:txBody>
                  <a:tcPr marL="9144" marR="9144" marT="9144"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r>
              <a:tr h="219456">
                <a:tc>
                  <a:txBody>
                    <a:bodyPr/>
                    <a:lstStyle/>
                    <a:p>
                      <a:pPr algn="ctr" fontAlgn="b"/>
                      <a:r>
                        <a:rPr lang="en-US" sz="1200" b="0" i="0" u="none" strike="noStrike" dirty="0" smtClean="0">
                          <a:solidFill>
                            <a:srgbClr val="000000"/>
                          </a:solidFill>
                          <a:effectLst/>
                          <a:latin typeface="Calibri" panose="020F0502020204030204" pitchFamily="34" charset="0"/>
                        </a:rPr>
                        <a:t>2</a:t>
                      </a:r>
                      <a:endParaRPr lang="en-US" sz="1200" b="0" i="0" u="none" strike="noStrike" dirty="0">
                        <a:solidFill>
                          <a:srgbClr val="000000"/>
                        </a:solidFill>
                        <a:effectLst/>
                        <a:latin typeface="Calibri" panose="020F0502020204030204" pitchFamily="34" charset="0"/>
                      </a:endParaRPr>
                    </a:p>
                  </a:txBody>
                  <a:tcPr marL="9144" marR="9144" marT="9144"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fontAlgn="b"/>
                      <a:r>
                        <a:rPr lang="en-US" sz="1200" b="0" i="0" u="none" strike="noStrike" dirty="0" smtClean="0">
                          <a:solidFill>
                            <a:srgbClr val="000000"/>
                          </a:solidFill>
                          <a:effectLst/>
                          <a:latin typeface="Calibri" panose="020F0502020204030204" pitchFamily="34" charset="0"/>
                        </a:rPr>
                        <a:t>$18</a:t>
                      </a:r>
                      <a:endParaRPr lang="en-US" sz="1200" b="0" i="0" u="none" strike="noStrike" dirty="0">
                        <a:solidFill>
                          <a:srgbClr val="000000"/>
                        </a:solidFill>
                        <a:effectLst/>
                        <a:latin typeface="Calibri" panose="020F0502020204030204" pitchFamily="34" charset="0"/>
                      </a:endParaRPr>
                    </a:p>
                  </a:txBody>
                  <a:tcPr marL="9144" marR="9144" marT="9144"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r>
            </a:tbl>
          </a:graphicData>
        </a:graphic>
      </p:graphicFrame>
      <p:graphicFrame>
        <p:nvGraphicFramePr>
          <p:cNvPr id="14" name="Table 13"/>
          <p:cNvGraphicFramePr>
            <a:graphicFrameLocks noGrp="1"/>
          </p:cNvGraphicFramePr>
          <p:nvPr>
            <p:extLst/>
          </p:nvPr>
        </p:nvGraphicFramePr>
        <p:xfrm>
          <a:off x="7040880" y="6783394"/>
          <a:ext cx="1576083" cy="877824"/>
        </p:xfrm>
        <a:graphic>
          <a:graphicData uri="http://schemas.openxmlformats.org/drawingml/2006/table">
            <a:tbl>
              <a:tblPr>
                <a:effectLst>
                  <a:outerShdw blurRad="50800" dist="38100" dir="2700000" algn="tl" rotWithShape="0">
                    <a:prstClr val="black">
                      <a:alpha val="40000"/>
                    </a:prstClr>
                  </a:outerShdw>
                </a:effectLst>
                <a:tableStyleId>{5C22544A-7EE6-4342-B048-85BDC9FD1C3A}</a:tableStyleId>
              </a:tblPr>
              <a:tblGrid>
                <a:gridCol w="646598"/>
                <a:gridCol w="929485"/>
              </a:tblGrid>
              <a:tr h="219456">
                <a:tc gridSpan="2">
                  <a:txBody>
                    <a:bodyPr/>
                    <a:lstStyle/>
                    <a:p>
                      <a:pPr algn="ctr" fontAlgn="b"/>
                      <a:r>
                        <a:rPr lang="en-US" sz="1200" b="1" u="none" strike="noStrike" dirty="0">
                          <a:solidFill>
                            <a:schemeClr val="bg1"/>
                          </a:solidFill>
                          <a:effectLst/>
                          <a:latin typeface="Calibri" panose="020F0502020204030204" pitchFamily="34" charset="0"/>
                        </a:rPr>
                        <a:t>Player</a:t>
                      </a:r>
                      <a:endParaRPr lang="en-US" sz="1200" b="1" i="0" u="none" strike="noStrike" dirty="0">
                        <a:solidFill>
                          <a:schemeClr val="bg1"/>
                        </a:solidFill>
                        <a:effectLst/>
                        <a:latin typeface="Calibri" panose="020F0502020204030204" pitchFamily="34" charset="0"/>
                      </a:endParaRPr>
                    </a:p>
                  </a:txBody>
                  <a:tcPr marL="9144" marR="9144" marT="9144"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1">
                        <a:lumMod val="50000"/>
                      </a:schemeClr>
                    </a:solidFill>
                  </a:tcPr>
                </a:tc>
                <a:tc hMerge="1">
                  <a:txBody>
                    <a:bodyPr/>
                    <a:lstStyle/>
                    <a:p>
                      <a:endParaRPr lang="en-US"/>
                    </a:p>
                  </a:txBody>
                  <a:tcPr/>
                </a:tc>
              </a:tr>
              <a:tr h="219456">
                <a:tc>
                  <a:txBody>
                    <a:bodyPr/>
                    <a:lstStyle/>
                    <a:p>
                      <a:pPr algn="ctr" fontAlgn="b"/>
                      <a:r>
                        <a:rPr lang="en-US" sz="1200" b="1" u="none" strike="noStrike" dirty="0" err="1">
                          <a:effectLst/>
                          <a:latin typeface="Calibri" panose="020F0502020204030204" pitchFamily="34" charset="0"/>
                        </a:rPr>
                        <a:t>PlayerID</a:t>
                      </a:r>
                      <a:endParaRPr lang="en-US" sz="1200" b="1" i="0" u="none" strike="noStrike" dirty="0">
                        <a:solidFill>
                          <a:srgbClr val="000000"/>
                        </a:solidFill>
                        <a:effectLst/>
                        <a:latin typeface="Calibri" panose="020F0502020204030204" pitchFamily="34" charset="0"/>
                      </a:endParaRPr>
                    </a:p>
                  </a:txBody>
                  <a:tcPr marL="9144" marR="9144" marT="9144"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fontAlgn="b"/>
                      <a:r>
                        <a:rPr lang="en-US" sz="1200" b="1" u="none" strike="noStrike" dirty="0" err="1">
                          <a:effectLst/>
                          <a:latin typeface="Calibri" panose="020F0502020204030204" pitchFamily="34" charset="0"/>
                        </a:rPr>
                        <a:t>PlayerName</a:t>
                      </a:r>
                      <a:endParaRPr lang="en-US" sz="1200" b="1" i="0" u="none" strike="noStrike" dirty="0">
                        <a:solidFill>
                          <a:srgbClr val="000000"/>
                        </a:solidFill>
                        <a:effectLst/>
                        <a:latin typeface="Calibri" panose="020F0502020204030204" pitchFamily="34" charset="0"/>
                      </a:endParaRPr>
                    </a:p>
                  </a:txBody>
                  <a:tcPr marL="9144" marR="9144" marT="9144"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1">
                        <a:lumMod val="60000"/>
                        <a:lumOff val="40000"/>
                      </a:schemeClr>
                    </a:solidFill>
                  </a:tcPr>
                </a:tc>
              </a:tr>
              <a:tr h="219456">
                <a:tc>
                  <a:txBody>
                    <a:bodyPr/>
                    <a:lstStyle/>
                    <a:p>
                      <a:pPr algn="ctr" fontAlgn="b"/>
                      <a:r>
                        <a:rPr lang="en-US" sz="1200" u="none" strike="noStrike">
                          <a:effectLst/>
                          <a:latin typeface="Calibri" panose="020F0502020204030204" pitchFamily="34" charset="0"/>
                        </a:rPr>
                        <a:t>1</a:t>
                      </a:r>
                      <a:endParaRPr lang="en-US" sz="1200" b="0" i="0" u="none" strike="noStrike">
                        <a:solidFill>
                          <a:srgbClr val="000000"/>
                        </a:solidFill>
                        <a:effectLst/>
                        <a:latin typeface="Calibri" panose="020F0502020204030204" pitchFamily="34" charset="0"/>
                      </a:endParaRPr>
                    </a:p>
                  </a:txBody>
                  <a:tcPr marL="9144" marR="9144" marT="9144"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fontAlgn="b"/>
                      <a:r>
                        <a:rPr lang="en-US" sz="1200" u="none" strike="noStrike" dirty="0">
                          <a:effectLst/>
                          <a:latin typeface="Calibri" panose="020F0502020204030204" pitchFamily="34" charset="0"/>
                        </a:rPr>
                        <a:t>R. Cano</a:t>
                      </a:r>
                      <a:endParaRPr lang="en-US" sz="1200" b="0" i="0" u="none" strike="noStrike" dirty="0">
                        <a:solidFill>
                          <a:srgbClr val="000000"/>
                        </a:solidFill>
                        <a:effectLst/>
                        <a:latin typeface="Calibri" panose="020F0502020204030204" pitchFamily="34" charset="0"/>
                      </a:endParaRPr>
                    </a:p>
                  </a:txBody>
                  <a:tcPr marL="9144" marR="9144" marT="9144"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r>
              <a:tr h="219456">
                <a:tc>
                  <a:txBody>
                    <a:bodyPr/>
                    <a:lstStyle/>
                    <a:p>
                      <a:pPr algn="ctr" fontAlgn="b"/>
                      <a:r>
                        <a:rPr lang="en-US" sz="1200" u="none" strike="noStrike">
                          <a:effectLst/>
                          <a:latin typeface="Calibri" panose="020F0502020204030204" pitchFamily="34" charset="0"/>
                        </a:rPr>
                        <a:t>2</a:t>
                      </a:r>
                      <a:endParaRPr lang="en-US" sz="1200" b="0" i="0" u="none" strike="noStrike">
                        <a:solidFill>
                          <a:srgbClr val="000000"/>
                        </a:solidFill>
                        <a:effectLst/>
                        <a:latin typeface="Calibri" panose="020F0502020204030204" pitchFamily="34" charset="0"/>
                      </a:endParaRPr>
                    </a:p>
                  </a:txBody>
                  <a:tcPr marL="9144" marR="9144" marT="9144"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fontAlgn="b"/>
                      <a:r>
                        <a:rPr lang="en-US" sz="1200" u="none" strike="noStrike" dirty="0">
                          <a:effectLst/>
                          <a:latin typeface="Calibri" panose="020F0502020204030204" pitchFamily="34" charset="0"/>
                        </a:rPr>
                        <a:t>A. Jackson</a:t>
                      </a:r>
                      <a:endParaRPr lang="en-US" sz="1200" b="0" i="0" u="none" strike="noStrike" dirty="0">
                        <a:solidFill>
                          <a:srgbClr val="000000"/>
                        </a:solidFill>
                        <a:effectLst/>
                        <a:latin typeface="Calibri" panose="020F0502020204030204" pitchFamily="34" charset="0"/>
                      </a:endParaRPr>
                    </a:p>
                  </a:txBody>
                  <a:tcPr marL="9144" marR="9144" marT="9144"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r>
            </a:tbl>
          </a:graphicData>
        </a:graphic>
      </p:graphicFrame>
      <p:graphicFrame>
        <p:nvGraphicFramePr>
          <p:cNvPr id="15" name="Table 14"/>
          <p:cNvGraphicFramePr>
            <a:graphicFrameLocks noGrp="1"/>
          </p:cNvGraphicFramePr>
          <p:nvPr>
            <p:extLst/>
          </p:nvPr>
        </p:nvGraphicFramePr>
        <p:xfrm>
          <a:off x="9052560" y="6531245"/>
          <a:ext cx="1463040" cy="1316736"/>
        </p:xfrm>
        <a:graphic>
          <a:graphicData uri="http://schemas.openxmlformats.org/drawingml/2006/table">
            <a:tbl>
              <a:tblPr>
                <a:effectLst>
                  <a:outerShdw blurRad="50800" dist="38100" dir="2700000" algn="tl" rotWithShape="0">
                    <a:prstClr val="black">
                      <a:alpha val="40000"/>
                    </a:prstClr>
                  </a:outerShdw>
                </a:effectLst>
                <a:tableStyleId>{5C22544A-7EE6-4342-B048-85BDC9FD1C3A}</a:tableStyleId>
              </a:tblPr>
              <a:tblGrid>
                <a:gridCol w="822960"/>
                <a:gridCol w="640080"/>
              </a:tblGrid>
              <a:tr h="219456">
                <a:tc gridSpan="2">
                  <a:txBody>
                    <a:bodyPr/>
                    <a:lstStyle/>
                    <a:p>
                      <a:pPr algn="ctr" fontAlgn="b"/>
                      <a:r>
                        <a:rPr lang="en-US" sz="1200" b="1" u="none" strike="noStrike" dirty="0">
                          <a:solidFill>
                            <a:schemeClr val="bg1"/>
                          </a:solidFill>
                          <a:effectLst/>
                          <a:latin typeface="Calibri" panose="020F0502020204030204" pitchFamily="34" charset="0"/>
                        </a:rPr>
                        <a:t>"M:M Resolver Table"</a:t>
                      </a:r>
                      <a:endParaRPr lang="en-US" sz="1200" b="1" i="0" u="none" strike="noStrike" dirty="0">
                        <a:solidFill>
                          <a:schemeClr val="bg1"/>
                        </a:solidFill>
                        <a:effectLst/>
                        <a:latin typeface="Calibri" panose="020F0502020204030204" pitchFamily="34" charset="0"/>
                      </a:endParaRPr>
                    </a:p>
                  </a:txBody>
                  <a:tcPr marL="9144" marR="9144" marT="9144"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1">
                        <a:lumMod val="50000"/>
                      </a:schemeClr>
                    </a:solidFill>
                  </a:tcPr>
                </a:tc>
                <a:tc hMerge="1">
                  <a:txBody>
                    <a:bodyPr/>
                    <a:lstStyle/>
                    <a:p>
                      <a:endParaRPr lang="en-US"/>
                    </a:p>
                  </a:txBody>
                  <a:tcPr/>
                </a:tc>
              </a:tr>
              <a:tr h="219456">
                <a:tc>
                  <a:txBody>
                    <a:bodyPr/>
                    <a:lstStyle/>
                    <a:p>
                      <a:pPr algn="ctr" fontAlgn="b"/>
                      <a:r>
                        <a:rPr lang="en-US" sz="1200" b="1" u="none" strike="noStrike" dirty="0" err="1">
                          <a:effectLst/>
                          <a:latin typeface="Calibri" panose="020F0502020204030204" pitchFamily="34" charset="0"/>
                        </a:rPr>
                        <a:t>PlayerID</a:t>
                      </a:r>
                      <a:endParaRPr lang="en-US" sz="1200" b="1" i="0" u="none" strike="noStrike" dirty="0">
                        <a:solidFill>
                          <a:srgbClr val="000000"/>
                        </a:solidFill>
                        <a:effectLst/>
                        <a:latin typeface="Calibri" panose="020F0502020204030204" pitchFamily="34" charset="0"/>
                      </a:endParaRPr>
                    </a:p>
                  </a:txBody>
                  <a:tcPr marL="9144" marR="9144" marT="9144"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fontAlgn="b"/>
                      <a:r>
                        <a:rPr lang="en-US" sz="1200" b="1" u="none" strike="noStrike" dirty="0" err="1">
                          <a:effectLst/>
                          <a:latin typeface="Calibri" panose="020F0502020204030204" pitchFamily="34" charset="0"/>
                        </a:rPr>
                        <a:t>TeamID</a:t>
                      </a:r>
                      <a:endParaRPr lang="en-US" sz="1200" b="1" i="0" u="none" strike="noStrike" dirty="0">
                        <a:solidFill>
                          <a:srgbClr val="000000"/>
                        </a:solidFill>
                        <a:effectLst/>
                        <a:latin typeface="Calibri" panose="020F0502020204030204" pitchFamily="34" charset="0"/>
                      </a:endParaRPr>
                    </a:p>
                  </a:txBody>
                  <a:tcPr marL="9144" marR="9144" marT="9144"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1">
                        <a:lumMod val="60000"/>
                        <a:lumOff val="40000"/>
                      </a:schemeClr>
                    </a:solidFill>
                  </a:tcPr>
                </a:tc>
              </a:tr>
              <a:tr h="219456">
                <a:tc>
                  <a:txBody>
                    <a:bodyPr/>
                    <a:lstStyle/>
                    <a:p>
                      <a:pPr algn="ctr" fontAlgn="b"/>
                      <a:r>
                        <a:rPr lang="en-US" sz="1200" u="none" strike="noStrike">
                          <a:effectLst/>
                          <a:latin typeface="Calibri" panose="020F0502020204030204" pitchFamily="34" charset="0"/>
                        </a:rPr>
                        <a:t>1</a:t>
                      </a:r>
                      <a:endParaRPr lang="en-US" sz="1200" b="0" i="0" u="none" strike="noStrike">
                        <a:solidFill>
                          <a:srgbClr val="000000"/>
                        </a:solidFill>
                        <a:effectLst/>
                        <a:latin typeface="Calibri" panose="020F0502020204030204" pitchFamily="34" charset="0"/>
                      </a:endParaRPr>
                    </a:p>
                  </a:txBody>
                  <a:tcPr marL="9144" marR="9144" marT="9144"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fontAlgn="b"/>
                      <a:r>
                        <a:rPr lang="en-US" sz="1200" u="none" strike="noStrike" dirty="0">
                          <a:effectLst/>
                          <a:latin typeface="Calibri" panose="020F0502020204030204" pitchFamily="34" charset="0"/>
                        </a:rPr>
                        <a:t>6</a:t>
                      </a:r>
                      <a:endParaRPr lang="en-US" sz="1200" b="0" i="0" u="none" strike="noStrike" dirty="0">
                        <a:solidFill>
                          <a:srgbClr val="000000"/>
                        </a:solidFill>
                        <a:effectLst/>
                        <a:latin typeface="Calibri" panose="020F0502020204030204" pitchFamily="34" charset="0"/>
                      </a:endParaRPr>
                    </a:p>
                  </a:txBody>
                  <a:tcPr marL="9144" marR="9144" marT="9144"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r>
              <a:tr h="219456">
                <a:tc>
                  <a:txBody>
                    <a:bodyPr/>
                    <a:lstStyle/>
                    <a:p>
                      <a:pPr algn="ctr" fontAlgn="b"/>
                      <a:r>
                        <a:rPr lang="en-US" sz="1200" u="none" strike="noStrike">
                          <a:effectLst/>
                          <a:latin typeface="Calibri" panose="020F0502020204030204" pitchFamily="34" charset="0"/>
                        </a:rPr>
                        <a:t>1</a:t>
                      </a:r>
                      <a:endParaRPr lang="en-US" sz="1200" b="0" i="0" u="none" strike="noStrike">
                        <a:solidFill>
                          <a:srgbClr val="000000"/>
                        </a:solidFill>
                        <a:effectLst/>
                        <a:latin typeface="Calibri" panose="020F0502020204030204" pitchFamily="34" charset="0"/>
                      </a:endParaRPr>
                    </a:p>
                  </a:txBody>
                  <a:tcPr marL="9144" marR="9144" marT="9144"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fontAlgn="b"/>
                      <a:r>
                        <a:rPr lang="en-US" sz="1200" u="none" strike="noStrike" dirty="0">
                          <a:effectLst/>
                          <a:latin typeface="Calibri" panose="020F0502020204030204" pitchFamily="34" charset="0"/>
                        </a:rPr>
                        <a:t>7</a:t>
                      </a:r>
                      <a:endParaRPr lang="en-US" sz="1200" b="0" i="0" u="none" strike="noStrike" dirty="0">
                        <a:solidFill>
                          <a:srgbClr val="000000"/>
                        </a:solidFill>
                        <a:effectLst/>
                        <a:latin typeface="Calibri" panose="020F0502020204030204" pitchFamily="34" charset="0"/>
                      </a:endParaRPr>
                    </a:p>
                  </a:txBody>
                  <a:tcPr marL="9144" marR="9144" marT="9144"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r>
              <a:tr h="219456">
                <a:tc>
                  <a:txBody>
                    <a:bodyPr/>
                    <a:lstStyle/>
                    <a:p>
                      <a:pPr algn="ctr" fontAlgn="b"/>
                      <a:r>
                        <a:rPr lang="en-US" sz="1200" u="none" strike="noStrike">
                          <a:effectLst/>
                          <a:latin typeface="Calibri" panose="020F0502020204030204" pitchFamily="34" charset="0"/>
                        </a:rPr>
                        <a:t>2</a:t>
                      </a:r>
                      <a:endParaRPr lang="en-US" sz="1200" b="0" i="0" u="none" strike="noStrike">
                        <a:solidFill>
                          <a:srgbClr val="000000"/>
                        </a:solidFill>
                        <a:effectLst/>
                        <a:latin typeface="Calibri" panose="020F0502020204030204" pitchFamily="34" charset="0"/>
                      </a:endParaRPr>
                    </a:p>
                  </a:txBody>
                  <a:tcPr marL="9144" marR="9144" marT="9144"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fontAlgn="b"/>
                      <a:r>
                        <a:rPr lang="en-US" sz="1200" u="none" strike="noStrike" dirty="0">
                          <a:effectLst/>
                          <a:latin typeface="Calibri" panose="020F0502020204030204" pitchFamily="34" charset="0"/>
                        </a:rPr>
                        <a:t>6</a:t>
                      </a:r>
                      <a:endParaRPr lang="en-US" sz="1200" b="0" i="0" u="none" strike="noStrike" dirty="0">
                        <a:solidFill>
                          <a:srgbClr val="000000"/>
                        </a:solidFill>
                        <a:effectLst/>
                        <a:latin typeface="Calibri" panose="020F0502020204030204" pitchFamily="34" charset="0"/>
                      </a:endParaRPr>
                    </a:p>
                  </a:txBody>
                  <a:tcPr marL="9144" marR="9144" marT="9144"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r>
              <a:tr h="219456">
                <a:tc>
                  <a:txBody>
                    <a:bodyPr/>
                    <a:lstStyle/>
                    <a:p>
                      <a:pPr algn="ctr" fontAlgn="b"/>
                      <a:r>
                        <a:rPr lang="en-US" sz="1200" u="none" strike="noStrike">
                          <a:effectLst/>
                          <a:latin typeface="Calibri" panose="020F0502020204030204" pitchFamily="34" charset="0"/>
                        </a:rPr>
                        <a:t>2</a:t>
                      </a:r>
                      <a:endParaRPr lang="en-US" sz="1200" b="0" i="0" u="none" strike="noStrike">
                        <a:solidFill>
                          <a:srgbClr val="000000"/>
                        </a:solidFill>
                        <a:effectLst/>
                        <a:latin typeface="Calibri" panose="020F0502020204030204" pitchFamily="34" charset="0"/>
                      </a:endParaRPr>
                    </a:p>
                  </a:txBody>
                  <a:tcPr marL="9144" marR="9144" marT="9144"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fontAlgn="b"/>
                      <a:r>
                        <a:rPr lang="en-US" sz="1200" u="none" strike="noStrike" dirty="0">
                          <a:effectLst/>
                          <a:latin typeface="Calibri" panose="020F0502020204030204" pitchFamily="34" charset="0"/>
                        </a:rPr>
                        <a:t>8</a:t>
                      </a:r>
                      <a:endParaRPr lang="en-US" sz="1200" b="0" i="0" u="none" strike="noStrike" dirty="0">
                        <a:solidFill>
                          <a:srgbClr val="000000"/>
                        </a:solidFill>
                        <a:effectLst/>
                        <a:latin typeface="Calibri" panose="020F0502020204030204" pitchFamily="34" charset="0"/>
                      </a:endParaRPr>
                    </a:p>
                  </a:txBody>
                  <a:tcPr marL="9144" marR="9144" marT="9144"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r>
            </a:tbl>
          </a:graphicData>
        </a:graphic>
      </p:graphicFrame>
      <p:graphicFrame>
        <p:nvGraphicFramePr>
          <p:cNvPr id="16" name="Table 15"/>
          <p:cNvGraphicFramePr>
            <a:graphicFrameLocks noGrp="1"/>
          </p:cNvGraphicFramePr>
          <p:nvPr>
            <p:extLst/>
          </p:nvPr>
        </p:nvGraphicFramePr>
        <p:xfrm>
          <a:off x="10972800" y="6675120"/>
          <a:ext cx="1554480" cy="1097280"/>
        </p:xfrm>
        <a:graphic>
          <a:graphicData uri="http://schemas.openxmlformats.org/drawingml/2006/table">
            <a:tbl>
              <a:tblPr>
                <a:effectLst>
                  <a:outerShdw blurRad="50800" dist="38100" dir="2700000" algn="tl" rotWithShape="0">
                    <a:prstClr val="black">
                      <a:alpha val="40000"/>
                    </a:prstClr>
                  </a:outerShdw>
                </a:effectLst>
                <a:tableStyleId>{5C22544A-7EE6-4342-B048-85BDC9FD1C3A}</a:tableStyleId>
              </a:tblPr>
              <a:tblGrid>
                <a:gridCol w="640080"/>
                <a:gridCol w="914400"/>
              </a:tblGrid>
              <a:tr h="219456">
                <a:tc gridSpan="2">
                  <a:txBody>
                    <a:bodyPr/>
                    <a:lstStyle/>
                    <a:p>
                      <a:pPr algn="ctr" fontAlgn="b"/>
                      <a:r>
                        <a:rPr lang="en-US" sz="1200" b="1" u="none" strike="noStrike" dirty="0">
                          <a:solidFill>
                            <a:schemeClr val="bg1"/>
                          </a:solidFill>
                          <a:effectLst/>
                          <a:latin typeface="Calibri" panose="020F0502020204030204" pitchFamily="34" charset="0"/>
                        </a:rPr>
                        <a:t>Team</a:t>
                      </a:r>
                      <a:endParaRPr lang="en-US" sz="1200" b="1" i="0" u="none" strike="noStrike" dirty="0">
                        <a:solidFill>
                          <a:schemeClr val="bg1"/>
                        </a:solidFill>
                        <a:effectLst/>
                        <a:latin typeface="Calibri" panose="020F0502020204030204" pitchFamily="34" charset="0"/>
                      </a:endParaRPr>
                    </a:p>
                  </a:txBody>
                  <a:tcPr marL="9144" marR="9144" marT="9144"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1">
                        <a:lumMod val="50000"/>
                      </a:schemeClr>
                    </a:solidFill>
                  </a:tcPr>
                </a:tc>
                <a:tc hMerge="1">
                  <a:txBody>
                    <a:bodyPr/>
                    <a:lstStyle/>
                    <a:p>
                      <a:endParaRPr lang="en-US"/>
                    </a:p>
                  </a:txBody>
                  <a:tcPr/>
                </a:tc>
              </a:tr>
              <a:tr h="219456">
                <a:tc>
                  <a:txBody>
                    <a:bodyPr/>
                    <a:lstStyle/>
                    <a:p>
                      <a:pPr algn="ctr" fontAlgn="b"/>
                      <a:r>
                        <a:rPr lang="en-US" sz="1200" b="1" u="none" strike="noStrike">
                          <a:effectLst/>
                          <a:latin typeface="Calibri" panose="020F0502020204030204" pitchFamily="34" charset="0"/>
                        </a:rPr>
                        <a:t>TeamID</a:t>
                      </a:r>
                      <a:endParaRPr lang="en-US" sz="1200" b="1" i="0" u="none" strike="noStrike">
                        <a:solidFill>
                          <a:srgbClr val="000000"/>
                        </a:solidFill>
                        <a:effectLst/>
                        <a:latin typeface="Calibri" panose="020F0502020204030204" pitchFamily="34" charset="0"/>
                      </a:endParaRPr>
                    </a:p>
                  </a:txBody>
                  <a:tcPr marL="9144" marR="9144" marT="9144"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fontAlgn="b"/>
                      <a:r>
                        <a:rPr lang="en-US" sz="1200" b="1" u="none" strike="noStrike" dirty="0" err="1">
                          <a:effectLst/>
                          <a:latin typeface="Calibri" panose="020F0502020204030204" pitchFamily="34" charset="0"/>
                        </a:rPr>
                        <a:t>TeamName</a:t>
                      </a:r>
                      <a:endParaRPr lang="en-US" sz="1200" b="1" i="0" u="none" strike="noStrike" dirty="0">
                        <a:solidFill>
                          <a:srgbClr val="000000"/>
                        </a:solidFill>
                        <a:effectLst/>
                        <a:latin typeface="Calibri" panose="020F0502020204030204" pitchFamily="34" charset="0"/>
                      </a:endParaRPr>
                    </a:p>
                  </a:txBody>
                  <a:tcPr marL="9144" marR="9144" marT="9144"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1">
                        <a:lumMod val="60000"/>
                        <a:lumOff val="40000"/>
                      </a:schemeClr>
                    </a:solidFill>
                  </a:tcPr>
                </a:tc>
              </a:tr>
              <a:tr h="219456">
                <a:tc>
                  <a:txBody>
                    <a:bodyPr/>
                    <a:lstStyle/>
                    <a:p>
                      <a:pPr algn="ctr" fontAlgn="b"/>
                      <a:r>
                        <a:rPr lang="en-US" sz="1200" u="none" strike="noStrike">
                          <a:effectLst/>
                          <a:latin typeface="Calibri" panose="020F0502020204030204" pitchFamily="34" charset="0"/>
                        </a:rPr>
                        <a:t>6</a:t>
                      </a:r>
                      <a:endParaRPr lang="en-US" sz="1200" b="0" i="0" u="none" strike="noStrike">
                        <a:solidFill>
                          <a:srgbClr val="000000"/>
                        </a:solidFill>
                        <a:effectLst/>
                        <a:latin typeface="Calibri" panose="020F0502020204030204" pitchFamily="34" charset="0"/>
                      </a:endParaRPr>
                    </a:p>
                  </a:txBody>
                  <a:tcPr marL="9144" marR="9144" marT="9144"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fontAlgn="b"/>
                      <a:r>
                        <a:rPr lang="en-US" sz="1200" u="none" strike="noStrike" dirty="0">
                          <a:effectLst/>
                          <a:latin typeface="Calibri" panose="020F0502020204030204" pitchFamily="34" charset="0"/>
                        </a:rPr>
                        <a:t>Mariners</a:t>
                      </a:r>
                      <a:endParaRPr lang="en-US" sz="1200" b="0" i="0" u="none" strike="noStrike" dirty="0">
                        <a:solidFill>
                          <a:srgbClr val="000000"/>
                        </a:solidFill>
                        <a:effectLst/>
                        <a:latin typeface="Calibri" panose="020F0502020204030204" pitchFamily="34" charset="0"/>
                      </a:endParaRPr>
                    </a:p>
                  </a:txBody>
                  <a:tcPr marL="9144" marR="9144" marT="9144"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r>
              <a:tr h="219456">
                <a:tc>
                  <a:txBody>
                    <a:bodyPr/>
                    <a:lstStyle/>
                    <a:p>
                      <a:pPr algn="ctr" fontAlgn="b"/>
                      <a:r>
                        <a:rPr lang="en-US" sz="1200" u="none" strike="noStrike">
                          <a:effectLst/>
                          <a:latin typeface="Calibri" panose="020F0502020204030204" pitchFamily="34" charset="0"/>
                        </a:rPr>
                        <a:t>7</a:t>
                      </a:r>
                      <a:endParaRPr lang="en-US" sz="1200" b="0" i="0" u="none" strike="noStrike">
                        <a:solidFill>
                          <a:srgbClr val="000000"/>
                        </a:solidFill>
                        <a:effectLst/>
                        <a:latin typeface="Calibri" panose="020F0502020204030204" pitchFamily="34" charset="0"/>
                      </a:endParaRPr>
                    </a:p>
                  </a:txBody>
                  <a:tcPr marL="9144" marR="9144" marT="9144"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fontAlgn="b"/>
                      <a:r>
                        <a:rPr lang="en-US" sz="1200" u="none" strike="noStrike">
                          <a:effectLst/>
                          <a:latin typeface="Calibri" panose="020F0502020204030204" pitchFamily="34" charset="0"/>
                        </a:rPr>
                        <a:t>Yankees</a:t>
                      </a:r>
                      <a:endParaRPr lang="en-US" sz="1200" b="0" i="0" u="none" strike="noStrike">
                        <a:solidFill>
                          <a:srgbClr val="000000"/>
                        </a:solidFill>
                        <a:effectLst/>
                        <a:latin typeface="Calibri" panose="020F0502020204030204" pitchFamily="34" charset="0"/>
                      </a:endParaRPr>
                    </a:p>
                  </a:txBody>
                  <a:tcPr marL="9144" marR="9144" marT="9144"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r>
              <a:tr h="219456">
                <a:tc>
                  <a:txBody>
                    <a:bodyPr/>
                    <a:lstStyle/>
                    <a:p>
                      <a:pPr algn="ctr" fontAlgn="b"/>
                      <a:r>
                        <a:rPr lang="en-US" sz="1200" u="none" strike="noStrike">
                          <a:effectLst/>
                          <a:latin typeface="Calibri" panose="020F0502020204030204" pitchFamily="34" charset="0"/>
                        </a:rPr>
                        <a:t>8</a:t>
                      </a:r>
                      <a:endParaRPr lang="en-US" sz="1200" b="0" i="0" u="none" strike="noStrike">
                        <a:solidFill>
                          <a:srgbClr val="000000"/>
                        </a:solidFill>
                        <a:effectLst/>
                        <a:latin typeface="Calibri" panose="020F0502020204030204" pitchFamily="34" charset="0"/>
                      </a:endParaRPr>
                    </a:p>
                  </a:txBody>
                  <a:tcPr marL="9144" marR="9144" marT="9144"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fontAlgn="b"/>
                      <a:r>
                        <a:rPr lang="en-US" sz="1200" u="none" strike="noStrike" dirty="0">
                          <a:effectLst/>
                          <a:latin typeface="Calibri" panose="020F0502020204030204" pitchFamily="34" charset="0"/>
                        </a:rPr>
                        <a:t>Tigers</a:t>
                      </a:r>
                      <a:endParaRPr lang="en-US" sz="1200" b="0" i="0" u="none" strike="noStrike" dirty="0">
                        <a:solidFill>
                          <a:srgbClr val="000000"/>
                        </a:solidFill>
                        <a:effectLst/>
                        <a:latin typeface="Calibri" panose="020F0502020204030204" pitchFamily="34" charset="0"/>
                      </a:endParaRPr>
                    </a:p>
                  </a:txBody>
                  <a:tcPr marL="9144" marR="9144" marT="9144"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r>
            </a:tbl>
          </a:graphicData>
        </a:graphic>
      </p:graphicFrame>
      <p:cxnSp>
        <p:nvCxnSpPr>
          <p:cNvPr id="18" name="Straight Connector 17"/>
          <p:cNvCxnSpPr/>
          <p:nvPr/>
        </p:nvCxnSpPr>
        <p:spPr>
          <a:xfrm>
            <a:off x="9326880" y="3108960"/>
            <a:ext cx="640080" cy="0"/>
          </a:xfrm>
          <a:prstGeom prst="line">
            <a:avLst/>
          </a:prstGeom>
        </p:spPr>
        <p:style>
          <a:lnRef idx="2">
            <a:schemeClr val="dk1"/>
          </a:lnRef>
          <a:fillRef idx="0">
            <a:schemeClr val="dk1"/>
          </a:fillRef>
          <a:effectRef idx="1">
            <a:schemeClr val="dk1"/>
          </a:effectRef>
          <a:fontRef idx="minor">
            <a:schemeClr val="tx1"/>
          </a:fontRef>
        </p:style>
      </p:cxnSp>
      <p:cxnSp>
        <p:nvCxnSpPr>
          <p:cNvPr id="20" name="Straight Connector 19"/>
          <p:cNvCxnSpPr/>
          <p:nvPr/>
        </p:nvCxnSpPr>
        <p:spPr>
          <a:xfrm>
            <a:off x="9235440" y="5063633"/>
            <a:ext cx="1097280" cy="0"/>
          </a:xfrm>
          <a:prstGeom prst="line">
            <a:avLst/>
          </a:prstGeom>
        </p:spPr>
        <p:style>
          <a:lnRef idx="2">
            <a:schemeClr val="dk1"/>
          </a:lnRef>
          <a:fillRef idx="0">
            <a:schemeClr val="dk1"/>
          </a:fillRef>
          <a:effectRef idx="1">
            <a:schemeClr val="dk1"/>
          </a:effectRef>
          <a:fontRef idx="minor">
            <a:schemeClr val="tx1"/>
          </a:fontRef>
        </p:style>
      </p:cxnSp>
      <p:cxnSp>
        <p:nvCxnSpPr>
          <p:cNvPr id="22" name="Straight Connector 21"/>
          <p:cNvCxnSpPr/>
          <p:nvPr/>
        </p:nvCxnSpPr>
        <p:spPr>
          <a:xfrm>
            <a:off x="8595360" y="7315200"/>
            <a:ext cx="457200" cy="0"/>
          </a:xfrm>
          <a:prstGeom prst="line">
            <a:avLst/>
          </a:prstGeom>
        </p:spPr>
        <p:style>
          <a:lnRef idx="2">
            <a:schemeClr val="dk1"/>
          </a:lnRef>
          <a:fillRef idx="0">
            <a:schemeClr val="dk1"/>
          </a:fillRef>
          <a:effectRef idx="1">
            <a:schemeClr val="dk1"/>
          </a:effectRef>
          <a:fontRef idx="minor">
            <a:schemeClr val="tx1"/>
          </a:fontRef>
        </p:style>
      </p:cxnSp>
      <p:cxnSp>
        <p:nvCxnSpPr>
          <p:cNvPr id="24" name="Straight Connector 23"/>
          <p:cNvCxnSpPr/>
          <p:nvPr/>
        </p:nvCxnSpPr>
        <p:spPr>
          <a:xfrm>
            <a:off x="10515600" y="7315200"/>
            <a:ext cx="457200" cy="0"/>
          </a:xfrm>
          <a:prstGeom prst="line">
            <a:avLst/>
          </a:prstGeom>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01629667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Granularity</a:t>
            </a:r>
            <a:endParaRPr lang="en-US" dirty="0"/>
          </a:p>
        </p:txBody>
      </p:sp>
      <p:sp>
        <p:nvSpPr>
          <p:cNvPr id="4" name="Rounded Rectangle 3"/>
          <p:cNvSpPr/>
          <p:nvPr/>
        </p:nvSpPr>
        <p:spPr>
          <a:xfrm>
            <a:off x="3291840" y="2103120"/>
            <a:ext cx="7863840" cy="731520"/>
          </a:xfrm>
          <a:prstGeom prst="roundRect">
            <a:avLst/>
          </a:prstGeom>
          <a:ln>
            <a:solidFill>
              <a:schemeClr val="accent6">
                <a:lumMod val="60000"/>
                <a:lumOff val="40000"/>
              </a:schemeClr>
            </a:solidFill>
          </a:ln>
          <a:effectLst>
            <a:glow rad="101600">
              <a:schemeClr val="accent3">
                <a:satMod val="175000"/>
                <a:alpha val="40000"/>
              </a:schemeClr>
            </a:glow>
          </a:effectLst>
          <a:scene3d>
            <a:camera prst="orthographicFront"/>
            <a:lightRig rig="threePt" dir="t"/>
          </a:scene3d>
          <a:sp3d>
            <a:bevelT/>
          </a:sp3d>
        </p:spPr>
        <p:style>
          <a:lnRef idx="3">
            <a:schemeClr val="lt1"/>
          </a:lnRef>
          <a:fillRef idx="1">
            <a:schemeClr val="accent6"/>
          </a:fillRef>
          <a:effectRef idx="1">
            <a:schemeClr val="accent6"/>
          </a:effectRef>
          <a:fontRef idx="minor">
            <a:schemeClr val="lt1"/>
          </a:fontRef>
        </p:style>
        <p:txBody>
          <a:bodyPr rtlCol="0" anchor="ctr"/>
          <a:lstStyle/>
          <a:p>
            <a:pPr algn="ctr"/>
            <a:r>
              <a:rPr lang="en-US" sz="2400" dirty="0"/>
              <a:t>Level of detail or scale of the records in a table</a:t>
            </a:r>
            <a:endParaRPr lang="en-US" sz="2400" dirty="0"/>
          </a:p>
        </p:txBody>
      </p:sp>
      <p:graphicFrame>
        <p:nvGraphicFramePr>
          <p:cNvPr id="5" name="Group 287"/>
          <p:cNvGraphicFramePr>
            <a:graphicFrameLocks/>
          </p:cNvGraphicFramePr>
          <p:nvPr>
            <p:extLst/>
          </p:nvPr>
        </p:nvGraphicFramePr>
        <p:xfrm>
          <a:off x="2103120" y="3931920"/>
          <a:ext cx="2011680" cy="1786128"/>
        </p:xfrm>
        <a:graphic>
          <a:graphicData uri="http://schemas.openxmlformats.org/drawingml/2006/table">
            <a:tbl>
              <a:tblPr>
                <a:effectLst>
                  <a:outerShdw blurRad="50800" dist="38100" dir="2700000" algn="tl" rotWithShape="0">
                    <a:prstClr val="black">
                      <a:alpha val="40000"/>
                    </a:prstClr>
                  </a:outerShdw>
                </a:effectLst>
                <a:tableStyleId>{284E427A-3D55-4303-BF80-6455036E1DE7}</a:tableStyleId>
              </a:tblPr>
              <a:tblGrid>
                <a:gridCol w="914400"/>
                <a:gridCol w="1097280"/>
              </a:tblGrid>
              <a:tr h="672998">
                <a:tc>
                  <a:txBody>
                    <a:bodyPr/>
                    <a:lstStyle>
                      <a:lvl1pPr>
                        <a:spcBef>
                          <a:spcPct val="20000"/>
                        </a:spcBef>
                        <a:buClr>
                          <a:schemeClr val="hlink"/>
                        </a:buClr>
                        <a:buSzPct val="65000"/>
                        <a:buFont typeface="Wingdings" pitchFamily="2" charset="2"/>
                        <a:defRPr sz="2800">
                          <a:solidFill>
                            <a:schemeClr val="tx1"/>
                          </a:solidFill>
                          <a:effectLst>
                            <a:outerShdw blurRad="38100" dist="38100" dir="2700000" algn="tl">
                              <a:srgbClr val="000000"/>
                            </a:outerShdw>
                          </a:effectLst>
                          <a:latin typeface="Tahoma" pitchFamily="34" charset="0"/>
                          <a:cs typeface="Arial" charset="0"/>
                        </a:defRPr>
                      </a:lvl1pPr>
                      <a:lvl2pPr>
                        <a:spcBef>
                          <a:spcPct val="20000"/>
                        </a:spcBef>
                        <a:buClr>
                          <a:schemeClr val="folHlink"/>
                        </a:buClr>
                        <a:buSzPct val="65000"/>
                        <a:buFont typeface="Wingdings" pitchFamily="2" charset="2"/>
                        <a:defRPr sz="2400">
                          <a:solidFill>
                            <a:schemeClr val="tx1"/>
                          </a:solidFill>
                          <a:effectLst>
                            <a:outerShdw blurRad="38100" dist="38100" dir="2700000" algn="tl">
                              <a:srgbClr val="000000"/>
                            </a:outerShdw>
                          </a:effectLst>
                          <a:latin typeface="Tahoma" pitchFamily="34" charset="0"/>
                          <a:cs typeface="Arial" charset="0"/>
                        </a:defRPr>
                      </a:lvl2pPr>
                      <a:lvl3pPr>
                        <a:spcBef>
                          <a:spcPct val="20000"/>
                        </a:spcBef>
                        <a:buClr>
                          <a:schemeClr val="hlink"/>
                        </a:buClr>
                        <a:buSzPct val="65000"/>
                        <a:buFont typeface="Wingdings" pitchFamily="2" charset="2"/>
                        <a:defRPr sz="2000">
                          <a:solidFill>
                            <a:schemeClr val="tx1"/>
                          </a:solidFill>
                          <a:effectLst>
                            <a:outerShdw blurRad="38100" dist="38100" dir="2700000" algn="tl">
                              <a:srgbClr val="000000"/>
                            </a:outerShdw>
                          </a:effectLst>
                          <a:latin typeface="Tahoma" pitchFamily="34" charset="0"/>
                          <a:cs typeface="Arial" charset="0"/>
                        </a:defRPr>
                      </a:lvl3pPr>
                      <a:lvl4pPr>
                        <a:spcBef>
                          <a:spcPct val="20000"/>
                        </a:spcBef>
                        <a:buClr>
                          <a:schemeClr val="folHlink"/>
                        </a:buClr>
                        <a:buSzPct val="65000"/>
                        <a:buFont typeface="Wingdings" pitchFamily="2" charset="2"/>
                        <a:defRPr>
                          <a:solidFill>
                            <a:schemeClr val="tx1"/>
                          </a:solidFill>
                          <a:effectLst>
                            <a:outerShdw blurRad="38100" dist="38100" dir="2700000" algn="tl">
                              <a:srgbClr val="000000"/>
                            </a:outerShdw>
                          </a:effectLst>
                          <a:latin typeface="Tahoma" pitchFamily="34" charset="0"/>
                          <a:cs typeface="Arial" charset="0"/>
                        </a:defRPr>
                      </a:lvl4pPr>
                      <a:lvl5pPr>
                        <a:spcBef>
                          <a:spcPct val="20000"/>
                        </a:spcBef>
                        <a:buClr>
                          <a:schemeClr val="hlink"/>
                        </a:buClr>
                        <a:buSzPct val="65000"/>
                        <a:buFont typeface="Wingdings" pitchFamily="2" charset="2"/>
                        <a:defRPr>
                          <a:solidFill>
                            <a:schemeClr val="tx1"/>
                          </a:solidFill>
                          <a:effectLst>
                            <a:outerShdw blurRad="38100" dist="38100" dir="2700000" algn="tl">
                              <a:srgbClr val="000000"/>
                            </a:outerShdw>
                          </a:effectLst>
                          <a:latin typeface="Tahoma" pitchFamily="34" charset="0"/>
                          <a:cs typeface="Arial" charset="0"/>
                        </a:defRPr>
                      </a:lvl5pPr>
                      <a:lvl6pPr fontAlgn="base">
                        <a:spcBef>
                          <a:spcPct val="20000"/>
                        </a:spcBef>
                        <a:spcAft>
                          <a:spcPct val="0"/>
                        </a:spcAft>
                        <a:buClr>
                          <a:schemeClr val="hlink"/>
                        </a:buClr>
                        <a:buSzPct val="65000"/>
                        <a:buFont typeface="Wingdings" pitchFamily="2" charset="2"/>
                        <a:defRPr>
                          <a:solidFill>
                            <a:schemeClr val="tx1"/>
                          </a:solidFill>
                          <a:effectLst>
                            <a:outerShdw blurRad="38100" dist="38100" dir="2700000" algn="tl">
                              <a:srgbClr val="000000"/>
                            </a:outerShdw>
                          </a:effectLst>
                          <a:latin typeface="Tahoma" pitchFamily="34" charset="0"/>
                          <a:cs typeface="Arial" charset="0"/>
                        </a:defRPr>
                      </a:lvl6pPr>
                      <a:lvl7pPr fontAlgn="base">
                        <a:spcBef>
                          <a:spcPct val="20000"/>
                        </a:spcBef>
                        <a:spcAft>
                          <a:spcPct val="0"/>
                        </a:spcAft>
                        <a:buClr>
                          <a:schemeClr val="hlink"/>
                        </a:buClr>
                        <a:buSzPct val="65000"/>
                        <a:buFont typeface="Wingdings" pitchFamily="2" charset="2"/>
                        <a:defRPr>
                          <a:solidFill>
                            <a:schemeClr val="tx1"/>
                          </a:solidFill>
                          <a:effectLst>
                            <a:outerShdw blurRad="38100" dist="38100" dir="2700000" algn="tl">
                              <a:srgbClr val="000000"/>
                            </a:outerShdw>
                          </a:effectLst>
                          <a:latin typeface="Tahoma" pitchFamily="34" charset="0"/>
                          <a:cs typeface="Arial" charset="0"/>
                        </a:defRPr>
                      </a:lvl7pPr>
                      <a:lvl8pPr fontAlgn="base">
                        <a:spcBef>
                          <a:spcPct val="20000"/>
                        </a:spcBef>
                        <a:spcAft>
                          <a:spcPct val="0"/>
                        </a:spcAft>
                        <a:buClr>
                          <a:schemeClr val="hlink"/>
                        </a:buClr>
                        <a:buSzPct val="65000"/>
                        <a:buFont typeface="Wingdings" pitchFamily="2" charset="2"/>
                        <a:defRPr>
                          <a:solidFill>
                            <a:schemeClr val="tx1"/>
                          </a:solidFill>
                          <a:effectLst>
                            <a:outerShdw blurRad="38100" dist="38100" dir="2700000" algn="tl">
                              <a:srgbClr val="000000"/>
                            </a:outerShdw>
                          </a:effectLst>
                          <a:latin typeface="Tahoma" pitchFamily="34" charset="0"/>
                          <a:cs typeface="Arial" charset="0"/>
                        </a:defRPr>
                      </a:lvl8pPr>
                      <a:lvl9pPr fontAlgn="base">
                        <a:spcBef>
                          <a:spcPct val="20000"/>
                        </a:spcBef>
                        <a:spcAft>
                          <a:spcPct val="0"/>
                        </a:spcAft>
                        <a:buClr>
                          <a:schemeClr val="hlink"/>
                        </a:buClr>
                        <a:buSzPct val="65000"/>
                        <a:buFont typeface="Wingdings" pitchFamily="2" charset="2"/>
                        <a:defRPr>
                          <a:solidFill>
                            <a:schemeClr val="tx1"/>
                          </a:solidFill>
                          <a:effectLst>
                            <a:outerShdw blurRad="38100" dist="38100" dir="2700000" algn="tl">
                              <a:srgbClr val="000000"/>
                            </a:outerShdw>
                          </a:effectLst>
                          <a:latin typeface="Tahoma" pitchFamily="34" charset="0"/>
                          <a:cs typeface="Arial" charset="0"/>
                        </a:defRPr>
                      </a:lvl9pPr>
                    </a:lstStyle>
                    <a:p>
                      <a:pPr marL="0" marR="0" lvl="0" indent="0" algn="ctr"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altLang="en-US" sz="1700" b="1" i="0" u="none" strike="noStrike" cap="none" normalizeH="0" baseline="0" dirty="0" smtClean="0">
                          <a:ln>
                            <a:noFill/>
                          </a:ln>
                          <a:solidFill>
                            <a:schemeClr val="tx1"/>
                          </a:solidFill>
                          <a:effectLst/>
                          <a:latin typeface="Tahoma" pitchFamily="34" charset="0"/>
                          <a:cs typeface="Arial" charset="0"/>
                        </a:rPr>
                        <a:t>Date</a:t>
                      </a:r>
                    </a:p>
                  </a:txBody>
                  <a:tcPr marL="109728" marR="109728" marT="54864" marB="54864" anchor="ctr" horzOverflow="overflow"/>
                </a:tc>
                <a:tc>
                  <a:txBody>
                    <a:bodyPr/>
                    <a:lstStyle>
                      <a:lvl1pPr>
                        <a:spcBef>
                          <a:spcPct val="20000"/>
                        </a:spcBef>
                        <a:buClr>
                          <a:schemeClr val="hlink"/>
                        </a:buClr>
                        <a:buSzPct val="65000"/>
                        <a:buFont typeface="Wingdings" pitchFamily="2" charset="2"/>
                        <a:defRPr sz="2800">
                          <a:solidFill>
                            <a:schemeClr val="tx1"/>
                          </a:solidFill>
                          <a:effectLst>
                            <a:outerShdw blurRad="38100" dist="38100" dir="2700000" algn="tl">
                              <a:srgbClr val="000000"/>
                            </a:outerShdw>
                          </a:effectLst>
                          <a:latin typeface="Tahoma" pitchFamily="34" charset="0"/>
                          <a:cs typeface="Arial" charset="0"/>
                        </a:defRPr>
                      </a:lvl1pPr>
                      <a:lvl2pPr>
                        <a:spcBef>
                          <a:spcPct val="20000"/>
                        </a:spcBef>
                        <a:buClr>
                          <a:schemeClr val="folHlink"/>
                        </a:buClr>
                        <a:buSzPct val="65000"/>
                        <a:buFont typeface="Wingdings" pitchFamily="2" charset="2"/>
                        <a:defRPr sz="2400">
                          <a:solidFill>
                            <a:schemeClr val="tx1"/>
                          </a:solidFill>
                          <a:effectLst>
                            <a:outerShdw blurRad="38100" dist="38100" dir="2700000" algn="tl">
                              <a:srgbClr val="000000"/>
                            </a:outerShdw>
                          </a:effectLst>
                          <a:latin typeface="Tahoma" pitchFamily="34" charset="0"/>
                          <a:cs typeface="Arial" charset="0"/>
                        </a:defRPr>
                      </a:lvl2pPr>
                      <a:lvl3pPr>
                        <a:spcBef>
                          <a:spcPct val="20000"/>
                        </a:spcBef>
                        <a:buClr>
                          <a:schemeClr val="hlink"/>
                        </a:buClr>
                        <a:buSzPct val="65000"/>
                        <a:buFont typeface="Wingdings" pitchFamily="2" charset="2"/>
                        <a:defRPr sz="2000">
                          <a:solidFill>
                            <a:schemeClr val="tx1"/>
                          </a:solidFill>
                          <a:effectLst>
                            <a:outerShdw blurRad="38100" dist="38100" dir="2700000" algn="tl">
                              <a:srgbClr val="000000"/>
                            </a:outerShdw>
                          </a:effectLst>
                          <a:latin typeface="Tahoma" pitchFamily="34" charset="0"/>
                          <a:cs typeface="Arial" charset="0"/>
                        </a:defRPr>
                      </a:lvl3pPr>
                      <a:lvl4pPr>
                        <a:spcBef>
                          <a:spcPct val="20000"/>
                        </a:spcBef>
                        <a:buClr>
                          <a:schemeClr val="folHlink"/>
                        </a:buClr>
                        <a:buSzPct val="65000"/>
                        <a:buFont typeface="Wingdings" pitchFamily="2" charset="2"/>
                        <a:defRPr>
                          <a:solidFill>
                            <a:schemeClr val="tx1"/>
                          </a:solidFill>
                          <a:effectLst>
                            <a:outerShdw blurRad="38100" dist="38100" dir="2700000" algn="tl">
                              <a:srgbClr val="000000"/>
                            </a:outerShdw>
                          </a:effectLst>
                          <a:latin typeface="Tahoma" pitchFamily="34" charset="0"/>
                          <a:cs typeface="Arial" charset="0"/>
                        </a:defRPr>
                      </a:lvl4pPr>
                      <a:lvl5pPr>
                        <a:spcBef>
                          <a:spcPct val="20000"/>
                        </a:spcBef>
                        <a:buClr>
                          <a:schemeClr val="hlink"/>
                        </a:buClr>
                        <a:buSzPct val="65000"/>
                        <a:buFont typeface="Wingdings" pitchFamily="2" charset="2"/>
                        <a:defRPr>
                          <a:solidFill>
                            <a:schemeClr val="tx1"/>
                          </a:solidFill>
                          <a:effectLst>
                            <a:outerShdw blurRad="38100" dist="38100" dir="2700000" algn="tl">
                              <a:srgbClr val="000000"/>
                            </a:outerShdw>
                          </a:effectLst>
                          <a:latin typeface="Tahoma" pitchFamily="34" charset="0"/>
                          <a:cs typeface="Arial" charset="0"/>
                        </a:defRPr>
                      </a:lvl5pPr>
                      <a:lvl6pPr fontAlgn="base">
                        <a:spcBef>
                          <a:spcPct val="20000"/>
                        </a:spcBef>
                        <a:spcAft>
                          <a:spcPct val="0"/>
                        </a:spcAft>
                        <a:buClr>
                          <a:schemeClr val="hlink"/>
                        </a:buClr>
                        <a:buSzPct val="65000"/>
                        <a:buFont typeface="Wingdings" pitchFamily="2" charset="2"/>
                        <a:defRPr>
                          <a:solidFill>
                            <a:schemeClr val="tx1"/>
                          </a:solidFill>
                          <a:effectLst>
                            <a:outerShdw blurRad="38100" dist="38100" dir="2700000" algn="tl">
                              <a:srgbClr val="000000"/>
                            </a:outerShdw>
                          </a:effectLst>
                          <a:latin typeface="Tahoma" pitchFamily="34" charset="0"/>
                          <a:cs typeface="Arial" charset="0"/>
                        </a:defRPr>
                      </a:lvl6pPr>
                      <a:lvl7pPr fontAlgn="base">
                        <a:spcBef>
                          <a:spcPct val="20000"/>
                        </a:spcBef>
                        <a:spcAft>
                          <a:spcPct val="0"/>
                        </a:spcAft>
                        <a:buClr>
                          <a:schemeClr val="hlink"/>
                        </a:buClr>
                        <a:buSzPct val="65000"/>
                        <a:buFont typeface="Wingdings" pitchFamily="2" charset="2"/>
                        <a:defRPr>
                          <a:solidFill>
                            <a:schemeClr val="tx1"/>
                          </a:solidFill>
                          <a:effectLst>
                            <a:outerShdw blurRad="38100" dist="38100" dir="2700000" algn="tl">
                              <a:srgbClr val="000000"/>
                            </a:outerShdw>
                          </a:effectLst>
                          <a:latin typeface="Tahoma" pitchFamily="34" charset="0"/>
                          <a:cs typeface="Arial" charset="0"/>
                        </a:defRPr>
                      </a:lvl7pPr>
                      <a:lvl8pPr fontAlgn="base">
                        <a:spcBef>
                          <a:spcPct val="20000"/>
                        </a:spcBef>
                        <a:spcAft>
                          <a:spcPct val="0"/>
                        </a:spcAft>
                        <a:buClr>
                          <a:schemeClr val="hlink"/>
                        </a:buClr>
                        <a:buSzPct val="65000"/>
                        <a:buFont typeface="Wingdings" pitchFamily="2" charset="2"/>
                        <a:defRPr>
                          <a:solidFill>
                            <a:schemeClr val="tx1"/>
                          </a:solidFill>
                          <a:effectLst>
                            <a:outerShdw blurRad="38100" dist="38100" dir="2700000" algn="tl">
                              <a:srgbClr val="000000"/>
                            </a:outerShdw>
                          </a:effectLst>
                          <a:latin typeface="Tahoma" pitchFamily="34" charset="0"/>
                          <a:cs typeface="Arial" charset="0"/>
                        </a:defRPr>
                      </a:lvl8pPr>
                      <a:lvl9pPr fontAlgn="base">
                        <a:spcBef>
                          <a:spcPct val="20000"/>
                        </a:spcBef>
                        <a:spcAft>
                          <a:spcPct val="0"/>
                        </a:spcAft>
                        <a:buClr>
                          <a:schemeClr val="hlink"/>
                        </a:buClr>
                        <a:buSzPct val="65000"/>
                        <a:buFont typeface="Wingdings" pitchFamily="2" charset="2"/>
                        <a:defRPr>
                          <a:solidFill>
                            <a:schemeClr val="tx1"/>
                          </a:solidFill>
                          <a:effectLst>
                            <a:outerShdw blurRad="38100" dist="38100" dir="2700000" algn="tl">
                              <a:srgbClr val="000000"/>
                            </a:outerShdw>
                          </a:effectLst>
                          <a:latin typeface="Tahoma" pitchFamily="34" charset="0"/>
                          <a:cs typeface="Arial" charset="0"/>
                        </a:defRPr>
                      </a:lvl9pPr>
                    </a:lstStyle>
                    <a:p>
                      <a:pPr marL="0" marR="0" lvl="0" indent="0" algn="ctr"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altLang="en-US" sz="1700" b="1" i="0" u="none" strike="noStrike" cap="none" normalizeH="0" baseline="0" dirty="0" smtClean="0">
                          <a:ln>
                            <a:noFill/>
                          </a:ln>
                          <a:solidFill>
                            <a:schemeClr val="tx1"/>
                          </a:solidFill>
                          <a:effectLst/>
                          <a:latin typeface="Tahoma" pitchFamily="34" charset="0"/>
                          <a:cs typeface="Arial" charset="0"/>
                        </a:rPr>
                        <a:t>Sale</a:t>
                      </a:r>
                    </a:p>
                    <a:p>
                      <a:pPr marL="0" marR="0" lvl="0" indent="0" algn="ctr"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altLang="en-US" sz="1700" b="1" i="0" u="none" strike="noStrike" cap="none" normalizeH="0" baseline="0" dirty="0" smtClean="0">
                          <a:ln>
                            <a:noFill/>
                          </a:ln>
                          <a:solidFill>
                            <a:schemeClr val="tx1"/>
                          </a:solidFill>
                          <a:effectLst/>
                          <a:latin typeface="Tahoma" pitchFamily="34" charset="0"/>
                          <a:cs typeface="Arial" charset="0"/>
                        </a:rPr>
                        <a:t>Amount</a:t>
                      </a:r>
                    </a:p>
                  </a:txBody>
                  <a:tcPr marL="109728" marR="109728" marT="54864" marB="54864" anchor="ctr" horzOverflow="overflow"/>
                </a:tc>
              </a:tr>
              <a:tr h="365760">
                <a:tc>
                  <a:txBody>
                    <a:bodyPr/>
                    <a:lstStyle>
                      <a:lvl1pPr>
                        <a:spcBef>
                          <a:spcPct val="20000"/>
                        </a:spcBef>
                        <a:buClr>
                          <a:schemeClr val="hlink"/>
                        </a:buClr>
                        <a:buSzPct val="65000"/>
                        <a:buFont typeface="Wingdings" pitchFamily="2" charset="2"/>
                        <a:defRPr sz="2800">
                          <a:solidFill>
                            <a:schemeClr val="tx1"/>
                          </a:solidFill>
                          <a:effectLst>
                            <a:outerShdw blurRad="38100" dist="38100" dir="2700000" algn="tl">
                              <a:srgbClr val="000000"/>
                            </a:outerShdw>
                          </a:effectLst>
                          <a:latin typeface="Tahoma" pitchFamily="34" charset="0"/>
                          <a:cs typeface="Arial" charset="0"/>
                        </a:defRPr>
                      </a:lvl1pPr>
                      <a:lvl2pPr>
                        <a:spcBef>
                          <a:spcPct val="20000"/>
                        </a:spcBef>
                        <a:buClr>
                          <a:schemeClr val="folHlink"/>
                        </a:buClr>
                        <a:buSzPct val="65000"/>
                        <a:buFont typeface="Wingdings" pitchFamily="2" charset="2"/>
                        <a:defRPr sz="2400">
                          <a:solidFill>
                            <a:schemeClr val="tx1"/>
                          </a:solidFill>
                          <a:effectLst>
                            <a:outerShdw blurRad="38100" dist="38100" dir="2700000" algn="tl">
                              <a:srgbClr val="000000"/>
                            </a:outerShdw>
                          </a:effectLst>
                          <a:latin typeface="Tahoma" pitchFamily="34" charset="0"/>
                          <a:cs typeface="Arial" charset="0"/>
                        </a:defRPr>
                      </a:lvl2pPr>
                      <a:lvl3pPr>
                        <a:spcBef>
                          <a:spcPct val="20000"/>
                        </a:spcBef>
                        <a:buClr>
                          <a:schemeClr val="hlink"/>
                        </a:buClr>
                        <a:buSzPct val="65000"/>
                        <a:buFont typeface="Wingdings" pitchFamily="2" charset="2"/>
                        <a:defRPr sz="2000">
                          <a:solidFill>
                            <a:schemeClr val="tx1"/>
                          </a:solidFill>
                          <a:effectLst>
                            <a:outerShdw blurRad="38100" dist="38100" dir="2700000" algn="tl">
                              <a:srgbClr val="000000"/>
                            </a:outerShdw>
                          </a:effectLst>
                          <a:latin typeface="Tahoma" pitchFamily="34" charset="0"/>
                          <a:cs typeface="Arial" charset="0"/>
                        </a:defRPr>
                      </a:lvl3pPr>
                      <a:lvl4pPr>
                        <a:spcBef>
                          <a:spcPct val="20000"/>
                        </a:spcBef>
                        <a:buClr>
                          <a:schemeClr val="folHlink"/>
                        </a:buClr>
                        <a:buSzPct val="65000"/>
                        <a:buFont typeface="Wingdings" pitchFamily="2" charset="2"/>
                        <a:defRPr>
                          <a:solidFill>
                            <a:schemeClr val="tx1"/>
                          </a:solidFill>
                          <a:effectLst>
                            <a:outerShdw blurRad="38100" dist="38100" dir="2700000" algn="tl">
                              <a:srgbClr val="000000"/>
                            </a:outerShdw>
                          </a:effectLst>
                          <a:latin typeface="Tahoma" pitchFamily="34" charset="0"/>
                          <a:cs typeface="Arial" charset="0"/>
                        </a:defRPr>
                      </a:lvl4pPr>
                      <a:lvl5pPr>
                        <a:spcBef>
                          <a:spcPct val="20000"/>
                        </a:spcBef>
                        <a:buClr>
                          <a:schemeClr val="hlink"/>
                        </a:buClr>
                        <a:buSzPct val="65000"/>
                        <a:buFont typeface="Wingdings" pitchFamily="2" charset="2"/>
                        <a:defRPr>
                          <a:solidFill>
                            <a:schemeClr val="tx1"/>
                          </a:solidFill>
                          <a:effectLst>
                            <a:outerShdw blurRad="38100" dist="38100" dir="2700000" algn="tl">
                              <a:srgbClr val="000000"/>
                            </a:outerShdw>
                          </a:effectLst>
                          <a:latin typeface="Tahoma" pitchFamily="34" charset="0"/>
                          <a:cs typeface="Arial" charset="0"/>
                        </a:defRPr>
                      </a:lvl5pPr>
                      <a:lvl6pPr fontAlgn="base">
                        <a:spcBef>
                          <a:spcPct val="20000"/>
                        </a:spcBef>
                        <a:spcAft>
                          <a:spcPct val="0"/>
                        </a:spcAft>
                        <a:buClr>
                          <a:schemeClr val="hlink"/>
                        </a:buClr>
                        <a:buSzPct val="65000"/>
                        <a:buFont typeface="Wingdings" pitchFamily="2" charset="2"/>
                        <a:defRPr>
                          <a:solidFill>
                            <a:schemeClr val="tx1"/>
                          </a:solidFill>
                          <a:effectLst>
                            <a:outerShdw blurRad="38100" dist="38100" dir="2700000" algn="tl">
                              <a:srgbClr val="000000"/>
                            </a:outerShdw>
                          </a:effectLst>
                          <a:latin typeface="Tahoma" pitchFamily="34" charset="0"/>
                          <a:cs typeface="Arial" charset="0"/>
                        </a:defRPr>
                      </a:lvl6pPr>
                      <a:lvl7pPr fontAlgn="base">
                        <a:spcBef>
                          <a:spcPct val="20000"/>
                        </a:spcBef>
                        <a:spcAft>
                          <a:spcPct val="0"/>
                        </a:spcAft>
                        <a:buClr>
                          <a:schemeClr val="hlink"/>
                        </a:buClr>
                        <a:buSzPct val="65000"/>
                        <a:buFont typeface="Wingdings" pitchFamily="2" charset="2"/>
                        <a:defRPr>
                          <a:solidFill>
                            <a:schemeClr val="tx1"/>
                          </a:solidFill>
                          <a:effectLst>
                            <a:outerShdw blurRad="38100" dist="38100" dir="2700000" algn="tl">
                              <a:srgbClr val="000000"/>
                            </a:outerShdw>
                          </a:effectLst>
                          <a:latin typeface="Tahoma" pitchFamily="34" charset="0"/>
                          <a:cs typeface="Arial" charset="0"/>
                        </a:defRPr>
                      </a:lvl7pPr>
                      <a:lvl8pPr fontAlgn="base">
                        <a:spcBef>
                          <a:spcPct val="20000"/>
                        </a:spcBef>
                        <a:spcAft>
                          <a:spcPct val="0"/>
                        </a:spcAft>
                        <a:buClr>
                          <a:schemeClr val="hlink"/>
                        </a:buClr>
                        <a:buSzPct val="65000"/>
                        <a:buFont typeface="Wingdings" pitchFamily="2" charset="2"/>
                        <a:defRPr>
                          <a:solidFill>
                            <a:schemeClr val="tx1"/>
                          </a:solidFill>
                          <a:effectLst>
                            <a:outerShdw blurRad="38100" dist="38100" dir="2700000" algn="tl">
                              <a:srgbClr val="000000"/>
                            </a:outerShdw>
                          </a:effectLst>
                          <a:latin typeface="Tahoma" pitchFamily="34" charset="0"/>
                          <a:cs typeface="Arial" charset="0"/>
                        </a:defRPr>
                      </a:lvl8pPr>
                      <a:lvl9pPr fontAlgn="base">
                        <a:spcBef>
                          <a:spcPct val="20000"/>
                        </a:spcBef>
                        <a:spcAft>
                          <a:spcPct val="0"/>
                        </a:spcAft>
                        <a:buClr>
                          <a:schemeClr val="hlink"/>
                        </a:buClr>
                        <a:buSzPct val="65000"/>
                        <a:buFont typeface="Wingdings" pitchFamily="2" charset="2"/>
                        <a:defRPr>
                          <a:solidFill>
                            <a:schemeClr val="tx1"/>
                          </a:solidFill>
                          <a:effectLst>
                            <a:outerShdw blurRad="38100" dist="38100" dir="2700000" algn="tl">
                              <a:srgbClr val="000000"/>
                            </a:outerShdw>
                          </a:effectLst>
                          <a:latin typeface="Tahoma" pitchFamily="34" charset="0"/>
                          <a:cs typeface="Arial" charset="0"/>
                        </a:defRPr>
                      </a:lvl9pPr>
                    </a:lstStyle>
                    <a:p>
                      <a:pPr marL="0" marR="0" lvl="0" indent="0" algn="ctr"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altLang="en-US" sz="1700" u="none" strike="noStrike" cap="none" normalizeH="0" baseline="0" dirty="0" smtClean="0">
                          <a:ln>
                            <a:noFill/>
                          </a:ln>
                          <a:effectLst/>
                        </a:rPr>
                        <a:t>Sept 1</a:t>
                      </a:r>
                      <a:endParaRPr kumimoji="0" lang="en-US" altLang="en-US" sz="1700" b="0" i="0" u="none" strike="noStrike" cap="none" normalizeH="0" baseline="0" dirty="0" smtClean="0">
                        <a:ln>
                          <a:noFill/>
                        </a:ln>
                        <a:solidFill>
                          <a:schemeClr val="tx1"/>
                        </a:solidFill>
                        <a:effectLst/>
                        <a:latin typeface="Tahoma" pitchFamily="34" charset="0"/>
                        <a:cs typeface="Arial" charset="0"/>
                      </a:endParaRPr>
                    </a:p>
                  </a:txBody>
                  <a:tcPr marL="109728" marR="109728" marT="54864" marB="54864" horzOverflow="overflow"/>
                </a:tc>
                <a:tc>
                  <a:txBody>
                    <a:bodyPr/>
                    <a:lstStyle>
                      <a:lvl1pPr>
                        <a:spcBef>
                          <a:spcPct val="20000"/>
                        </a:spcBef>
                        <a:buClr>
                          <a:schemeClr val="hlink"/>
                        </a:buClr>
                        <a:buSzPct val="65000"/>
                        <a:buFont typeface="Wingdings" pitchFamily="2" charset="2"/>
                        <a:defRPr sz="2800">
                          <a:solidFill>
                            <a:schemeClr val="tx1"/>
                          </a:solidFill>
                          <a:effectLst>
                            <a:outerShdw blurRad="38100" dist="38100" dir="2700000" algn="tl">
                              <a:srgbClr val="000000"/>
                            </a:outerShdw>
                          </a:effectLst>
                          <a:latin typeface="Tahoma" pitchFamily="34" charset="0"/>
                          <a:cs typeface="Arial" charset="0"/>
                        </a:defRPr>
                      </a:lvl1pPr>
                      <a:lvl2pPr>
                        <a:spcBef>
                          <a:spcPct val="20000"/>
                        </a:spcBef>
                        <a:buClr>
                          <a:schemeClr val="folHlink"/>
                        </a:buClr>
                        <a:buSzPct val="65000"/>
                        <a:buFont typeface="Wingdings" pitchFamily="2" charset="2"/>
                        <a:defRPr sz="2400">
                          <a:solidFill>
                            <a:schemeClr val="tx1"/>
                          </a:solidFill>
                          <a:effectLst>
                            <a:outerShdw blurRad="38100" dist="38100" dir="2700000" algn="tl">
                              <a:srgbClr val="000000"/>
                            </a:outerShdw>
                          </a:effectLst>
                          <a:latin typeface="Tahoma" pitchFamily="34" charset="0"/>
                          <a:cs typeface="Arial" charset="0"/>
                        </a:defRPr>
                      </a:lvl2pPr>
                      <a:lvl3pPr>
                        <a:spcBef>
                          <a:spcPct val="20000"/>
                        </a:spcBef>
                        <a:buClr>
                          <a:schemeClr val="hlink"/>
                        </a:buClr>
                        <a:buSzPct val="65000"/>
                        <a:buFont typeface="Wingdings" pitchFamily="2" charset="2"/>
                        <a:defRPr sz="2000">
                          <a:solidFill>
                            <a:schemeClr val="tx1"/>
                          </a:solidFill>
                          <a:effectLst>
                            <a:outerShdw blurRad="38100" dist="38100" dir="2700000" algn="tl">
                              <a:srgbClr val="000000"/>
                            </a:outerShdw>
                          </a:effectLst>
                          <a:latin typeface="Tahoma" pitchFamily="34" charset="0"/>
                          <a:cs typeface="Arial" charset="0"/>
                        </a:defRPr>
                      </a:lvl3pPr>
                      <a:lvl4pPr>
                        <a:spcBef>
                          <a:spcPct val="20000"/>
                        </a:spcBef>
                        <a:buClr>
                          <a:schemeClr val="folHlink"/>
                        </a:buClr>
                        <a:buSzPct val="65000"/>
                        <a:buFont typeface="Wingdings" pitchFamily="2" charset="2"/>
                        <a:defRPr>
                          <a:solidFill>
                            <a:schemeClr val="tx1"/>
                          </a:solidFill>
                          <a:effectLst>
                            <a:outerShdw blurRad="38100" dist="38100" dir="2700000" algn="tl">
                              <a:srgbClr val="000000"/>
                            </a:outerShdw>
                          </a:effectLst>
                          <a:latin typeface="Tahoma" pitchFamily="34" charset="0"/>
                          <a:cs typeface="Arial" charset="0"/>
                        </a:defRPr>
                      </a:lvl4pPr>
                      <a:lvl5pPr>
                        <a:spcBef>
                          <a:spcPct val="20000"/>
                        </a:spcBef>
                        <a:buClr>
                          <a:schemeClr val="hlink"/>
                        </a:buClr>
                        <a:buSzPct val="65000"/>
                        <a:buFont typeface="Wingdings" pitchFamily="2" charset="2"/>
                        <a:defRPr>
                          <a:solidFill>
                            <a:schemeClr val="tx1"/>
                          </a:solidFill>
                          <a:effectLst>
                            <a:outerShdw blurRad="38100" dist="38100" dir="2700000" algn="tl">
                              <a:srgbClr val="000000"/>
                            </a:outerShdw>
                          </a:effectLst>
                          <a:latin typeface="Tahoma" pitchFamily="34" charset="0"/>
                          <a:cs typeface="Arial" charset="0"/>
                        </a:defRPr>
                      </a:lvl5pPr>
                      <a:lvl6pPr fontAlgn="base">
                        <a:spcBef>
                          <a:spcPct val="20000"/>
                        </a:spcBef>
                        <a:spcAft>
                          <a:spcPct val="0"/>
                        </a:spcAft>
                        <a:buClr>
                          <a:schemeClr val="hlink"/>
                        </a:buClr>
                        <a:buSzPct val="65000"/>
                        <a:buFont typeface="Wingdings" pitchFamily="2" charset="2"/>
                        <a:defRPr>
                          <a:solidFill>
                            <a:schemeClr val="tx1"/>
                          </a:solidFill>
                          <a:effectLst>
                            <a:outerShdw blurRad="38100" dist="38100" dir="2700000" algn="tl">
                              <a:srgbClr val="000000"/>
                            </a:outerShdw>
                          </a:effectLst>
                          <a:latin typeface="Tahoma" pitchFamily="34" charset="0"/>
                          <a:cs typeface="Arial" charset="0"/>
                        </a:defRPr>
                      </a:lvl6pPr>
                      <a:lvl7pPr fontAlgn="base">
                        <a:spcBef>
                          <a:spcPct val="20000"/>
                        </a:spcBef>
                        <a:spcAft>
                          <a:spcPct val="0"/>
                        </a:spcAft>
                        <a:buClr>
                          <a:schemeClr val="hlink"/>
                        </a:buClr>
                        <a:buSzPct val="65000"/>
                        <a:buFont typeface="Wingdings" pitchFamily="2" charset="2"/>
                        <a:defRPr>
                          <a:solidFill>
                            <a:schemeClr val="tx1"/>
                          </a:solidFill>
                          <a:effectLst>
                            <a:outerShdw blurRad="38100" dist="38100" dir="2700000" algn="tl">
                              <a:srgbClr val="000000"/>
                            </a:outerShdw>
                          </a:effectLst>
                          <a:latin typeface="Tahoma" pitchFamily="34" charset="0"/>
                          <a:cs typeface="Arial" charset="0"/>
                        </a:defRPr>
                      </a:lvl7pPr>
                      <a:lvl8pPr fontAlgn="base">
                        <a:spcBef>
                          <a:spcPct val="20000"/>
                        </a:spcBef>
                        <a:spcAft>
                          <a:spcPct val="0"/>
                        </a:spcAft>
                        <a:buClr>
                          <a:schemeClr val="hlink"/>
                        </a:buClr>
                        <a:buSzPct val="65000"/>
                        <a:buFont typeface="Wingdings" pitchFamily="2" charset="2"/>
                        <a:defRPr>
                          <a:solidFill>
                            <a:schemeClr val="tx1"/>
                          </a:solidFill>
                          <a:effectLst>
                            <a:outerShdw blurRad="38100" dist="38100" dir="2700000" algn="tl">
                              <a:srgbClr val="000000"/>
                            </a:outerShdw>
                          </a:effectLst>
                          <a:latin typeface="Tahoma" pitchFamily="34" charset="0"/>
                          <a:cs typeface="Arial" charset="0"/>
                        </a:defRPr>
                      </a:lvl8pPr>
                      <a:lvl9pPr fontAlgn="base">
                        <a:spcBef>
                          <a:spcPct val="20000"/>
                        </a:spcBef>
                        <a:spcAft>
                          <a:spcPct val="0"/>
                        </a:spcAft>
                        <a:buClr>
                          <a:schemeClr val="hlink"/>
                        </a:buClr>
                        <a:buSzPct val="65000"/>
                        <a:buFont typeface="Wingdings" pitchFamily="2" charset="2"/>
                        <a:defRPr>
                          <a:solidFill>
                            <a:schemeClr val="tx1"/>
                          </a:solidFill>
                          <a:effectLst>
                            <a:outerShdw blurRad="38100" dist="38100" dir="2700000" algn="tl">
                              <a:srgbClr val="000000"/>
                            </a:outerShdw>
                          </a:effectLst>
                          <a:latin typeface="Tahoma" pitchFamily="34" charset="0"/>
                          <a:cs typeface="Arial" charset="0"/>
                        </a:defRPr>
                      </a:lvl9pPr>
                    </a:lstStyle>
                    <a:p>
                      <a:pPr marL="0" marR="0" lvl="0" indent="0" algn="ctr"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altLang="en-US" sz="1700" u="none" strike="noStrike" cap="none" normalizeH="0" baseline="0" dirty="0" smtClean="0">
                          <a:ln>
                            <a:noFill/>
                          </a:ln>
                          <a:effectLst/>
                        </a:rPr>
                        <a:t>2000</a:t>
                      </a:r>
                      <a:endParaRPr kumimoji="0" lang="en-US" altLang="en-US" sz="1700" b="0" i="0" u="none" strike="noStrike" cap="none" normalizeH="0" baseline="0" dirty="0" smtClean="0">
                        <a:ln>
                          <a:noFill/>
                        </a:ln>
                        <a:solidFill>
                          <a:schemeClr val="tx1"/>
                        </a:solidFill>
                        <a:effectLst/>
                        <a:latin typeface="Tahoma" pitchFamily="34" charset="0"/>
                        <a:cs typeface="Arial" charset="0"/>
                      </a:endParaRPr>
                    </a:p>
                  </a:txBody>
                  <a:tcPr marL="109728" marR="109728" marT="54864" marB="54864" horzOverflow="overflow"/>
                </a:tc>
              </a:tr>
              <a:tr h="365760">
                <a:tc>
                  <a:txBody>
                    <a:bodyPr/>
                    <a:lstStyle>
                      <a:lvl1pPr>
                        <a:spcBef>
                          <a:spcPct val="20000"/>
                        </a:spcBef>
                        <a:buClr>
                          <a:schemeClr val="hlink"/>
                        </a:buClr>
                        <a:buSzPct val="65000"/>
                        <a:buFont typeface="Wingdings" pitchFamily="2" charset="2"/>
                        <a:defRPr sz="2800">
                          <a:solidFill>
                            <a:schemeClr val="tx1"/>
                          </a:solidFill>
                          <a:effectLst>
                            <a:outerShdw blurRad="38100" dist="38100" dir="2700000" algn="tl">
                              <a:srgbClr val="000000"/>
                            </a:outerShdw>
                          </a:effectLst>
                          <a:latin typeface="Tahoma" pitchFamily="34" charset="0"/>
                          <a:cs typeface="Arial" charset="0"/>
                        </a:defRPr>
                      </a:lvl1pPr>
                      <a:lvl2pPr>
                        <a:spcBef>
                          <a:spcPct val="20000"/>
                        </a:spcBef>
                        <a:buClr>
                          <a:schemeClr val="folHlink"/>
                        </a:buClr>
                        <a:buSzPct val="65000"/>
                        <a:buFont typeface="Wingdings" pitchFamily="2" charset="2"/>
                        <a:defRPr sz="2400">
                          <a:solidFill>
                            <a:schemeClr val="tx1"/>
                          </a:solidFill>
                          <a:effectLst>
                            <a:outerShdw blurRad="38100" dist="38100" dir="2700000" algn="tl">
                              <a:srgbClr val="000000"/>
                            </a:outerShdw>
                          </a:effectLst>
                          <a:latin typeface="Tahoma" pitchFamily="34" charset="0"/>
                          <a:cs typeface="Arial" charset="0"/>
                        </a:defRPr>
                      </a:lvl2pPr>
                      <a:lvl3pPr>
                        <a:spcBef>
                          <a:spcPct val="20000"/>
                        </a:spcBef>
                        <a:buClr>
                          <a:schemeClr val="hlink"/>
                        </a:buClr>
                        <a:buSzPct val="65000"/>
                        <a:buFont typeface="Wingdings" pitchFamily="2" charset="2"/>
                        <a:defRPr sz="2000">
                          <a:solidFill>
                            <a:schemeClr val="tx1"/>
                          </a:solidFill>
                          <a:effectLst>
                            <a:outerShdw blurRad="38100" dist="38100" dir="2700000" algn="tl">
                              <a:srgbClr val="000000"/>
                            </a:outerShdw>
                          </a:effectLst>
                          <a:latin typeface="Tahoma" pitchFamily="34" charset="0"/>
                          <a:cs typeface="Arial" charset="0"/>
                        </a:defRPr>
                      </a:lvl3pPr>
                      <a:lvl4pPr>
                        <a:spcBef>
                          <a:spcPct val="20000"/>
                        </a:spcBef>
                        <a:buClr>
                          <a:schemeClr val="folHlink"/>
                        </a:buClr>
                        <a:buSzPct val="65000"/>
                        <a:buFont typeface="Wingdings" pitchFamily="2" charset="2"/>
                        <a:defRPr>
                          <a:solidFill>
                            <a:schemeClr val="tx1"/>
                          </a:solidFill>
                          <a:effectLst>
                            <a:outerShdw blurRad="38100" dist="38100" dir="2700000" algn="tl">
                              <a:srgbClr val="000000"/>
                            </a:outerShdw>
                          </a:effectLst>
                          <a:latin typeface="Tahoma" pitchFamily="34" charset="0"/>
                          <a:cs typeface="Arial" charset="0"/>
                        </a:defRPr>
                      </a:lvl4pPr>
                      <a:lvl5pPr>
                        <a:spcBef>
                          <a:spcPct val="20000"/>
                        </a:spcBef>
                        <a:buClr>
                          <a:schemeClr val="hlink"/>
                        </a:buClr>
                        <a:buSzPct val="65000"/>
                        <a:buFont typeface="Wingdings" pitchFamily="2" charset="2"/>
                        <a:defRPr>
                          <a:solidFill>
                            <a:schemeClr val="tx1"/>
                          </a:solidFill>
                          <a:effectLst>
                            <a:outerShdw blurRad="38100" dist="38100" dir="2700000" algn="tl">
                              <a:srgbClr val="000000"/>
                            </a:outerShdw>
                          </a:effectLst>
                          <a:latin typeface="Tahoma" pitchFamily="34" charset="0"/>
                          <a:cs typeface="Arial" charset="0"/>
                        </a:defRPr>
                      </a:lvl5pPr>
                      <a:lvl6pPr fontAlgn="base">
                        <a:spcBef>
                          <a:spcPct val="20000"/>
                        </a:spcBef>
                        <a:spcAft>
                          <a:spcPct val="0"/>
                        </a:spcAft>
                        <a:buClr>
                          <a:schemeClr val="hlink"/>
                        </a:buClr>
                        <a:buSzPct val="65000"/>
                        <a:buFont typeface="Wingdings" pitchFamily="2" charset="2"/>
                        <a:defRPr>
                          <a:solidFill>
                            <a:schemeClr val="tx1"/>
                          </a:solidFill>
                          <a:effectLst>
                            <a:outerShdw blurRad="38100" dist="38100" dir="2700000" algn="tl">
                              <a:srgbClr val="000000"/>
                            </a:outerShdw>
                          </a:effectLst>
                          <a:latin typeface="Tahoma" pitchFamily="34" charset="0"/>
                          <a:cs typeface="Arial" charset="0"/>
                        </a:defRPr>
                      </a:lvl6pPr>
                      <a:lvl7pPr fontAlgn="base">
                        <a:spcBef>
                          <a:spcPct val="20000"/>
                        </a:spcBef>
                        <a:spcAft>
                          <a:spcPct val="0"/>
                        </a:spcAft>
                        <a:buClr>
                          <a:schemeClr val="hlink"/>
                        </a:buClr>
                        <a:buSzPct val="65000"/>
                        <a:buFont typeface="Wingdings" pitchFamily="2" charset="2"/>
                        <a:defRPr>
                          <a:solidFill>
                            <a:schemeClr val="tx1"/>
                          </a:solidFill>
                          <a:effectLst>
                            <a:outerShdw blurRad="38100" dist="38100" dir="2700000" algn="tl">
                              <a:srgbClr val="000000"/>
                            </a:outerShdw>
                          </a:effectLst>
                          <a:latin typeface="Tahoma" pitchFamily="34" charset="0"/>
                          <a:cs typeface="Arial" charset="0"/>
                        </a:defRPr>
                      </a:lvl7pPr>
                      <a:lvl8pPr fontAlgn="base">
                        <a:spcBef>
                          <a:spcPct val="20000"/>
                        </a:spcBef>
                        <a:spcAft>
                          <a:spcPct val="0"/>
                        </a:spcAft>
                        <a:buClr>
                          <a:schemeClr val="hlink"/>
                        </a:buClr>
                        <a:buSzPct val="65000"/>
                        <a:buFont typeface="Wingdings" pitchFamily="2" charset="2"/>
                        <a:defRPr>
                          <a:solidFill>
                            <a:schemeClr val="tx1"/>
                          </a:solidFill>
                          <a:effectLst>
                            <a:outerShdw blurRad="38100" dist="38100" dir="2700000" algn="tl">
                              <a:srgbClr val="000000"/>
                            </a:outerShdw>
                          </a:effectLst>
                          <a:latin typeface="Tahoma" pitchFamily="34" charset="0"/>
                          <a:cs typeface="Arial" charset="0"/>
                        </a:defRPr>
                      </a:lvl8pPr>
                      <a:lvl9pPr fontAlgn="base">
                        <a:spcBef>
                          <a:spcPct val="20000"/>
                        </a:spcBef>
                        <a:spcAft>
                          <a:spcPct val="0"/>
                        </a:spcAft>
                        <a:buClr>
                          <a:schemeClr val="hlink"/>
                        </a:buClr>
                        <a:buSzPct val="65000"/>
                        <a:buFont typeface="Wingdings" pitchFamily="2" charset="2"/>
                        <a:defRPr>
                          <a:solidFill>
                            <a:schemeClr val="tx1"/>
                          </a:solidFill>
                          <a:effectLst>
                            <a:outerShdw blurRad="38100" dist="38100" dir="2700000" algn="tl">
                              <a:srgbClr val="000000"/>
                            </a:outerShdw>
                          </a:effectLst>
                          <a:latin typeface="Tahoma" pitchFamily="34" charset="0"/>
                          <a:cs typeface="Arial" charset="0"/>
                        </a:defRPr>
                      </a:lvl9pPr>
                    </a:lstStyle>
                    <a:p>
                      <a:pPr marL="0" marR="0" lvl="0" indent="0" algn="ctr"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altLang="en-US" sz="1700" u="none" strike="noStrike" cap="none" normalizeH="0" baseline="0" dirty="0" smtClean="0">
                          <a:ln>
                            <a:noFill/>
                          </a:ln>
                          <a:effectLst/>
                        </a:rPr>
                        <a:t>Sept 2</a:t>
                      </a:r>
                      <a:endParaRPr kumimoji="0" lang="en-US" altLang="en-US" sz="1700" b="0" i="0" u="none" strike="noStrike" cap="none" normalizeH="0" baseline="0" dirty="0" smtClean="0">
                        <a:ln>
                          <a:noFill/>
                        </a:ln>
                        <a:solidFill>
                          <a:schemeClr val="tx1"/>
                        </a:solidFill>
                        <a:effectLst/>
                        <a:latin typeface="Tahoma" pitchFamily="34" charset="0"/>
                        <a:cs typeface="Arial" charset="0"/>
                      </a:endParaRPr>
                    </a:p>
                  </a:txBody>
                  <a:tcPr marL="109728" marR="109728" marT="54864" marB="54864" horzOverflow="overflow"/>
                </a:tc>
                <a:tc>
                  <a:txBody>
                    <a:bodyPr/>
                    <a:lstStyle>
                      <a:lvl1pPr>
                        <a:spcBef>
                          <a:spcPct val="20000"/>
                        </a:spcBef>
                        <a:buClr>
                          <a:schemeClr val="hlink"/>
                        </a:buClr>
                        <a:buSzPct val="65000"/>
                        <a:buFont typeface="Wingdings" pitchFamily="2" charset="2"/>
                        <a:defRPr sz="2800">
                          <a:solidFill>
                            <a:schemeClr val="tx1"/>
                          </a:solidFill>
                          <a:effectLst>
                            <a:outerShdw blurRad="38100" dist="38100" dir="2700000" algn="tl">
                              <a:srgbClr val="000000"/>
                            </a:outerShdw>
                          </a:effectLst>
                          <a:latin typeface="Tahoma" pitchFamily="34" charset="0"/>
                          <a:cs typeface="Arial" charset="0"/>
                        </a:defRPr>
                      </a:lvl1pPr>
                      <a:lvl2pPr>
                        <a:spcBef>
                          <a:spcPct val="20000"/>
                        </a:spcBef>
                        <a:buClr>
                          <a:schemeClr val="folHlink"/>
                        </a:buClr>
                        <a:buSzPct val="65000"/>
                        <a:buFont typeface="Wingdings" pitchFamily="2" charset="2"/>
                        <a:defRPr sz="2400">
                          <a:solidFill>
                            <a:schemeClr val="tx1"/>
                          </a:solidFill>
                          <a:effectLst>
                            <a:outerShdw blurRad="38100" dist="38100" dir="2700000" algn="tl">
                              <a:srgbClr val="000000"/>
                            </a:outerShdw>
                          </a:effectLst>
                          <a:latin typeface="Tahoma" pitchFamily="34" charset="0"/>
                          <a:cs typeface="Arial" charset="0"/>
                        </a:defRPr>
                      </a:lvl2pPr>
                      <a:lvl3pPr>
                        <a:spcBef>
                          <a:spcPct val="20000"/>
                        </a:spcBef>
                        <a:buClr>
                          <a:schemeClr val="hlink"/>
                        </a:buClr>
                        <a:buSzPct val="65000"/>
                        <a:buFont typeface="Wingdings" pitchFamily="2" charset="2"/>
                        <a:defRPr sz="2000">
                          <a:solidFill>
                            <a:schemeClr val="tx1"/>
                          </a:solidFill>
                          <a:effectLst>
                            <a:outerShdw blurRad="38100" dist="38100" dir="2700000" algn="tl">
                              <a:srgbClr val="000000"/>
                            </a:outerShdw>
                          </a:effectLst>
                          <a:latin typeface="Tahoma" pitchFamily="34" charset="0"/>
                          <a:cs typeface="Arial" charset="0"/>
                        </a:defRPr>
                      </a:lvl3pPr>
                      <a:lvl4pPr>
                        <a:spcBef>
                          <a:spcPct val="20000"/>
                        </a:spcBef>
                        <a:buClr>
                          <a:schemeClr val="folHlink"/>
                        </a:buClr>
                        <a:buSzPct val="65000"/>
                        <a:buFont typeface="Wingdings" pitchFamily="2" charset="2"/>
                        <a:defRPr>
                          <a:solidFill>
                            <a:schemeClr val="tx1"/>
                          </a:solidFill>
                          <a:effectLst>
                            <a:outerShdw blurRad="38100" dist="38100" dir="2700000" algn="tl">
                              <a:srgbClr val="000000"/>
                            </a:outerShdw>
                          </a:effectLst>
                          <a:latin typeface="Tahoma" pitchFamily="34" charset="0"/>
                          <a:cs typeface="Arial" charset="0"/>
                        </a:defRPr>
                      </a:lvl4pPr>
                      <a:lvl5pPr>
                        <a:spcBef>
                          <a:spcPct val="20000"/>
                        </a:spcBef>
                        <a:buClr>
                          <a:schemeClr val="hlink"/>
                        </a:buClr>
                        <a:buSzPct val="65000"/>
                        <a:buFont typeface="Wingdings" pitchFamily="2" charset="2"/>
                        <a:defRPr>
                          <a:solidFill>
                            <a:schemeClr val="tx1"/>
                          </a:solidFill>
                          <a:effectLst>
                            <a:outerShdw blurRad="38100" dist="38100" dir="2700000" algn="tl">
                              <a:srgbClr val="000000"/>
                            </a:outerShdw>
                          </a:effectLst>
                          <a:latin typeface="Tahoma" pitchFamily="34" charset="0"/>
                          <a:cs typeface="Arial" charset="0"/>
                        </a:defRPr>
                      </a:lvl5pPr>
                      <a:lvl6pPr fontAlgn="base">
                        <a:spcBef>
                          <a:spcPct val="20000"/>
                        </a:spcBef>
                        <a:spcAft>
                          <a:spcPct val="0"/>
                        </a:spcAft>
                        <a:buClr>
                          <a:schemeClr val="hlink"/>
                        </a:buClr>
                        <a:buSzPct val="65000"/>
                        <a:buFont typeface="Wingdings" pitchFamily="2" charset="2"/>
                        <a:defRPr>
                          <a:solidFill>
                            <a:schemeClr val="tx1"/>
                          </a:solidFill>
                          <a:effectLst>
                            <a:outerShdw blurRad="38100" dist="38100" dir="2700000" algn="tl">
                              <a:srgbClr val="000000"/>
                            </a:outerShdw>
                          </a:effectLst>
                          <a:latin typeface="Tahoma" pitchFamily="34" charset="0"/>
                          <a:cs typeface="Arial" charset="0"/>
                        </a:defRPr>
                      </a:lvl6pPr>
                      <a:lvl7pPr fontAlgn="base">
                        <a:spcBef>
                          <a:spcPct val="20000"/>
                        </a:spcBef>
                        <a:spcAft>
                          <a:spcPct val="0"/>
                        </a:spcAft>
                        <a:buClr>
                          <a:schemeClr val="hlink"/>
                        </a:buClr>
                        <a:buSzPct val="65000"/>
                        <a:buFont typeface="Wingdings" pitchFamily="2" charset="2"/>
                        <a:defRPr>
                          <a:solidFill>
                            <a:schemeClr val="tx1"/>
                          </a:solidFill>
                          <a:effectLst>
                            <a:outerShdw blurRad="38100" dist="38100" dir="2700000" algn="tl">
                              <a:srgbClr val="000000"/>
                            </a:outerShdw>
                          </a:effectLst>
                          <a:latin typeface="Tahoma" pitchFamily="34" charset="0"/>
                          <a:cs typeface="Arial" charset="0"/>
                        </a:defRPr>
                      </a:lvl7pPr>
                      <a:lvl8pPr fontAlgn="base">
                        <a:spcBef>
                          <a:spcPct val="20000"/>
                        </a:spcBef>
                        <a:spcAft>
                          <a:spcPct val="0"/>
                        </a:spcAft>
                        <a:buClr>
                          <a:schemeClr val="hlink"/>
                        </a:buClr>
                        <a:buSzPct val="65000"/>
                        <a:buFont typeface="Wingdings" pitchFamily="2" charset="2"/>
                        <a:defRPr>
                          <a:solidFill>
                            <a:schemeClr val="tx1"/>
                          </a:solidFill>
                          <a:effectLst>
                            <a:outerShdw blurRad="38100" dist="38100" dir="2700000" algn="tl">
                              <a:srgbClr val="000000"/>
                            </a:outerShdw>
                          </a:effectLst>
                          <a:latin typeface="Tahoma" pitchFamily="34" charset="0"/>
                          <a:cs typeface="Arial" charset="0"/>
                        </a:defRPr>
                      </a:lvl8pPr>
                      <a:lvl9pPr fontAlgn="base">
                        <a:spcBef>
                          <a:spcPct val="20000"/>
                        </a:spcBef>
                        <a:spcAft>
                          <a:spcPct val="0"/>
                        </a:spcAft>
                        <a:buClr>
                          <a:schemeClr val="hlink"/>
                        </a:buClr>
                        <a:buSzPct val="65000"/>
                        <a:buFont typeface="Wingdings" pitchFamily="2" charset="2"/>
                        <a:defRPr>
                          <a:solidFill>
                            <a:schemeClr val="tx1"/>
                          </a:solidFill>
                          <a:effectLst>
                            <a:outerShdw blurRad="38100" dist="38100" dir="2700000" algn="tl">
                              <a:srgbClr val="000000"/>
                            </a:outerShdw>
                          </a:effectLst>
                          <a:latin typeface="Tahoma" pitchFamily="34" charset="0"/>
                          <a:cs typeface="Arial" charset="0"/>
                        </a:defRPr>
                      </a:lvl9pPr>
                    </a:lstStyle>
                    <a:p>
                      <a:pPr marL="0" marR="0" lvl="0" indent="0" algn="ctr"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altLang="en-US" sz="1700" u="none" strike="noStrike" cap="none" normalizeH="0" baseline="0" dirty="0" smtClean="0">
                          <a:ln>
                            <a:noFill/>
                          </a:ln>
                          <a:effectLst/>
                        </a:rPr>
                        <a:t>2500</a:t>
                      </a:r>
                      <a:endParaRPr kumimoji="0" lang="en-US" altLang="en-US" sz="1700" b="0" i="0" u="none" strike="noStrike" cap="none" normalizeH="0" baseline="0" dirty="0" smtClean="0">
                        <a:ln>
                          <a:noFill/>
                        </a:ln>
                        <a:solidFill>
                          <a:schemeClr val="tx1"/>
                        </a:solidFill>
                        <a:effectLst/>
                        <a:latin typeface="Tahoma" pitchFamily="34" charset="0"/>
                        <a:cs typeface="Arial" charset="0"/>
                      </a:endParaRPr>
                    </a:p>
                  </a:txBody>
                  <a:tcPr marL="109728" marR="109728" marT="54864" marB="54864" horzOverflow="overflow"/>
                </a:tc>
              </a:tr>
              <a:tr h="365760">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altLang="en-US" sz="1700" b="0" i="0" u="none" strike="noStrike" cap="none" normalizeH="0" baseline="0" dirty="0" smtClean="0">
                          <a:ln>
                            <a:noFill/>
                          </a:ln>
                          <a:solidFill>
                            <a:schemeClr val="tx1"/>
                          </a:solidFill>
                          <a:effectLst/>
                          <a:latin typeface="Tahoma" pitchFamily="34" charset="0"/>
                          <a:cs typeface="Arial" charset="0"/>
                        </a:rPr>
                        <a:t>Sept 3</a:t>
                      </a:r>
                    </a:p>
                  </a:txBody>
                  <a:tcPr marL="109728" marR="109728" marT="54864" marB="54864" horzOverflow="overflow"/>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altLang="en-US" sz="1700" b="0" i="0" u="none" strike="noStrike" cap="none" normalizeH="0" baseline="0" dirty="0" smtClean="0">
                          <a:ln>
                            <a:noFill/>
                          </a:ln>
                          <a:solidFill>
                            <a:schemeClr val="tx1"/>
                          </a:solidFill>
                          <a:effectLst/>
                          <a:latin typeface="Tahoma" pitchFamily="34" charset="0"/>
                          <a:cs typeface="Arial" charset="0"/>
                        </a:rPr>
                        <a:t>1800</a:t>
                      </a:r>
                    </a:p>
                  </a:txBody>
                  <a:tcPr marL="109728" marR="109728" marT="54864" marB="54864" horzOverflow="overflow"/>
                </a:tc>
              </a:tr>
            </a:tbl>
          </a:graphicData>
        </a:graphic>
      </p:graphicFrame>
      <p:graphicFrame>
        <p:nvGraphicFramePr>
          <p:cNvPr id="6" name="Group 287"/>
          <p:cNvGraphicFramePr>
            <a:graphicFrameLocks/>
          </p:cNvGraphicFramePr>
          <p:nvPr>
            <p:extLst/>
          </p:nvPr>
        </p:nvGraphicFramePr>
        <p:xfrm>
          <a:off x="4389120" y="3931920"/>
          <a:ext cx="2011680" cy="1786128"/>
        </p:xfrm>
        <a:graphic>
          <a:graphicData uri="http://schemas.openxmlformats.org/drawingml/2006/table">
            <a:tbl>
              <a:tblPr>
                <a:effectLst>
                  <a:outerShdw blurRad="50800" dist="38100" dir="2700000" algn="tl" rotWithShape="0">
                    <a:prstClr val="black">
                      <a:alpha val="40000"/>
                    </a:prstClr>
                  </a:outerShdw>
                </a:effectLst>
                <a:tableStyleId>{284E427A-3D55-4303-BF80-6455036E1DE7}</a:tableStyleId>
              </a:tblPr>
              <a:tblGrid>
                <a:gridCol w="914400"/>
                <a:gridCol w="1097280"/>
              </a:tblGrid>
              <a:tr h="672998">
                <a:tc>
                  <a:txBody>
                    <a:bodyPr/>
                    <a:lstStyle>
                      <a:lvl1pPr>
                        <a:spcBef>
                          <a:spcPct val="20000"/>
                        </a:spcBef>
                        <a:buClr>
                          <a:schemeClr val="hlink"/>
                        </a:buClr>
                        <a:buSzPct val="65000"/>
                        <a:buFont typeface="Wingdings" pitchFamily="2" charset="2"/>
                        <a:defRPr sz="2800">
                          <a:solidFill>
                            <a:schemeClr val="tx1"/>
                          </a:solidFill>
                          <a:effectLst>
                            <a:outerShdw blurRad="38100" dist="38100" dir="2700000" algn="tl">
                              <a:srgbClr val="000000"/>
                            </a:outerShdw>
                          </a:effectLst>
                          <a:latin typeface="Tahoma" pitchFamily="34" charset="0"/>
                          <a:cs typeface="Arial" charset="0"/>
                        </a:defRPr>
                      </a:lvl1pPr>
                      <a:lvl2pPr>
                        <a:spcBef>
                          <a:spcPct val="20000"/>
                        </a:spcBef>
                        <a:buClr>
                          <a:schemeClr val="folHlink"/>
                        </a:buClr>
                        <a:buSzPct val="65000"/>
                        <a:buFont typeface="Wingdings" pitchFamily="2" charset="2"/>
                        <a:defRPr sz="2400">
                          <a:solidFill>
                            <a:schemeClr val="tx1"/>
                          </a:solidFill>
                          <a:effectLst>
                            <a:outerShdw blurRad="38100" dist="38100" dir="2700000" algn="tl">
                              <a:srgbClr val="000000"/>
                            </a:outerShdw>
                          </a:effectLst>
                          <a:latin typeface="Tahoma" pitchFamily="34" charset="0"/>
                          <a:cs typeface="Arial" charset="0"/>
                        </a:defRPr>
                      </a:lvl2pPr>
                      <a:lvl3pPr>
                        <a:spcBef>
                          <a:spcPct val="20000"/>
                        </a:spcBef>
                        <a:buClr>
                          <a:schemeClr val="hlink"/>
                        </a:buClr>
                        <a:buSzPct val="65000"/>
                        <a:buFont typeface="Wingdings" pitchFamily="2" charset="2"/>
                        <a:defRPr sz="2000">
                          <a:solidFill>
                            <a:schemeClr val="tx1"/>
                          </a:solidFill>
                          <a:effectLst>
                            <a:outerShdw blurRad="38100" dist="38100" dir="2700000" algn="tl">
                              <a:srgbClr val="000000"/>
                            </a:outerShdw>
                          </a:effectLst>
                          <a:latin typeface="Tahoma" pitchFamily="34" charset="0"/>
                          <a:cs typeface="Arial" charset="0"/>
                        </a:defRPr>
                      </a:lvl3pPr>
                      <a:lvl4pPr>
                        <a:spcBef>
                          <a:spcPct val="20000"/>
                        </a:spcBef>
                        <a:buClr>
                          <a:schemeClr val="folHlink"/>
                        </a:buClr>
                        <a:buSzPct val="65000"/>
                        <a:buFont typeface="Wingdings" pitchFamily="2" charset="2"/>
                        <a:defRPr>
                          <a:solidFill>
                            <a:schemeClr val="tx1"/>
                          </a:solidFill>
                          <a:effectLst>
                            <a:outerShdw blurRad="38100" dist="38100" dir="2700000" algn="tl">
                              <a:srgbClr val="000000"/>
                            </a:outerShdw>
                          </a:effectLst>
                          <a:latin typeface="Tahoma" pitchFamily="34" charset="0"/>
                          <a:cs typeface="Arial" charset="0"/>
                        </a:defRPr>
                      </a:lvl4pPr>
                      <a:lvl5pPr>
                        <a:spcBef>
                          <a:spcPct val="20000"/>
                        </a:spcBef>
                        <a:buClr>
                          <a:schemeClr val="hlink"/>
                        </a:buClr>
                        <a:buSzPct val="65000"/>
                        <a:buFont typeface="Wingdings" pitchFamily="2" charset="2"/>
                        <a:defRPr>
                          <a:solidFill>
                            <a:schemeClr val="tx1"/>
                          </a:solidFill>
                          <a:effectLst>
                            <a:outerShdw blurRad="38100" dist="38100" dir="2700000" algn="tl">
                              <a:srgbClr val="000000"/>
                            </a:outerShdw>
                          </a:effectLst>
                          <a:latin typeface="Tahoma" pitchFamily="34" charset="0"/>
                          <a:cs typeface="Arial" charset="0"/>
                        </a:defRPr>
                      </a:lvl5pPr>
                      <a:lvl6pPr fontAlgn="base">
                        <a:spcBef>
                          <a:spcPct val="20000"/>
                        </a:spcBef>
                        <a:spcAft>
                          <a:spcPct val="0"/>
                        </a:spcAft>
                        <a:buClr>
                          <a:schemeClr val="hlink"/>
                        </a:buClr>
                        <a:buSzPct val="65000"/>
                        <a:buFont typeface="Wingdings" pitchFamily="2" charset="2"/>
                        <a:defRPr>
                          <a:solidFill>
                            <a:schemeClr val="tx1"/>
                          </a:solidFill>
                          <a:effectLst>
                            <a:outerShdw blurRad="38100" dist="38100" dir="2700000" algn="tl">
                              <a:srgbClr val="000000"/>
                            </a:outerShdw>
                          </a:effectLst>
                          <a:latin typeface="Tahoma" pitchFamily="34" charset="0"/>
                          <a:cs typeface="Arial" charset="0"/>
                        </a:defRPr>
                      </a:lvl6pPr>
                      <a:lvl7pPr fontAlgn="base">
                        <a:spcBef>
                          <a:spcPct val="20000"/>
                        </a:spcBef>
                        <a:spcAft>
                          <a:spcPct val="0"/>
                        </a:spcAft>
                        <a:buClr>
                          <a:schemeClr val="hlink"/>
                        </a:buClr>
                        <a:buSzPct val="65000"/>
                        <a:buFont typeface="Wingdings" pitchFamily="2" charset="2"/>
                        <a:defRPr>
                          <a:solidFill>
                            <a:schemeClr val="tx1"/>
                          </a:solidFill>
                          <a:effectLst>
                            <a:outerShdw blurRad="38100" dist="38100" dir="2700000" algn="tl">
                              <a:srgbClr val="000000"/>
                            </a:outerShdw>
                          </a:effectLst>
                          <a:latin typeface="Tahoma" pitchFamily="34" charset="0"/>
                          <a:cs typeface="Arial" charset="0"/>
                        </a:defRPr>
                      </a:lvl7pPr>
                      <a:lvl8pPr fontAlgn="base">
                        <a:spcBef>
                          <a:spcPct val="20000"/>
                        </a:spcBef>
                        <a:spcAft>
                          <a:spcPct val="0"/>
                        </a:spcAft>
                        <a:buClr>
                          <a:schemeClr val="hlink"/>
                        </a:buClr>
                        <a:buSzPct val="65000"/>
                        <a:buFont typeface="Wingdings" pitchFamily="2" charset="2"/>
                        <a:defRPr>
                          <a:solidFill>
                            <a:schemeClr val="tx1"/>
                          </a:solidFill>
                          <a:effectLst>
                            <a:outerShdw blurRad="38100" dist="38100" dir="2700000" algn="tl">
                              <a:srgbClr val="000000"/>
                            </a:outerShdw>
                          </a:effectLst>
                          <a:latin typeface="Tahoma" pitchFamily="34" charset="0"/>
                          <a:cs typeface="Arial" charset="0"/>
                        </a:defRPr>
                      </a:lvl8pPr>
                      <a:lvl9pPr fontAlgn="base">
                        <a:spcBef>
                          <a:spcPct val="20000"/>
                        </a:spcBef>
                        <a:spcAft>
                          <a:spcPct val="0"/>
                        </a:spcAft>
                        <a:buClr>
                          <a:schemeClr val="hlink"/>
                        </a:buClr>
                        <a:buSzPct val="65000"/>
                        <a:buFont typeface="Wingdings" pitchFamily="2" charset="2"/>
                        <a:defRPr>
                          <a:solidFill>
                            <a:schemeClr val="tx1"/>
                          </a:solidFill>
                          <a:effectLst>
                            <a:outerShdw blurRad="38100" dist="38100" dir="2700000" algn="tl">
                              <a:srgbClr val="000000"/>
                            </a:outerShdw>
                          </a:effectLst>
                          <a:latin typeface="Tahoma" pitchFamily="34" charset="0"/>
                          <a:cs typeface="Arial" charset="0"/>
                        </a:defRPr>
                      </a:lvl9pPr>
                    </a:lstStyle>
                    <a:p>
                      <a:pPr marL="0" marR="0" lvl="0" indent="0" algn="ctr"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altLang="en-US" sz="1700" b="1" i="0" u="none" strike="noStrike" cap="none" normalizeH="0" baseline="0" dirty="0" smtClean="0">
                          <a:ln>
                            <a:noFill/>
                          </a:ln>
                          <a:solidFill>
                            <a:schemeClr val="tx1"/>
                          </a:solidFill>
                          <a:effectLst/>
                          <a:latin typeface="Tahoma" pitchFamily="34" charset="0"/>
                          <a:cs typeface="Arial" charset="0"/>
                        </a:rPr>
                        <a:t>Month</a:t>
                      </a:r>
                    </a:p>
                  </a:txBody>
                  <a:tcPr marL="109728" marR="109728" marT="54864" marB="54864" anchor="ctr" horzOverflow="overflow"/>
                </a:tc>
                <a:tc>
                  <a:txBody>
                    <a:bodyPr/>
                    <a:lstStyle>
                      <a:lvl1pPr>
                        <a:spcBef>
                          <a:spcPct val="20000"/>
                        </a:spcBef>
                        <a:buClr>
                          <a:schemeClr val="hlink"/>
                        </a:buClr>
                        <a:buSzPct val="65000"/>
                        <a:buFont typeface="Wingdings" pitchFamily="2" charset="2"/>
                        <a:defRPr sz="2800">
                          <a:solidFill>
                            <a:schemeClr val="tx1"/>
                          </a:solidFill>
                          <a:effectLst>
                            <a:outerShdw blurRad="38100" dist="38100" dir="2700000" algn="tl">
                              <a:srgbClr val="000000"/>
                            </a:outerShdw>
                          </a:effectLst>
                          <a:latin typeface="Tahoma" pitchFamily="34" charset="0"/>
                          <a:cs typeface="Arial" charset="0"/>
                        </a:defRPr>
                      </a:lvl1pPr>
                      <a:lvl2pPr>
                        <a:spcBef>
                          <a:spcPct val="20000"/>
                        </a:spcBef>
                        <a:buClr>
                          <a:schemeClr val="folHlink"/>
                        </a:buClr>
                        <a:buSzPct val="65000"/>
                        <a:buFont typeface="Wingdings" pitchFamily="2" charset="2"/>
                        <a:defRPr sz="2400">
                          <a:solidFill>
                            <a:schemeClr val="tx1"/>
                          </a:solidFill>
                          <a:effectLst>
                            <a:outerShdw blurRad="38100" dist="38100" dir="2700000" algn="tl">
                              <a:srgbClr val="000000"/>
                            </a:outerShdw>
                          </a:effectLst>
                          <a:latin typeface="Tahoma" pitchFamily="34" charset="0"/>
                          <a:cs typeface="Arial" charset="0"/>
                        </a:defRPr>
                      </a:lvl2pPr>
                      <a:lvl3pPr>
                        <a:spcBef>
                          <a:spcPct val="20000"/>
                        </a:spcBef>
                        <a:buClr>
                          <a:schemeClr val="hlink"/>
                        </a:buClr>
                        <a:buSzPct val="65000"/>
                        <a:buFont typeface="Wingdings" pitchFamily="2" charset="2"/>
                        <a:defRPr sz="2000">
                          <a:solidFill>
                            <a:schemeClr val="tx1"/>
                          </a:solidFill>
                          <a:effectLst>
                            <a:outerShdw blurRad="38100" dist="38100" dir="2700000" algn="tl">
                              <a:srgbClr val="000000"/>
                            </a:outerShdw>
                          </a:effectLst>
                          <a:latin typeface="Tahoma" pitchFamily="34" charset="0"/>
                          <a:cs typeface="Arial" charset="0"/>
                        </a:defRPr>
                      </a:lvl3pPr>
                      <a:lvl4pPr>
                        <a:spcBef>
                          <a:spcPct val="20000"/>
                        </a:spcBef>
                        <a:buClr>
                          <a:schemeClr val="folHlink"/>
                        </a:buClr>
                        <a:buSzPct val="65000"/>
                        <a:buFont typeface="Wingdings" pitchFamily="2" charset="2"/>
                        <a:defRPr>
                          <a:solidFill>
                            <a:schemeClr val="tx1"/>
                          </a:solidFill>
                          <a:effectLst>
                            <a:outerShdw blurRad="38100" dist="38100" dir="2700000" algn="tl">
                              <a:srgbClr val="000000"/>
                            </a:outerShdw>
                          </a:effectLst>
                          <a:latin typeface="Tahoma" pitchFamily="34" charset="0"/>
                          <a:cs typeface="Arial" charset="0"/>
                        </a:defRPr>
                      </a:lvl4pPr>
                      <a:lvl5pPr>
                        <a:spcBef>
                          <a:spcPct val="20000"/>
                        </a:spcBef>
                        <a:buClr>
                          <a:schemeClr val="hlink"/>
                        </a:buClr>
                        <a:buSzPct val="65000"/>
                        <a:buFont typeface="Wingdings" pitchFamily="2" charset="2"/>
                        <a:defRPr>
                          <a:solidFill>
                            <a:schemeClr val="tx1"/>
                          </a:solidFill>
                          <a:effectLst>
                            <a:outerShdw blurRad="38100" dist="38100" dir="2700000" algn="tl">
                              <a:srgbClr val="000000"/>
                            </a:outerShdw>
                          </a:effectLst>
                          <a:latin typeface="Tahoma" pitchFamily="34" charset="0"/>
                          <a:cs typeface="Arial" charset="0"/>
                        </a:defRPr>
                      </a:lvl5pPr>
                      <a:lvl6pPr fontAlgn="base">
                        <a:spcBef>
                          <a:spcPct val="20000"/>
                        </a:spcBef>
                        <a:spcAft>
                          <a:spcPct val="0"/>
                        </a:spcAft>
                        <a:buClr>
                          <a:schemeClr val="hlink"/>
                        </a:buClr>
                        <a:buSzPct val="65000"/>
                        <a:buFont typeface="Wingdings" pitchFamily="2" charset="2"/>
                        <a:defRPr>
                          <a:solidFill>
                            <a:schemeClr val="tx1"/>
                          </a:solidFill>
                          <a:effectLst>
                            <a:outerShdw blurRad="38100" dist="38100" dir="2700000" algn="tl">
                              <a:srgbClr val="000000"/>
                            </a:outerShdw>
                          </a:effectLst>
                          <a:latin typeface="Tahoma" pitchFamily="34" charset="0"/>
                          <a:cs typeface="Arial" charset="0"/>
                        </a:defRPr>
                      </a:lvl6pPr>
                      <a:lvl7pPr fontAlgn="base">
                        <a:spcBef>
                          <a:spcPct val="20000"/>
                        </a:spcBef>
                        <a:spcAft>
                          <a:spcPct val="0"/>
                        </a:spcAft>
                        <a:buClr>
                          <a:schemeClr val="hlink"/>
                        </a:buClr>
                        <a:buSzPct val="65000"/>
                        <a:buFont typeface="Wingdings" pitchFamily="2" charset="2"/>
                        <a:defRPr>
                          <a:solidFill>
                            <a:schemeClr val="tx1"/>
                          </a:solidFill>
                          <a:effectLst>
                            <a:outerShdw blurRad="38100" dist="38100" dir="2700000" algn="tl">
                              <a:srgbClr val="000000"/>
                            </a:outerShdw>
                          </a:effectLst>
                          <a:latin typeface="Tahoma" pitchFamily="34" charset="0"/>
                          <a:cs typeface="Arial" charset="0"/>
                        </a:defRPr>
                      </a:lvl7pPr>
                      <a:lvl8pPr fontAlgn="base">
                        <a:spcBef>
                          <a:spcPct val="20000"/>
                        </a:spcBef>
                        <a:spcAft>
                          <a:spcPct val="0"/>
                        </a:spcAft>
                        <a:buClr>
                          <a:schemeClr val="hlink"/>
                        </a:buClr>
                        <a:buSzPct val="65000"/>
                        <a:buFont typeface="Wingdings" pitchFamily="2" charset="2"/>
                        <a:defRPr>
                          <a:solidFill>
                            <a:schemeClr val="tx1"/>
                          </a:solidFill>
                          <a:effectLst>
                            <a:outerShdw blurRad="38100" dist="38100" dir="2700000" algn="tl">
                              <a:srgbClr val="000000"/>
                            </a:outerShdw>
                          </a:effectLst>
                          <a:latin typeface="Tahoma" pitchFamily="34" charset="0"/>
                          <a:cs typeface="Arial" charset="0"/>
                        </a:defRPr>
                      </a:lvl8pPr>
                      <a:lvl9pPr fontAlgn="base">
                        <a:spcBef>
                          <a:spcPct val="20000"/>
                        </a:spcBef>
                        <a:spcAft>
                          <a:spcPct val="0"/>
                        </a:spcAft>
                        <a:buClr>
                          <a:schemeClr val="hlink"/>
                        </a:buClr>
                        <a:buSzPct val="65000"/>
                        <a:buFont typeface="Wingdings" pitchFamily="2" charset="2"/>
                        <a:defRPr>
                          <a:solidFill>
                            <a:schemeClr val="tx1"/>
                          </a:solidFill>
                          <a:effectLst>
                            <a:outerShdw blurRad="38100" dist="38100" dir="2700000" algn="tl">
                              <a:srgbClr val="000000"/>
                            </a:outerShdw>
                          </a:effectLst>
                          <a:latin typeface="Tahoma" pitchFamily="34" charset="0"/>
                          <a:cs typeface="Arial" charset="0"/>
                        </a:defRPr>
                      </a:lvl9pPr>
                    </a:lstStyle>
                    <a:p>
                      <a:pPr marL="0" marR="0" lvl="0" indent="0" algn="ctr"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altLang="en-US" sz="1700" b="1" i="0" u="none" strike="noStrike" cap="none" normalizeH="0" baseline="0" dirty="0" smtClean="0">
                          <a:ln>
                            <a:noFill/>
                          </a:ln>
                          <a:solidFill>
                            <a:schemeClr val="tx1"/>
                          </a:solidFill>
                          <a:effectLst/>
                          <a:latin typeface="Tahoma" pitchFamily="34" charset="0"/>
                          <a:cs typeface="Arial" charset="0"/>
                        </a:rPr>
                        <a:t>Quota</a:t>
                      </a:r>
                    </a:p>
                    <a:p>
                      <a:pPr marL="0" marR="0" lvl="0" indent="0" algn="ctr"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altLang="en-US" sz="1700" b="1" i="0" u="none" strike="noStrike" cap="none" normalizeH="0" baseline="0" dirty="0" smtClean="0">
                          <a:ln>
                            <a:noFill/>
                          </a:ln>
                          <a:solidFill>
                            <a:schemeClr val="tx1"/>
                          </a:solidFill>
                          <a:effectLst/>
                          <a:latin typeface="Tahoma" pitchFamily="34" charset="0"/>
                          <a:cs typeface="Arial" charset="0"/>
                        </a:rPr>
                        <a:t>Amount</a:t>
                      </a:r>
                    </a:p>
                  </a:txBody>
                  <a:tcPr marL="109728" marR="109728" marT="54864" marB="54864" horzOverflow="overflow"/>
                </a:tc>
              </a:tr>
              <a:tr h="365760">
                <a:tc>
                  <a:txBody>
                    <a:bodyPr/>
                    <a:lstStyle>
                      <a:lvl1pPr>
                        <a:spcBef>
                          <a:spcPct val="20000"/>
                        </a:spcBef>
                        <a:buClr>
                          <a:schemeClr val="hlink"/>
                        </a:buClr>
                        <a:buSzPct val="65000"/>
                        <a:buFont typeface="Wingdings" pitchFamily="2" charset="2"/>
                        <a:defRPr sz="2800">
                          <a:solidFill>
                            <a:schemeClr val="tx1"/>
                          </a:solidFill>
                          <a:effectLst>
                            <a:outerShdw blurRad="38100" dist="38100" dir="2700000" algn="tl">
                              <a:srgbClr val="000000"/>
                            </a:outerShdw>
                          </a:effectLst>
                          <a:latin typeface="Tahoma" pitchFamily="34" charset="0"/>
                          <a:cs typeface="Arial" charset="0"/>
                        </a:defRPr>
                      </a:lvl1pPr>
                      <a:lvl2pPr>
                        <a:spcBef>
                          <a:spcPct val="20000"/>
                        </a:spcBef>
                        <a:buClr>
                          <a:schemeClr val="folHlink"/>
                        </a:buClr>
                        <a:buSzPct val="65000"/>
                        <a:buFont typeface="Wingdings" pitchFamily="2" charset="2"/>
                        <a:defRPr sz="2400">
                          <a:solidFill>
                            <a:schemeClr val="tx1"/>
                          </a:solidFill>
                          <a:effectLst>
                            <a:outerShdw blurRad="38100" dist="38100" dir="2700000" algn="tl">
                              <a:srgbClr val="000000"/>
                            </a:outerShdw>
                          </a:effectLst>
                          <a:latin typeface="Tahoma" pitchFamily="34" charset="0"/>
                          <a:cs typeface="Arial" charset="0"/>
                        </a:defRPr>
                      </a:lvl2pPr>
                      <a:lvl3pPr>
                        <a:spcBef>
                          <a:spcPct val="20000"/>
                        </a:spcBef>
                        <a:buClr>
                          <a:schemeClr val="hlink"/>
                        </a:buClr>
                        <a:buSzPct val="65000"/>
                        <a:buFont typeface="Wingdings" pitchFamily="2" charset="2"/>
                        <a:defRPr sz="2000">
                          <a:solidFill>
                            <a:schemeClr val="tx1"/>
                          </a:solidFill>
                          <a:effectLst>
                            <a:outerShdw blurRad="38100" dist="38100" dir="2700000" algn="tl">
                              <a:srgbClr val="000000"/>
                            </a:outerShdw>
                          </a:effectLst>
                          <a:latin typeface="Tahoma" pitchFamily="34" charset="0"/>
                          <a:cs typeface="Arial" charset="0"/>
                        </a:defRPr>
                      </a:lvl3pPr>
                      <a:lvl4pPr>
                        <a:spcBef>
                          <a:spcPct val="20000"/>
                        </a:spcBef>
                        <a:buClr>
                          <a:schemeClr val="folHlink"/>
                        </a:buClr>
                        <a:buSzPct val="65000"/>
                        <a:buFont typeface="Wingdings" pitchFamily="2" charset="2"/>
                        <a:defRPr>
                          <a:solidFill>
                            <a:schemeClr val="tx1"/>
                          </a:solidFill>
                          <a:effectLst>
                            <a:outerShdw blurRad="38100" dist="38100" dir="2700000" algn="tl">
                              <a:srgbClr val="000000"/>
                            </a:outerShdw>
                          </a:effectLst>
                          <a:latin typeface="Tahoma" pitchFamily="34" charset="0"/>
                          <a:cs typeface="Arial" charset="0"/>
                        </a:defRPr>
                      </a:lvl4pPr>
                      <a:lvl5pPr>
                        <a:spcBef>
                          <a:spcPct val="20000"/>
                        </a:spcBef>
                        <a:buClr>
                          <a:schemeClr val="hlink"/>
                        </a:buClr>
                        <a:buSzPct val="65000"/>
                        <a:buFont typeface="Wingdings" pitchFamily="2" charset="2"/>
                        <a:defRPr>
                          <a:solidFill>
                            <a:schemeClr val="tx1"/>
                          </a:solidFill>
                          <a:effectLst>
                            <a:outerShdw blurRad="38100" dist="38100" dir="2700000" algn="tl">
                              <a:srgbClr val="000000"/>
                            </a:outerShdw>
                          </a:effectLst>
                          <a:latin typeface="Tahoma" pitchFamily="34" charset="0"/>
                          <a:cs typeface="Arial" charset="0"/>
                        </a:defRPr>
                      </a:lvl5pPr>
                      <a:lvl6pPr fontAlgn="base">
                        <a:spcBef>
                          <a:spcPct val="20000"/>
                        </a:spcBef>
                        <a:spcAft>
                          <a:spcPct val="0"/>
                        </a:spcAft>
                        <a:buClr>
                          <a:schemeClr val="hlink"/>
                        </a:buClr>
                        <a:buSzPct val="65000"/>
                        <a:buFont typeface="Wingdings" pitchFamily="2" charset="2"/>
                        <a:defRPr>
                          <a:solidFill>
                            <a:schemeClr val="tx1"/>
                          </a:solidFill>
                          <a:effectLst>
                            <a:outerShdw blurRad="38100" dist="38100" dir="2700000" algn="tl">
                              <a:srgbClr val="000000"/>
                            </a:outerShdw>
                          </a:effectLst>
                          <a:latin typeface="Tahoma" pitchFamily="34" charset="0"/>
                          <a:cs typeface="Arial" charset="0"/>
                        </a:defRPr>
                      </a:lvl6pPr>
                      <a:lvl7pPr fontAlgn="base">
                        <a:spcBef>
                          <a:spcPct val="20000"/>
                        </a:spcBef>
                        <a:spcAft>
                          <a:spcPct val="0"/>
                        </a:spcAft>
                        <a:buClr>
                          <a:schemeClr val="hlink"/>
                        </a:buClr>
                        <a:buSzPct val="65000"/>
                        <a:buFont typeface="Wingdings" pitchFamily="2" charset="2"/>
                        <a:defRPr>
                          <a:solidFill>
                            <a:schemeClr val="tx1"/>
                          </a:solidFill>
                          <a:effectLst>
                            <a:outerShdw blurRad="38100" dist="38100" dir="2700000" algn="tl">
                              <a:srgbClr val="000000"/>
                            </a:outerShdw>
                          </a:effectLst>
                          <a:latin typeface="Tahoma" pitchFamily="34" charset="0"/>
                          <a:cs typeface="Arial" charset="0"/>
                        </a:defRPr>
                      </a:lvl7pPr>
                      <a:lvl8pPr fontAlgn="base">
                        <a:spcBef>
                          <a:spcPct val="20000"/>
                        </a:spcBef>
                        <a:spcAft>
                          <a:spcPct val="0"/>
                        </a:spcAft>
                        <a:buClr>
                          <a:schemeClr val="hlink"/>
                        </a:buClr>
                        <a:buSzPct val="65000"/>
                        <a:buFont typeface="Wingdings" pitchFamily="2" charset="2"/>
                        <a:defRPr>
                          <a:solidFill>
                            <a:schemeClr val="tx1"/>
                          </a:solidFill>
                          <a:effectLst>
                            <a:outerShdw blurRad="38100" dist="38100" dir="2700000" algn="tl">
                              <a:srgbClr val="000000"/>
                            </a:outerShdw>
                          </a:effectLst>
                          <a:latin typeface="Tahoma" pitchFamily="34" charset="0"/>
                          <a:cs typeface="Arial" charset="0"/>
                        </a:defRPr>
                      </a:lvl8pPr>
                      <a:lvl9pPr fontAlgn="base">
                        <a:spcBef>
                          <a:spcPct val="20000"/>
                        </a:spcBef>
                        <a:spcAft>
                          <a:spcPct val="0"/>
                        </a:spcAft>
                        <a:buClr>
                          <a:schemeClr val="hlink"/>
                        </a:buClr>
                        <a:buSzPct val="65000"/>
                        <a:buFont typeface="Wingdings" pitchFamily="2" charset="2"/>
                        <a:defRPr>
                          <a:solidFill>
                            <a:schemeClr val="tx1"/>
                          </a:solidFill>
                          <a:effectLst>
                            <a:outerShdw blurRad="38100" dist="38100" dir="2700000" algn="tl">
                              <a:srgbClr val="000000"/>
                            </a:outerShdw>
                          </a:effectLst>
                          <a:latin typeface="Tahoma" pitchFamily="34" charset="0"/>
                          <a:cs typeface="Arial" charset="0"/>
                        </a:defRPr>
                      </a:lvl9pPr>
                    </a:lstStyle>
                    <a:p>
                      <a:pPr marL="0" marR="0" lvl="0" indent="0" algn="ctr"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altLang="en-US" sz="1700" u="none" strike="noStrike" cap="none" normalizeH="0" baseline="0" dirty="0" smtClean="0">
                          <a:ln>
                            <a:noFill/>
                          </a:ln>
                          <a:effectLst/>
                        </a:rPr>
                        <a:t>Sept</a:t>
                      </a:r>
                      <a:endParaRPr kumimoji="0" lang="en-US" altLang="en-US" sz="1700" b="0" i="0" u="none" strike="noStrike" cap="none" normalizeH="0" baseline="0" dirty="0" smtClean="0">
                        <a:ln>
                          <a:noFill/>
                        </a:ln>
                        <a:solidFill>
                          <a:schemeClr val="tx1"/>
                        </a:solidFill>
                        <a:effectLst/>
                        <a:latin typeface="Tahoma" pitchFamily="34" charset="0"/>
                        <a:cs typeface="Arial" charset="0"/>
                      </a:endParaRPr>
                    </a:p>
                  </a:txBody>
                  <a:tcPr marL="109728" marR="109728" marT="54864" marB="54864" horzOverflow="overflow"/>
                </a:tc>
                <a:tc>
                  <a:txBody>
                    <a:bodyPr/>
                    <a:lstStyle>
                      <a:lvl1pPr>
                        <a:spcBef>
                          <a:spcPct val="20000"/>
                        </a:spcBef>
                        <a:buClr>
                          <a:schemeClr val="hlink"/>
                        </a:buClr>
                        <a:buSzPct val="65000"/>
                        <a:buFont typeface="Wingdings" pitchFamily="2" charset="2"/>
                        <a:defRPr sz="2800">
                          <a:solidFill>
                            <a:schemeClr val="tx1"/>
                          </a:solidFill>
                          <a:effectLst>
                            <a:outerShdw blurRad="38100" dist="38100" dir="2700000" algn="tl">
                              <a:srgbClr val="000000"/>
                            </a:outerShdw>
                          </a:effectLst>
                          <a:latin typeface="Tahoma" pitchFamily="34" charset="0"/>
                          <a:cs typeface="Arial" charset="0"/>
                        </a:defRPr>
                      </a:lvl1pPr>
                      <a:lvl2pPr>
                        <a:spcBef>
                          <a:spcPct val="20000"/>
                        </a:spcBef>
                        <a:buClr>
                          <a:schemeClr val="folHlink"/>
                        </a:buClr>
                        <a:buSzPct val="65000"/>
                        <a:buFont typeface="Wingdings" pitchFamily="2" charset="2"/>
                        <a:defRPr sz="2400">
                          <a:solidFill>
                            <a:schemeClr val="tx1"/>
                          </a:solidFill>
                          <a:effectLst>
                            <a:outerShdw blurRad="38100" dist="38100" dir="2700000" algn="tl">
                              <a:srgbClr val="000000"/>
                            </a:outerShdw>
                          </a:effectLst>
                          <a:latin typeface="Tahoma" pitchFamily="34" charset="0"/>
                          <a:cs typeface="Arial" charset="0"/>
                        </a:defRPr>
                      </a:lvl2pPr>
                      <a:lvl3pPr>
                        <a:spcBef>
                          <a:spcPct val="20000"/>
                        </a:spcBef>
                        <a:buClr>
                          <a:schemeClr val="hlink"/>
                        </a:buClr>
                        <a:buSzPct val="65000"/>
                        <a:buFont typeface="Wingdings" pitchFamily="2" charset="2"/>
                        <a:defRPr sz="2000">
                          <a:solidFill>
                            <a:schemeClr val="tx1"/>
                          </a:solidFill>
                          <a:effectLst>
                            <a:outerShdw blurRad="38100" dist="38100" dir="2700000" algn="tl">
                              <a:srgbClr val="000000"/>
                            </a:outerShdw>
                          </a:effectLst>
                          <a:latin typeface="Tahoma" pitchFamily="34" charset="0"/>
                          <a:cs typeface="Arial" charset="0"/>
                        </a:defRPr>
                      </a:lvl3pPr>
                      <a:lvl4pPr>
                        <a:spcBef>
                          <a:spcPct val="20000"/>
                        </a:spcBef>
                        <a:buClr>
                          <a:schemeClr val="folHlink"/>
                        </a:buClr>
                        <a:buSzPct val="65000"/>
                        <a:buFont typeface="Wingdings" pitchFamily="2" charset="2"/>
                        <a:defRPr>
                          <a:solidFill>
                            <a:schemeClr val="tx1"/>
                          </a:solidFill>
                          <a:effectLst>
                            <a:outerShdw blurRad="38100" dist="38100" dir="2700000" algn="tl">
                              <a:srgbClr val="000000"/>
                            </a:outerShdw>
                          </a:effectLst>
                          <a:latin typeface="Tahoma" pitchFamily="34" charset="0"/>
                          <a:cs typeface="Arial" charset="0"/>
                        </a:defRPr>
                      </a:lvl4pPr>
                      <a:lvl5pPr>
                        <a:spcBef>
                          <a:spcPct val="20000"/>
                        </a:spcBef>
                        <a:buClr>
                          <a:schemeClr val="hlink"/>
                        </a:buClr>
                        <a:buSzPct val="65000"/>
                        <a:buFont typeface="Wingdings" pitchFamily="2" charset="2"/>
                        <a:defRPr>
                          <a:solidFill>
                            <a:schemeClr val="tx1"/>
                          </a:solidFill>
                          <a:effectLst>
                            <a:outerShdw blurRad="38100" dist="38100" dir="2700000" algn="tl">
                              <a:srgbClr val="000000"/>
                            </a:outerShdw>
                          </a:effectLst>
                          <a:latin typeface="Tahoma" pitchFamily="34" charset="0"/>
                          <a:cs typeface="Arial" charset="0"/>
                        </a:defRPr>
                      </a:lvl5pPr>
                      <a:lvl6pPr fontAlgn="base">
                        <a:spcBef>
                          <a:spcPct val="20000"/>
                        </a:spcBef>
                        <a:spcAft>
                          <a:spcPct val="0"/>
                        </a:spcAft>
                        <a:buClr>
                          <a:schemeClr val="hlink"/>
                        </a:buClr>
                        <a:buSzPct val="65000"/>
                        <a:buFont typeface="Wingdings" pitchFamily="2" charset="2"/>
                        <a:defRPr>
                          <a:solidFill>
                            <a:schemeClr val="tx1"/>
                          </a:solidFill>
                          <a:effectLst>
                            <a:outerShdw blurRad="38100" dist="38100" dir="2700000" algn="tl">
                              <a:srgbClr val="000000"/>
                            </a:outerShdw>
                          </a:effectLst>
                          <a:latin typeface="Tahoma" pitchFamily="34" charset="0"/>
                          <a:cs typeface="Arial" charset="0"/>
                        </a:defRPr>
                      </a:lvl6pPr>
                      <a:lvl7pPr fontAlgn="base">
                        <a:spcBef>
                          <a:spcPct val="20000"/>
                        </a:spcBef>
                        <a:spcAft>
                          <a:spcPct val="0"/>
                        </a:spcAft>
                        <a:buClr>
                          <a:schemeClr val="hlink"/>
                        </a:buClr>
                        <a:buSzPct val="65000"/>
                        <a:buFont typeface="Wingdings" pitchFamily="2" charset="2"/>
                        <a:defRPr>
                          <a:solidFill>
                            <a:schemeClr val="tx1"/>
                          </a:solidFill>
                          <a:effectLst>
                            <a:outerShdw blurRad="38100" dist="38100" dir="2700000" algn="tl">
                              <a:srgbClr val="000000"/>
                            </a:outerShdw>
                          </a:effectLst>
                          <a:latin typeface="Tahoma" pitchFamily="34" charset="0"/>
                          <a:cs typeface="Arial" charset="0"/>
                        </a:defRPr>
                      </a:lvl7pPr>
                      <a:lvl8pPr fontAlgn="base">
                        <a:spcBef>
                          <a:spcPct val="20000"/>
                        </a:spcBef>
                        <a:spcAft>
                          <a:spcPct val="0"/>
                        </a:spcAft>
                        <a:buClr>
                          <a:schemeClr val="hlink"/>
                        </a:buClr>
                        <a:buSzPct val="65000"/>
                        <a:buFont typeface="Wingdings" pitchFamily="2" charset="2"/>
                        <a:defRPr>
                          <a:solidFill>
                            <a:schemeClr val="tx1"/>
                          </a:solidFill>
                          <a:effectLst>
                            <a:outerShdw blurRad="38100" dist="38100" dir="2700000" algn="tl">
                              <a:srgbClr val="000000"/>
                            </a:outerShdw>
                          </a:effectLst>
                          <a:latin typeface="Tahoma" pitchFamily="34" charset="0"/>
                          <a:cs typeface="Arial" charset="0"/>
                        </a:defRPr>
                      </a:lvl8pPr>
                      <a:lvl9pPr fontAlgn="base">
                        <a:spcBef>
                          <a:spcPct val="20000"/>
                        </a:spcBef>
                        <a:spcAft>
                          <a:spcPct val="0"/>
                        </a:spcAft>
                        <a:buClr>
                          <a:schemeClr val="hlink"/>
                        </a:buClr>
                        <a:buSzPct val="65000"/>
                        <a:buFont typeface="Wingdings" pitchFamily="2" charset="2"/>
                        <a:defRPr>
                          <a:solidFill>
                            <a:schemeClr val="tx1"/>
                          </a:solidFill>
                          <a:effectLst>
                            <a:outerShdw blurRad="38100" dist="38100" dir="2700000" algn="tl">
                              <a:srgbClr val="000000"/>
                            </a:outerShdw>
                          </a:effectLst>
                          <a:latin typeface="Tahoma" pitchFamily="34" charset="0"/>
                          <a:cs typeface="Arial" charset="0"/>
                        </a:defRPr>
                      </a:lvl9pPr>
                    </a:lstStyle>
                    <a:p>
                      <a:pPr marL="0" marR="0" lvl="0" indent="0" algn="ctr"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altLang="en-US" sz="1700" u="none" strike="noStrike" cap="none" normalizeH="0" baseline="0" dirty="0" smtClean="0">
                          <a:ln>
                            <a:noFill/>
                          </a:ln>
                          <a:effectLst/>
                        </a:rPr>
                        <a:t>150000</a:t>
                      </a:r>
                      <a:endParaRPr kumimoji="0" lang="en-US" altLang="en-US" sz="1700" b="0" i="0" u="none" strike="noStrike" cap="none" normalizeH="0" baseline="0" dirty="0" smtClean="0">
                        <a:ln>
                          <a:noFill/>
                        </a:ln>
                        <a:solidFill>
                          <a:schemeClr val="tx1"/>
                        </a:solidFill>
                        <a:effectLst/>
                        <a:latin typeface="Tahoma" pitchFamily="34" charset="0"/>
                        <a:cs typeface="Arial" charset="0"/>
                      </a:endParaRPr>
                    </a:p>
                  </a:txBody>
                  <a:tcPr marL="109728" marR="109728" marT="54864" marB="54864" horzOverflow="overflow"/>
                </a:tc>
              </a:tr>
              <a:tr h="365760">
                <a:tc>
                  <a:txBody>
                    <a:bodyPr/>
                    <a:lstStyle>
                      <a:lvl1pPr>
                        <a:spcBef>
                          <a:spcPct val="20000"/>
                        </a:spcBef>
                        <a:buClr>
                          <a:schemeClr val="hlink"/>
                        </a:buClr>
                        <a:buSzPct val="65000"/>
                        <a:buFont typeface="Wingdings" pitchFamily="2" charset="2"/>
                        <a:defRPr sz="2800">
                          <a:solidFill>
                            <a:schemeClr val="tx1"/>
                          </a:solidFill>
                          <a:effectLst>
                            <a:outerShdw blurRad="38100" dist="38100" dir="2700000" algn="tl">
                              <a:srgbClr val="000000"/>
                            </a:outerShdw>
                          </a:effectLst>
                          <a:latin typeface="Tahoma" pitchFamily="34" charset="0"/>
                          <a:cs typeface="Arial" charset="0"/>
                        </a:defRPr>
                      </a:lvl1pPr>
                      <a:lvl2pPr>
                        <a:spcBef>
                          <a:spcPct val="20000"/>
                        </a:spcBef>
                        <a:buClr>
                          <a:schemeClr val="folHlink"/>
                        </a:buClr>
                        <a:buSzPct val="65000"/>
                        <a:buFont typeface="Wingdings" pitchFamily="2" charset="2"/>
                        <a:defRPr sz="2400">
                          <a:solidFill>
                            <a:schemeClr val="tx1"/>
                          </a:solidFill>
                          <a:effectLst>
                            <a:outerShdw blurRad="38100" dist="38100" dir="2700000" algn="tl">
                              <a:srgbClr val="000000"/>
                            </a:outerShdw>
                          </a:effectLst>
                          <a:latin typeface="Tahoma" pitchFamily="34" charset="0"/>
                          <a:cs typeface="Arial" charset="0"/>
                        </a:defRPr>
                      </a:lvl2pPr>
                      <a:lvl3pPr>
                        <a:spcBef>
                          <a:spcPct val="20000"/>
                        </a:spcBef>
                        <a:buClr>
                          <a:schemeClr val="hlink"/>
                        </a:buClr>
                        <a:buSzPct val="65000"/>
                        <a:buFont typeface="Wingdings" pitchFamily="2" charset="2"/>
                        <a:defRPr sz="2000">
                          <a:solidFill>
                            <a:schemeClr val="tx1"/>
                          </a:solidFill>
                          <a:effectLst>
                            <a:outerShdw blurRad="38100" dist="38100" dir="2700000" algn="tl">
                              <a:srgbClr val="000000"/>
                            </a:outerShdw>
                          </a:effectLst>
                          <a:latin typeface="Tahoma" pitchFamily="34" charset="0"/>
                          <a:cs typeface="Arial" charset="0"/>
                        </a:defRPr>
                      </a:lvl3pPr>
                      <a:lvl4pPr>
                        <a:spcBef>
                          <a:spcPct val="20000"/>
                        </a:spcBef>
                        <a:buClr>
                          <a:schemeClr val="folHlink"/>
                        </a:buClr>
                        <a:buSzPct val="65000"/>
                        <a:buFont typeface="Wingdings" pitchFamily="2" charset="2"/>
                        <a:defRPr>
                          <a:solidFill>
                            <a:schemeClr val="tx1"/>
                          </a:solidFill>
                          <a:effectLst>
                            <a:outerShdw blurRad="38100" dist="38100" dir="2700000" algn="tl">
                              <a:srgbClr val="000000"/>
                            </a:outerShdw>
                          </a:effectLst>
                          <a:latin typeface="Tahoma" pitchFamily="34" charset="0"/>
                          <a:cs typeface="Arial" charset="0"/>
                        </a:defRPr>
                      </a:lvl4pPr>
                      <a:lvl5pPr>
                        <a:spcBef>
                          <a:spcPct val="20000"/>
                        </a:spcBef>
                        <a:buClr>
                          <a:schemeClr val="hlink"/>
                        </a:buClr>
                        <a:buSzPct val="65000"/>
                        <a:buFont typeface="Wingdings" pitchFamily="2" charset="2"/>
                        <a:defRPr>
                          <a:solidFill>
                            <a:schemeClr val="tx1"/>
                          </a:solidFill>
                          <a:effectLst>
                            <a:outerShdw blurRad="38100" dist="38100" dir="2700000" algn="tl">
                              <a:srgbClr val="000000"/>
                            </a:outerShdw>
                          </a:effectLst>
                          <a:latin typeface="Tahoma" pitchFamily="34" charset="0"/>
                          <a:cs typeface="Arial" charset="0"/>
                        </a:defRPr>
                      </a:lvl5pPr>
                      <a:lvl6pPr fontAlgn="base">
                        <a:spcBef>
                          <a:spcPct val="20000"/>
                        </a:spcBef>
                        <a:spcAft>
                          <a:spcPct val="0"/>
                        </a:spcAft>
                        <a:buClr>
                          <a:schemeClr val="hlink"/>
                        </a:buClr>
                        <a:buSzPct val="65000"/>
                        <a:buFont typeface="Wingdings" pitchFamily="2" charset="2"/>
                        <a:defRPr>
                          <a:solidFill>
                            <a:schemeClr val="tx1"/>
                          </a:solidFill>
                          <a:effectLst>
                            <a:outerShdw blurRad="38100" dist="38100" dir="2700000" algn="tl">
                              <a:srgbClr val="000000"/>
                            </a:outerShdw>
                          </a:effectLst>
                          <a:latin typeface="Tahoma" pitchFamily="34" charset="0"/>
                          <a:cs typeface="Arial" charset="0"/>
                        </a:defRPr>
                      </a:lvl6pPr>
                      <a:lvl7pPr fontAlgn="base">
                        <a:spcBef>
                          <a:spcPct val="20000"/>
                        </a:spcBef>
                        <a:spcAft>
                          <a:spcPct val="0"/>
                        </a:spcAft>
                        <a:buClr>
                          <a:schemeClr val="hlink"/>
                        </a:buClr>
                        <a:buSzPct val="65000"/>
                        <a:buFont typeface="Wingdings" pitchFamily="2" charset="2"/>
                        <a:defRPr>
                          <a:solidFill>
                            <a:schemeClr val="tx1"/>
                          </a:solidFill>
                          <a:effectLst>
                            <a:outerShdw blurRad="38100" dist="38100" dir="2700000" algn="tl">
                              <a:srgbClr val="000000"/>
                            </a:outerShdw>
                          </a:effectLst>
                          <a:latin typeface="Tahoma" pitchFamily="34" charset="0"/>
                          <a:cs typeface="Arial" charset="0"/>
                        </a:defRPr>
                      </a:lvl7pPr>
                      <a:lvl8pPr fontAlgn="base">
                        <a:spcBef>
                          <a:spcPct val="20000"/>
                        </a:spcBef>
                        <a:spcAft>
                          <a:spcPct val="0"/>
                        </a:spcAft>
                        <a:buClr>
                          <a:schemeClr val="hlink"/>
                        </a:buClr>
                        <a:buSzPct val="65000"/>
                        <a:buFont typeface="Wingdings" pitchFamily="2" charset="2"/>
                        <a:defRPr>
                          <a:solidFill>
                            <a:schemeClr val="tx1"/>
                          </a:solidFill>
                          <a:effectLst>
                            <a:outerShdw blurRad="38100" dist="38100" dir="2700000" algn="tl">
                              <a:srgbClr val="000000"/>
                            </a:outerShdw>
                          </a:effectLst>
                          <a:latin typeface="Tahoma" pitchFamily="34" charset="0"/>
                          <a:cs typeface="Arial" charset="0"/>
                        </a:defRPr>
                      </a:lvl8pPr>
                      <a:lvl9pPr fontAlgn="base">
                        <a:spcBef>
                          <a:spcPct val="20000"/>
                        </a:spcBef>
                        <a:spcAft>
                          <a:spcPct val="0"/>
                        </a:spcAft>
                        <a:buClr>
                          <a:schemeClr val="hlink"/>
                        </a:buClr>
                        <a:buSzPct val="65000"/>
                        <a:buFont typeface="Wingdings" pitchFamily="2" charset="2"/>
                        <a:defRPr>
                          <a:solidFill>
                            <a:schemeClr val="tx1"/>
                          </a:solidFill>
                          <a:effectLst>
                            <a:outerShdw blurRad="38100" dist="38100" dir="2700000" algn="tl">
                              <a:srgbClr val="000000"/>
                            </a:outerShdw>
                          </a:effectLst>
                          <a:latin typeface="Tahoma" pitchFamily="34" charset="0"/>
                          <a:cs typeface="Arial" charset="0"/>
                        </a:defRPr>
                      </a:lvl9pPr>
                    </a:lstStyle>
                    <a:p>
                      <a:pPr marL="0" marR="0" lvl="0" indent="0" algn="ctr"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altLang="en-US" sz="1700" u="none" strike="noStrike" cap="none" normalizeH="0" baseline="0" dirty="0" smtClean="0">
                          <a:ln>
                            <a:noFill/>
                          </a:ln>
                          <a:effectLst/>
                        </a:rPr>
                        <a:t>Oct</a:t>
                      </a:r>
                      <a:endParaRPr kumimoji="0" lang="en-US" altLang="en-US" sz="1700" b="0" i="0" u="none" strike="noStrike" cap="none" normalizeH="0" baseline="0" dirty="0" smtClean="0">
                        <a:ln>
                          <a:noFill/>
                        </a:ln>
                        <a:solidFill>
                          <a:schemeClr val="tx1"/>
                        </a:solidFill>
                        <a:effectLst/>
                        <a:latin typeface="Tahoma" pitchFamily="34" charset="0"/>
                        <a:cs typeface="Arial" charset="0"/>
                      </a:endParaRPr>
                    </a:p>
                  </a:txBody>
                  <a:tcPr marL="109728" marR="109728" marT="54864" marB="54864" horzOverflow="overflow"/>
                </a:tc>
                <a:tc>
                  <a:txBody>
                    <a:bodyPr/>
                    <a:lstStyle>
                      <a:lvl1pPr>
                        <a:spcBef>
                          <a:spcPct val="20000"/>
                        </a:spcBef>
                        <a:buClr>
                          <a:schemeClr val="hlink"/>
                        </a:buClr>
                        <a:buSzPct val="65000"/>
                        <a:buFont typeface="Wingdings" pitchFamily="2" charset="2"/>
                        <a:defRPr sz="2800">
                          <a:solidFill>
                            <a:schemeClr val="tx1"/>
                          </a:solidFill>
                          <a:effectLst>
                            <a:outerShdw blurRad="38100" dist="38100" dir="2700000" algn="tl">
                              <a:srgbClr val="000000"/>
                            </a:outerShdw>
                          </a:effectLst>
                          <a:latin typeface="Tahoma" pitchFamily="34" charset="0"/>
                          <a:cs typeface="Arial" charset="0"/>
                        </a:defRPr>
                      </a:lvl1pPr>
                      <a:lvl2pPr>
                        <a:spcBef>
                          <a:spcPct val="20000"/>
                        </a:spcBef>
                        <a:buClr>
                          <a:schemeClr val="folHlink"/>
                        </a:buClr>
                        <a:buSzPct val="65000"/>
                        <a:buFont typeface="Wingdings" pitchFamily="2" charset="2"/>
                        <a:defRPr sz="2400">
                          <a:solidFill>
                            <a:schemeClr val="tx1"/>
                          </a:solidFill>
                          <a:effectLst>
                            <a:outerShdw blurRad="38100" dist="38100" dir="2700000" algn="tl">
                              <a:srgbClr val="000000"/>
                            </a:outerShdw>
                          </a:effectLst>
                          <a:latin typeface="Tahoma" pitchFamily="34" charset="0"/>
                          <a:cs typeface="Arial" charset="0"/>
                        </a:defRPr>
                      </a:lvl2pPr>
                      <a:lvl3pPr>
                        <a:spcBef>
                          <a:spcPct val="20000"/>
                        </a:spcBef>
                        <a:buClr>
                          <a:schemeClr val="hlink"/>
                        </a:buClr>
                        <a:buSzPct val="65000"/>
                        <a:buFont typeface="Wingdings" pitchFamily="2" charset="2"/>
                        <a:defRPr sz="2000">
                          <a:solidFill>
                            <a:schemeClr val="tx1"/>
                          </a:solidFill>
                          <a:effectLst>
                            <a:outerShdw blurRad="38100" dist="38100" dir="2700000" algn="tl">
                              <a:srgbClr val="000000"/>
                            </a:outerShdw>
                          </a:effectLst>
                          <a:latin typeface="Tahoma" pitchFamily="34" charset="0"/>
                          <a:cs typeface="Arial" charset="0"/>
                        </a:defRPr>
                      </a:lvl3pPr>
                      <a:lvl4pPr>
                        <a:spcBef>
                          <a:spcPct val="20000"/>
                        </a:spcBef>
                        <a:buClr>
                          <a:schemeClr val="folHlink"/>
                        </a:buClr>
                        <a:buSzPct val="65000"/>
                        <a:buFont typeface="Wingdings" pitchFamily="2" charset="2"/>
                        <a:defRPr>
                          <a:solidFill>
                            <a:schemeClr val="tx1"/>
                          </a:solidFill>
                          <a:effectLst>
                            <a:outerShdw blurRad="38100" dist="38100" dir="2700000" algn="tl">
                              <a:srgbClr val="000000"/>
                            </a:outerShdw>
                          </a:effectLst>
                          <a:latin typeface="Tahoma" pitchFamily="34" charset="0"/>
                          <a:cs typeface="Arial" charset="0"/>
                        </a:defRPr>
                      </a:lvl4pPr>
                      <a:lvl5pPr>
                        <a:spcBef>
                          <a:spcPct val="20000"/>
                        </a:spcBef>
                        <a:buClr>
                          <a:schemeClr val="hlink"/>
                        </a:buClr>
                        <a:buSzPct val="65000"/>
                        <a:buFont typeface="Wingdings" pitchFamily="2" charset="2"/>
                        <a:defRPr>
                          <a:solidFill>
                            <a:schemeClr val="tx1"/>
                          </a:solidFill>
                          <a:effectLst>
                            <a:outerShdw blurRad="38100" dist="38100" dir="2700000" algn="tl">
                              <a:srgbClr val="000000"/>
                            </a:outerShdw>
                          </a:effectLst>
                          <a:latin typeface="Tahoma" pitchFamily="34" charset="0"/>
                          <a:cs typeface="Arial" charset="0"/>
                        </a:defRPr>
                      </a:lvl5pPr>
                      <a:lvl6pPr fontAlgn="base">
                        <a:spcBef>
                          <a:spcPct val="20000"/>
                        </a:spcBef>
                        <a:spcAft>
                          <a:spcPct val="0"/>
                        </a:spcAft>
                        <a:buClr>
                          <a:schemeClr val="hlink"/>
                        </a:buClr>
                        <a:buSzPct val="65000"/>
                        <a:buFont typeface="Wingdings" pitchFamily="2" charset="2"/>
                        <a:defRPr>
                          <a:solidFill>
                            <a:schemeClr val="tx1"/>
                          </a:solidFill>
                          <a:effectLst>
                            <a:outerShdw blurRad="38100" dist="38100" dir="2700000" algn="tl">
                              <a:srgbClr val="000000"/>
                            </a:outerShdw>
                          </a:effectLst>
                          <a:latin typeface="Tahoma" pitchFamily="34" charset="0"/>
                          <a:cs typeface="Arial" charset="0"/>
                        </a:defRPr>
                      </a:lvl6pPr>
                      <a:lvl7pPr fontAlgn="base">
                        <a:spcBef>
                          <a:spcPct val="20000"/>
                        </a:spcBef>
                        <a:spcAft>
                          <a:spcPct val="0"/>
                        </a:spcAft>
                        <a:buClr>
                          <a:schemeClr val="hlink"/>
                        </a:buClr>
                        <a:buSzPct val="65000"/>
                        <a:buFont typeface="Wingdings" pitchFamily="2" charset="2"/>
                        <a:defRPr>
                          <a:solidFill>
                            <a:schemeClr val="tx1"/>
                          </a:solidFill>
                          <a:effectLst>
                            <a:outerShdw blurRad="38100" dist="38100" dir="2700000" algn="tl">
                              <a:srgbClr val="000000"/>
                            </a:outerShdw>
                          </a:effectLst>
                          <a:latin typeface="Tahoma" pitchFamily="34" charset="0"/>
                          <a:cs typeface="Arial" charset="0"/>
                        </a:defRPr>
                      </a:lvl7pPr>
                      <a:lvl8pPr fontAlgn="base">
                        <a:spcBef>
                          <a:spcPct val="20000"/>
                        </a:spcBef>
                        <a:spcAft>
                          <a:spcPct val="0"/>
                        </a:spcAft>
                        <a:buClr>
                          <a:schemeClr val="hlink"/>
                        </a:buClr>
                        <a:buSzPct val="65000"/>
                        <a:buFont typeface="Wingdings" pitchFamily="2" charset="2"/>
                        <a:defRPr>
                          <a:solidFill>
                            <a:schemeClr val="tx1"/>
                          </a:solidFill>
                          <a:effectLst>
                            <a:outerShdw blurRad="38100" dist="38100" dir="2700000" algn="tl">
                              <a:srgbClr val="000000"/>
                            </a:outerShdw>
                          </a:effectLst>
                          <a:latin typeface="Tahoma" pitchFamily="34" charset="0"/>
                          <a:cs typeface="Arial" charset="0"/>
                        </a:defRPr>
                      </a:lvl8pPr>
                      <a:lvl9pPr fontAlgn="base">
                        <a:spcBef>
                          <a:spcPct val="20000"/>
                        </a:spcBef>
                        <a:spcAft>
                          <a:spcPct val="0"/>
                        </a:spcAft>
                        <a:buClr>
                          <a:schemeClr val="hlink"/>
                        </a:buClr>
                        <a:buSzPct val="65000"/>
                        <a:buFont typeface="Wingdings" pitchFamily="2" charset="2"/>
                        <a:defRPr>
                          <a:solidFill>
                            <a:schemeClr val="tx1"/>
                          </a:solidFill>
                          <a:effectLst>
                            <a:outerShdw blurRad="38100" dist="38100" dir="2700000" algn="tl">
                              <a:srgbClr val="000000"/>
                            </a:outerShdw>
                          </a:effectLst>
                          <a:latin typeface="Tahoma" pitchFamily="34" charset="0"/>
                          <a:cs typeface="Arial" charset="0"/>
                        </a:defRPr>
                      </a:lvl9pPr>
                    </a:lstStyle>
                    <a:p>
                      <a:pPr marL="0" marR="0" lvl="0" indent="0" algn="ctr"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altLang="en-US" sz="1700" u="none" strike="noStrike" cap="none" normalizeH="0" baseline="0" dirty="0" smtClean="0">
                          <a:ln>
                            <a:noFill/>
                          </a:ln>
                          <a:effectLst/>
                        </a:rPr>
                        <a:t>180000</a:t>
                      </a:r>
                      <a:endParaRPr kumimoji="0" lang="en-US" altLang="en-US" sz="1700" b="0" i="0" u="none" strike="noStrike" cap="none" normalizeH="0" baseline="0" dirty="0" smtClean="0">
                        <a:ln>
                          <a:noFill/>
                        </a:ln>
                        <a:solidFill>
                          <a:schemeClr val="tx1"/>
                        </a:solidFill>
                        <a:effectLst/>
                        <a:latin typeface="Tahoma" pitchFamily="34" charset="0"/>
                        <a:cs typeface="Arial" charset="0"/>
                      </a:endParaRPr>
                    </a:p>
                  </a:txBody>
                  <a:tcPr marL="109728" marR="109728" marT="54864" marB="54864" horzOverflow="overflow"/>
                </a:tc>
              </a:tr>
              <a:tr h="365760">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altLang="en-US" sz="1700" b="0" i="0" u="none" strike="noStrike" cap="none" normalizeH="0" baseline="0" dirty="0" smtClean="0">
                          <a:ln>
                            <a:noFill/>
                          </a:ln>
                          <a:solidFill>
                            <a:schemeClr val="tx1"/>
                          </a:solidFill>
                          <a:effectLst/>
                          <a:latin typeface="Tahoma" pitchFamily="34" charset="0"/>
                          <a:cs typeface="Arial" charset="0"/>
                        </a:rPr>
                        <a:t>Nov</a:t>
                      </a:r>
                    </a:p>
                  </a:txBody>
                  <a:tcPr marL="109728" marR="109728" marT="54864" marB="54864" horzOverflow="overflow"/>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altLang="en-US" sz="1700" b="0" i="0" u="none" strike="noStrike" cap="none" normalizeH="0" baseline="0" dirty="0" smtClean="0">
                          <a:ln>
                            <a:noFill/>
                          </a:ln>
                          <a:solidFill>
                            <a:schemeClr val="tx1"/>
                          </a:solidFill>
                          <a:effectLst/>
                          <a:latin typeface="Tahoma" pitchFamily="34" charset="0"/>
                          <a:cs typeface="Arial" charset="0"/>
                        </a:rPr>
                        <a:t>165000</a:t>
                      </a:r>
                    </a:p>
                  </a:txBody>
                  <a:tcPr marL="109728" marR="109728" marT="54864" marB="54864" horzOverflow="overflow"/>
                </a:tc>
              </a:tr>
            </a:tbl>
          </a:graphicData>
        </a:graphic>
      </p:graphicFrame>
      <p:graphicFrame>
        <p:nvGraphicFramePr>
          <p:cNvPr id="7" name="Group 287"/>
          <p:cNvGraphicFramePr>
            <a:graphicFrameLocks/>
          </p:cNvGraphicFramePr>
          <p:nvPr>
            <p:extLst/>
          </p:nvPr>
        </p:nvGraphicFramePr>
        <p:xfrm>
          <a:off x="7589520" y="3931920"/>
          <a:ext cx="2377440" cy="1894332"/>
        </p:xfrm>
        <a:graphic>
          <a:graphicData uri="http://schemas.openxmlformats.org/drawingml/2006/table">
            <a:tbl>
              <a:tblPr>
                <a:effectLst>
                  <a:outerShdw blurRad="50800" dist="38100" dir="2700000" algn="tl" rotWithShape="0">
                    <a:prstClr val="black">
                      <a:alpha val="40000"/>
                    </a:prstClr>
                  </a:outerShdw>
                </a:effectLst>
                <a:tableStyleId>{35758FB7-9AC5-4552-8A53-C91805E547FA}</a:tableStyleId>
              </a:tblPr>
              <a:tblGrid>
                <a:gridCol w="914400"/>
                <a:gridCol w="1463040"/>
              </a:tblGrid>
              <a:tr h="419100">
                <a:tc>
                  <a:txBody>
                    <a:bodyPr/>
                    <a:lstStyle>
                      <a:lvl1pPr>
                        <a:spcBef>
                          <a:spcPct val="20000"/>
                        </a:spcBef>
                        <a:buClr>
                          <a:schemeClr val="hlink"/>
                        </a:buClr>
                        <a:buSzPct val="65000"/>
                        <a:buFont typeface="Wingdings" pitchFamily="2" charset="2"/>
                        <a:defRPr sz="2800">
                          <a:solidFill>
                            <a:schemeClr val="tx1"/>
                          </a:solidFill>
                          <a:effectLst>
                            <a:outerShdw blurRad="38100" dist="38100" dir="2700000" algn="tl">
                              <a:srgbClr val="000000"/>
                            </a:outerShdw>
                          </a:effectLst>
                          <a:latin typeface="Tahoma" pitchFamily="34" charset="0"/>
                          <a:cs typeface="Arial" charset="0"/>
                        </a:defRPr>
                      </a:lvl1pPr>
                      <a:lvl2pPr>
                        <a:spcBef>
                          <a:spcPct val="20000"/>
                        </a:spcBef>
                        <a:buClr>
                          <a:schemeClr val="folHlink"/>
                        </a:buClr>
                        <a:buSzPct val="65000"/>
                        <a:buFont typeface="Wingdings" pitchFamily="2" charset="2"/>
                        <a:defRPr sz="2400">
                          <a:solidFill>
                            <a:schemeClr val="tx1"/>
                          </a:solidFill>
                          <a:effectLst>
                            <a:outerShdw blurRad="38100" dist="38100" dir="2700000" algn="tl">
                              <a:srgbClr val="000000"/>
                            </a:outerShdw>
                          </a:effectLst>
                          <a:latin typeface="Tahoma" pitchFamily="34" charset="0"/>
                          <a:cs typeface="Arial" charset="0"/>
                        </a:defRPr>
                      </a:lvl2pPr>
                      <a:lvl3pPr>
                        <a:spcBef>
                          <a:spcPct val="20000"/>
                        </a:spcBef>
                        <a:buClr>
                          <a:schemeClr val="hlink"/>
                        </a:buClr>
                        <a:buSzPct val="65000"/>
                        <a:buFont typeface="Wingdings" pitchFamily="2" charset="2"/>
                        <a:defRPr sz="2000">
                          <a:solidFill>
                            <a:schemeClr val="tx1"/>
                          </a:solidFill>
                          <a:effectLst>
                            <a:outerShdw blurRad="38100" dist="38100" dir="2700000" algn="tl">
                              <a:srgbClr val="000000"/>
                            </a:outerShdw>
                          </a:effectLst>
                          <a:latin typeface="Tahoma" pitchFamily="34" charset="0"/>
                          <a:cs typeface="Arial" charset="0"/>
                        </a:defRPr>
                      </a:lvl3pPr>
                      <a:lvl4pPr>
                        <a:spcBef>
                          <a:spcPct val="20000"/>
                        </a:spcBef>
                        <a:buClr>
                          <a:schemeClr val="folHlink"/>
                        </a:buClr>
                        <a:buSzPct val="65000"/>
                        <a:buFont typeface="Wingdings" pitchFamily="2" charset="2"/>
                        <a:defRPr>
                          <a:solidFill>
                            <a:schemeClr val="tx1"/>
                          </a:solidFill>
                          <a:effectLst>
                            <a:outerShdw blurRad="38100" dist="38100" dir="2700000" algn="tl">
                              <a:srgbClr val="000000"/>
                            </a:outerShdw>
                          </a:effectLst>
                          <a:latin typeface="Tahoma" pitchFamily="34" charset="0"/>
                          <a:cs typeface="Arial" charset="0"/>
                        </a:defRPr>
                      </a:lvl4pPr>
                      <a:lvl5pPr>
                        <a:spcBef>
                          <a:spcPct val="20000"/>
                        </a:spcBef>
                        <a:buClr>
                          <a:schemeClr val="hlink"/>
                        </a:buClr>
                        <a:buSzPct val="65000"/>
                        <a:buFont typeface="Wingdings" pitchFamily="2" charset="2"/>
                        <a:defRPr>
                          <a:solidFill>
                            <a:schemeClr val="tx1"/>
                          </a:solidFill>
                          <a:effectLst>
                            <a:outerShdw blurRad="38100" dist="38100" dir="2700000" algn="tl">
                              <a:srgbClr val="000000"/>
                            </a:outerShdw>
                          </a:effectLst>
                          <a:latin typeface="Tahoma" pitchFamily="34" charset="0"/>
                          <a:cs typeface="Arial" charset="0"/>
                        </a:defRPr>
                      </a:lvl5pPr>
                      <a:lvl6pPr fontAlgn="base">
                        <a:spcBef>
                          <a:spcPct val="20000"/>
                        </a:spcBef>
                        <a:spcAft>
                          <a:spcPct val="0"/>
                        </a:spcAft>
                        <a:buClr>
                          <a:schemeClr val="hlink"/>
                        </a:buClr>
                        <a:buSzPct val="65000"/>
                        <a:buFont typeface="Wingdings" pitchFamily="2" charset="2"/>
                        <a:defRPr>
                          <a:solidFill>
                            <a:schemeClr val="tx1"/>
                          </a:solidFill>
                          <a:effectLst>
                            <a:outerShdw blurRad="38100" dist="38100" dir="2700000" algn="tl">
                              <a:srgbClr val="000000"/>
                            </a:outerShdw>
                          </a:effectLst>
                          <a:latin typeface="Tahoma" pitchFamily="34" charset="0"/>
                          <a:cs typeface="Arial" charset="0"/>
                        </a:defRPr>
                      </a:lvl6pPr>
                      <a:lvl7pPr fontAlgn="base">
                        <a:spcBef>
                          <a:spcPct val="20000"/>
                        </a:spcBef>
                        <a:spcAft>
                          <a:spcPct val="0"/>
                        </a:spcAft>
                        <a:buClr>
                          <a:schemeClr val="hlink"/>
                        </a:buClr>
                        <a:buSzPct val="65000"/>
                        <a:buFont typeface="Wingdings" pitchFamily="2" charset="2"/>
                        <a:defRPr>
                          <a:solidFill>
                            <a:schemeClr val="tx1"/>
                          </a:solidFill>
                          <a:effectLst>
                            <a:outerShdw blurRad="38100" dist="38100" dir="2700000" algn="tl">
                              <a:srgbClr val="000000"/>
                            </a:outerShdw>
                          </a:effectLst>
                          <a:latin typeface="Tahoma" pitchFamily="34" charset="0"/>
                          <a:cs typeface="Arial" charset="0"/>
                        </a:defRPr>
                      </a:lvl7pPr>
                      <a:lvl8pPr fontAlgn="base">
                        <a:spcBef>
                          <a:spcPct val="20000"/>
                        </a:spcBef>
                        <a:spcAft>
                          <a:spcPct val="0"/>
                        </a:spcAft>
                        <a:buClr>
                          <a:schemeClr val="hlink"/>
                        </a:buClr>
                        <a:buSzPct val="65000"/>
                        <a:buFont typeface="Wingdings" pitchFamily="2" charset="2"/>
                        <a:defRPr>
                          <a:solidFill>
                            <a:schemeClr val="tx1"/>
                          </a:solidFill>
                          <a:effectLst>
                            <a:outerShdw blurRad="38100" dist="38100" dir="2700000" algn="tl">
                              <a:srgbClr val="000000"/>
                            </a:outerShdw>
                          </a:effectLst>
                          <a:latin typeface="Tahoma" pitchFamily="34" charset="0"/>
                          <a:cs typeface="Arial" charset="0"/>
                        </a:defRPr>
                      </a:lvl8pPr>
                      <a:lvl9pPr fontAlgn="base">
                        <a:spcBef>
                          <a:spcPct val="20000"/>
                        </a:spcBef>
                        <a:spcAft>
                          <a:spcPct val="0"/>
                        </a:spcAft>
                        <a:buClr>
                          <a:schemeClr val="hlink"/>
                        </a:buClr>
                        <a:buSzPct val="65000"/>
                        <a:buFont typeface="Wingdings" pitchFamily="2" charset="2"/>
                        <a:defRPr>
                          <a:solidFill>
                            <a:schemeClr val="tx1"/>
                          </a:solidFill>
                          <a:effectLst>
                            <a:outerShdw blurRad="38100" dist="38100" dir="2700000" algn="tl">
                              <a:srgbClr val="000000"/>
                            </a:outerShdw>
                          </a:effectLst>
                          <a:latin typeface="Tahoma" pitchFamily="34" charset="0"/>
                          <a:cs typeface="Arial" charset="0"/>
                        </a:defRPr>
                      </a:lvl9pPr>
                    </a:lstStyle>
                    <a:p>
                      <a:pPr marL="0" marR="0" lvl="0" indent="0" algn="ctr"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altLang="en-US" sz="1700" b="1" u="none" strike="noStrike" cap="none" normalizeH="0" baseline="0" dirty="0" smtClean="0">
                          <a:ln>
                            <a:noFill/>
                          </a:ln>
                          <a:effectLst/>
                        </a:rPr>
                        <a:t>City</a:t>
                      </a:r>
                      <a:endParaRPr kumimoji="0" lang="en-US" altLang="en-US" sz="1700" b="1" i="0" u="none" strike="noStrike" cap="none" normalizeH="0" baseline="0" dirty="0" smtClean="0">
                        <a:ln>
                          <a:noFill/>
                        </a:ln>
                        <a:solidFill>
                          <a:schemeClr val="tx1"/>
                        </a:solidFill>
                        <a:effectLst/>
                        <a:latin typeface="Tahoma" pitchFamily="34" charset="0"/>
                        <a:cs typeface="Arial" charset="0"/>
                      </a:endParaRPr>
                    </a:p>
                  </a:txBody>
                  <a:tcPr marL="109728" marR="109728" marT="54864" marB="54864" anchor="ctr" horzOverflow="overflow"/>
                </a:tc>
                <a:tc>
                  <a:txBody>
                    <a:bodyPr/>
                    <a:lstStyle>
                      <a:lvl1pPr>
                        <a:spcBef>
                          <a:spcPct val="20000"/>
                        </a:spcBef>
                        <a:buClr>
                          <a:schemeClr val="hlink"/>
                        </a:buClr>
                        <a:buSzPct val="65000"/>
                        <a:buFont typeface="Wingdings" pitchFamily="2" charset="2"/>
                        <a:defRPr sz="2800">
                          <a:solidFill>
                            <a:schemeClr val="tx1"/>
                          </a:solidFill>
                          <a:effectLst>
                            <a:outerShdw blurRad="38100" dist="38100" dir="2700000" algn="tl">
                              <a:srgbClr val="000000"/>
                            </a:outerShdw>
                          </a:effectLst>
                          <a:latin typeface="Tahoma" pitchFamily="34" charset="0"/>
                          <a:cs typeface="Arial" charset="0"/>
                        </a:defRPr>
                      </a:lvl1pPr>
                      <a:lvl2pPr>
                        <a:spcBef>
                          <a:spcPct val="20000"/>
                        </a:spcBef>
                        <a:buClr>
                          <a:schemeClr val="folHlink"/>
                        </a:buClr>
                        <a:buSzPct val="65000"/>
                        <a:buFont typeface="Wingdings" pitchFamily="2" charset="2"/>
                        <a:defRPr sz="2400">
                          <a:solidFill>
                            <a:schemeClr val="tx1"/>
                          </a:solidFill>
                          <a:effectLst>
                            <a:outerShdw blurRad="38100" dist="38100" dir="2700000" algn="tl">
                              <a:srgbClr val="000000"/>
                            </a:outerShdw>
                          </a:effectLst>
                          <a:latin typeface="Tahoma" pitchFamily="34" charset="0"/>
                          <a:cs typeface="Arial" charset="0"/>
                        </a:defRPr>
                      </a:lvl2pPr>
                      <a:lvl3pPr>
                        <a:spcBef>
                          <a:spcPct val="20000"/>
                        </a:spcBef>
                        <a:buClr>
                          <a:schemeClr val="hlink"/>
                        </a:buClr>
                        <a:buSzPct val="65000"/>
                        <a:buFont typeface="Wingdings" pitchFamily="2" charset="2"/>
                        <a:defRPr sz="2000">
                          <a:solidFill>
                            <a:schemeClr val="tx1"/>
                          </a:solidFill>
                          <a:effectLst>
                            <a:outerShdw blurRad="38100" dist="38100" dir="2700000" algn="tl">
                              <a:srgbClr val="000000"/>
                            </a:outerShdw>
                          </a:effectLst>
                          <a:latin typeface="Tahoma" pitchFamily="34" charset="0"/>
                          <a:cs typeface="Arial" charset="0"/>
                        </a:defRPr>
                      </a:lvl3pPr>
                      <a:lvl4pPr>
                        <a:spcBef>
                          <a:spcPct val="20000"/>
                        </a:spcBef>
                        <a:buClr>
                          <a:schemeClr val="folHlink"/>
                        </a:buClr>
                        <a:buSzPct val="65000"/>
                        <a:buFont typeface="Wingdings" pitchFamily="2" charset="2"/>
                        <a:defRPr>
                          <a:solidFill>
                            <a:schemeClr val="tx1"/>
                          </a:solidFill>
                          <a:effectLst>
                            <a:outerShdw blurRad="38100" dist="38100" dir="2700000" algn="tl">
                              <a:srgbClr val="000000"/>
                            </a:outerShdw>
                          </a:effectLst>
                          <a:latin typeface="Tahoma" pitchFamily="34" charset="0"/>
                          <a:cs typeface="Arial" charset="0"/>
                        </a:defRPr>
                      </a:lvl4pPr>
                      <a:lvl5pPr>
                        <a:spcBef>
                          <a:spcPct val="20000"/>
                        </a:spcBef>
                        <a:buClr>
                          <a:schemeClr val="hlink"/>
                        </a:buClr>
                        <a:buSzPct val="65000"/>
                        <a:buFont typeface="Wingdings" pitchFamily="2" charset="2"/>
                        <a:defRPr>
                          <a:solidFill>
                            <a:schemeClr val="tx1"/>
                          </a:solidFill>
                          <a:effectLst>
                            <a:outerShdw blurRad="38100" dist="38100" dir="2700000" algn="tl">
                              <a:srgbClr val="000000"/>
                            </a:outerShdw>
                          </a:effectLst>
                          <a:latin typeface="Tahoma" pitchFamily="34" charset="0"/>
                          <a:cs typeface="Arial" charset="0"/>
                        </a:defRPr>
                      </a:lvl5pPr>
                      <a:lvl6pPr fontAlgn="base">
                        <a:spcBef>
                          <a:spcPct val="20000"/>
                        </a:spcBef>
                        <a:spcAft>
                          <a:spcPct val="0"/>
                        </a:spcAft>
                        <a:buClr>
                          <a:schemeClr val="hlink"/>
                        </a:buClr>
                        <a:buSzPct val="65000"/>
                        <a:buFont typeface="Wingdings" pitchFamily="2" charset="2"/>
                        <a:defRPr>
                          <a:solidFill>
                            <a:schemeClr val="tx1"/>
                          </a:solidFill>
                          <a:effectLst>
                            <a:outerShdw blurRad="38100" dist="38100" dir="2700000" algn="tl">
                              <a:srgbClr val="000000"/>
                            </a:outerShdw>
                          </a:effectLst>
                          <a:latin typeface="Tahoma" pitchFamily="34" charset="0"/>
                          <a:cs typeface="Arial" charset="0"/>
                        </a:defRPr>
                      </a:lvl6pPr>
                      <a:lvl7pPr fontAlgn="base">
                        <a:spcBef>
                          <a:spcPct val="20000"/>
                        </a:spcBef>
                        <a:spcAft>
                          <a:spcPct val="0"/>
                        </a:spcAft>
                        <a:buClr>
                          <a:schemeClr val="hlink"/>
                        </a:buClr>
                        <a:buSzPct val="65000"/>
                        <a:buFont typeface="Wingdings" pitchFamily="2" charset="2"/>
                        <a:defRPr>
                          <a:solidFill>
                            <a:schemeClr val="tx1"/>
                          </a:solidFill>
                          <a:effectLst>
                            <a:outerShdw blurRad="38100" dist="38100" dir="2700000" algn="tl">
                              <a:srgbClr val="000000"/>
                            </a:outerShdw>
                          </a:effectLst>
                          <a:latin typeface="Tahoma" pitchFamily="34" charset="0"/>
                          <a:cs typeface="Arial" charset="0"/>
                        </a:defRPr>
                      </a:lvl7pPr>
                      <a:lvl8pPr fontAlgn="base">
                        <a:spcBef>
                          <a:spcPct val="20000"/>
                        </a:spcBef>
                        <a:spcAft>
                          <a:spcPct val="0"/>
                        </a:spcAft>
                        <a:buClr>
                          <a:schemeClr val="hlink"/>
                        </a:buClr>
                        <a:buSzPct val="65000"/>
                        <a:buFont typeface="Wingdings" pitchFamily="2" charset="2"/>
                        <a:defRPr>
                          <a:solidFill>
                            <a:schemeClr val="tx1"/>
                          </a:solidFill>
                          <a:effectLst>
                            <a:outerShdw blurRad="38100" dist="38100" dir="2700000" algn="tl">
                              <a:srgbClr val="000000"/>
                            </a:outerShdw>
                          </a:effectLst>
                          <a:latin typeface="Tahoma" pitchFamily="34" charset="0"/>
                          <a:cs typeface="Arial" charset="0"/>
                        </a:defRPr>
                      </a:lvl8pPr>
                      <a:lvl9pPr fontAlgn="base">
                        <a:spcBef>
                          <a:spcPct val="20000"/>
                        </a:spcBef>
                        <a:spcAft>
                          <a:spcPct val="0"/>
                        </a:spcAft>
                        <a:buClr>
                          <a:schemeClr val="hlink"/>
                        </a:buClr>
                        <a:buSzPct val="65000"/>
                        <a:buFont typeface="Wingdings" pitchFamily="2" charset="2"/>
                        <a:defRPr>
                          <a:solidFill>
                            <a:schemeClr val="tx1"/>
                          </a:solidFill>
                          <a:effectLst>
                            <a:outerShdw blurRad="38100" dist="38100" dir="2700000" algn="tl">
                              <a:srgbClr val="000000"/>
                            </a:outerShdw>
                          </a:effectLst>
                          <a:latin typeface="Tahoma" pitchFamily="34" charset="0"/>
                          <a:cs typeface="Arial" charset="0"/>
                        </a:defRPr>
                      </a:lvl9pPr>
                    </a:lstStyle>
                    <a:p>
                      <a:pPr marL="0" marR="0" lvl="0" indent="0" algn="ctr"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altLang="en-US" sz="1700" b="1" u="none" strike="noStrike" cap="none" normalizeH="0" baseline="0" dirty="0" smtClean="0">
                          <a:ln>
                            <a:noFill/>
                          </a:ln>
                          <a:effectLst/>
                        </a:rPr>
                        <a:t>Population</a:t>
                      </a:r>
                      <a:endParaRPr kumimoji="0" lang="en-US" altLang="en-US" sz="1700" b="1" i="0" u="none" strike="noStrike" cap="none" normalizeH="0" baseline="0" dirty="0" smtClean="0">
                        <a:ln>
                          <a:noFill/>
                        </a:ln>
                        <a:solidFill>
                          <a:schemeClr val="tx1"/>
                        </a:solidFill>
                        <a:effectLst/>
                        <a:latin typeface="Tahoma" pitchFamily="34" charset="0"/>
                        <a:cs typeface="Arial" charset="0"/>
                      </a:endParaRPr>
                    </a:p>
                  </a:txBody>
                  <a:tcPr marL="109728" marR="109728" marT="54864" marB="54864" anchor="ctr" horzOverflow="overflow"/>
                </a:tc>
              </a:tr>
              <a:tr h="365760">
                <a:tc>
                  <a:txBody>
                    <a:bodyPr/>
                    <a:lstStyle>
                      <a:lvl1pPr>
                        <a:spcBef>
                          <a:spcPct val="20000"/>
                        </a:spcBef>
                        <a:buClr>
                          <a:schemeClr val="hlink"/>
                        </a:buClr>
                        <a:buSzPct val="65000"/>
                        <a:buFont typeface="Wingdings" pitchFamily="2" charset="2"/>
                        <a:defRPr sz="2800">
                          <a:solidFill>
                            <a:schemeClr val="tx1"/>
                          </a:solidFill>
                          <a:effectLst>
                            <a:outerShdw blurRad="38100" dist="38100" dir="2700000" algn="tl">
                              <a:srgbClr val="000000"/>
                            </a:outerShdw>
                          </a:effectLst>
                          <a:latin typeface="Tahoma" pitchFamily="34" charset="0"/>
                          <a:cs typeface="Arial" charset="0"/>
                        </a:defRPr>
                      </a:lvl1pPr>
                      <a:lvl2pPr>
                        <a:spcBef>
                          <a:spcPct val="20000"/>
                        </a:spcBef>
                        <a:buClr>
                          <a:schemeClr val="folHlink"/>
                        </a:buClr>
                        <a:buSzPct val="65000"/>
                        <a:buFont typeface="Wingdings" pitchFamily="2" charset="2"/>
                        <a:defRPr sz="2400">
                          <a:solidFill>
                            <a:schemeClr val="tx1"/>
                          </a:solidFill>
                          <a:effectLst>
                            <a:outerShdw blurRad="38100" dist="38100" dir="2700000" algn="tl">
                              <a:srgbClr val="000000"/>
                            </a:outerShdw>
                          </a:effectLst>
                          <a:latin typeface="Tahoma" pitchFamily="34" charset="0"/>
                          <a:cs typeface="Arial" charset="0"/>
                        </a:defRPr>
                      </a:lvl2pPr>
                      <a:lvl3pPr>
                        <a:spcBef>
                          <a:spcPct val="20000"/>
                        </a:spcBef>
                        <a:buClr>
                          <a:schemeClr val="hlink"/>
                        </a:buClr>
                        <a:buSzPct val="65000"/>
                        <a:buFont typeface="Wingdings" pitchFamily="2" charset="2"/>
                        <a:defRPr sz="2000">
                          <a:solidFill>
                            <a:schemeClr val="tx1"/>
                          </a:solidFill>
                          <a:effectLst>
                            <a:outerShdw blurRad="38100" dist="38100" dir="2700000" algn="tl">
                              <a:srgbClr val="000000"/>
                            </a:outerShdw>
                          </a:effectLst>
                          <a:latin typeface="Tahoma" pitchFamily="34" charset="0"/>
                          <a:cs typeface="Arial" charset="0"/>
                        </a:defRPr>
                      </a:lvl3pPr>
                      <a:lvl4pPr>
                        <a:spcBef>
                          <a:spcPct val="20000"/>
                        </a:spcBef>
                        <a:buClr>
                          <a:schemeClr val="folHlink"/>
                        </a:buClr>
                        <a:buSzPct val="65000"/>
                        <a:buFont typeface="Wingdings" pitchFamily="2" charset="2"/>
                        <a:defRPr>
                          <a:solidFill>
                            <a:schemeClr val="tx1"/>
                          </a:solidFill>
                          <a:effectLst>
                            <a:outerShdw blurRad="38100" dist="38100" dir="2700000" algn="tl">
                              <a:srgbClr val="000000"/>
                            </a:outerShdw>
                          </a:effectLst>
                          <a:latin typeface="Tahoma" pitchFamily="34" charset="0"/>
                          <a:cs typeface="Arial" charset="0"/>
                        </a:defRPr>
                      </a:lvl4pPr>
                      <a:lvl5pPr>
                        <a:spcBef>
                          <a:spcPct val="20000"/>
                        </a:spcBef>
                        <a:buClr>
                          <a:schemeClr val="hlink"/>
                        </a:buClr>
                        <a:buSzPct val="65000"/>
                        <a:buFont typeface="Wingdings" pitchFamily="2" charset="2"/>
                        <a:defRPr>
                          <a:solidFill>
                            <a:schemeClr val="tx1"/>
                          </a:solidFill>
                          <a:effectLst>
                            <a:outerShdw blurRad="38100" dist="38100" dir="2700000" algn="tl">
                              <a:srgbClr val="000000"/>
                            </a:outerShdw>
                          </a:effectLst>
                          <a:latin typeface="Tahoma" pitchFamily="34" charset="0"/>
                          <a:cs typeface="Arial" charset="0"/>
                        </a:defRPr>
                      </a:lvl5pPr>
                      <a:lvl6pPr fontAlgn="base">
                        <a:spcBef>
                          <a:spcPct val="20000"/>
                        </a:spcBef>
                        <a:spcAft>
                          <a:spcPct val="0"/>
                        </a:spcAft>
                        <a:buClr>
                          <a:schemeClr val="hlink"/>
                        </a:buClr>
                        <a:buSzPct val="65000"/>
                        <a:buFont typeface="Wingdings" pitchFamily="2" charset="2"/>
                        <a:defRPr>
                          <a:solidFill>
                            <a:schemeClr val="tx1"/>
                          </a:solidFill>
                          <a:effectLst>
                            <a:outerShdw blurRad="38100" dist="38100" dir="2700000" algn="tl">
                              <a:srgbClr val="000000"/>
                            </a:outerShdw>
                          </a:effectLst>
                          <a:latin typeface="Tahoma" pitchFamily="34" charset="0"/>
                          <a:cs typeface="Arial" charset="0"/>
                        </a:defRPr>
                      </a:lvl6pPr>
                      <a:lvl7pPr fontAlgn="base">
                        <a:spcBef>
                          <a:spcPct val="20000"/>
                        </a:spcBef>
                        <a:spcAft>
                          <a:spcPct val="0"/>
                        </a:spcAft>
                        <a:buClr>
                          <a:schemeClr val="hlink"/>
                        </a:buClr>
                        <a:buSzPct val="65000"/>
                        <a:buFont typeface="Wingdings" pitchFamily="2" charset="2"/>
                        <a:defRPr>
                          <a:solidFill>
                            <a:schemeClr val="tx1"/>
                          </a:solidFill>
                          <a:effectLst>
                            <a:outerShdw blurRad="38100" dist="38100" dir="2700000" algn="tl">
                              <a:srgbClr val="000000"/>
                            </a:outerShdw>
                          </a:effectLst>
                          <a:latin typeface="Tahoma" pitchFamily="34" charset="0"/>
                          <a:cs typeface="Arial" charset="0"/>
                        </a:defRPr>
                      </a:lvl7pPr>
                      <a:lvl8pPr fontAlgn="base">
                        <a:spcBef>
                          <a:spcPct val="20000"/>
                        </a:spcBef>
                        <a:spcAft>
                          <a:spcPct val="0"/>
                        </a:spcAft>
                        <a:buClr>
                          <a:schemeClr val="hlink"/>
                        </a:buClr>
                        <a:buSzPct val="65000"/>
                        <a:buFont typeface="Wingdings" pitchFamily="2" charset="2"/>
                        <a:defRPr>
                          <a:solidFill>
                            <a:schemeClr val="tx1"/>
                          </a:solidFill>
                          <a:effectLst>
                            <a:outerShdw blurRad="38100" dist="38100" dir="2700000" algn="tl">
                              <a:srgbClr val="000000"/>
                            </a:outerShdw>
                          </a:effectLst>
                          <a:latin typeface="Tahoma" pitchFamily="34" charset="0"/>
                          <a:cs typeface="Arial" charset="0"/>
                        </a:defRPr>
                      </a:lvl8pPr>
                      <a:lvl9pPr fontAlgn="base">
                        <a:spcBef>
                          <a:spcPct val="20000"/>
                        </a:spcBef>
                        <a:spcAft>
                          <a:spcPct val="0"/>
                        </a:spcAft>
                        <a:buClr>
                          <a:schemeClr val="hlink"/>
                        </a:buClr>
                        <a:buSzPct val="65000"/>
                        <a:buFont typeface="Wingdings" pitchFamily="2" charset="2"/>
                        <a:defRPr>
                          <a:solidFill>
                            <a:schemeClr val="tx1"/>
                          </a:solidFill>
                          <a:effectLst>
                            <a:outerShdw blurRad="38100" dist="38100" dir="2700000" algn="tl">
                              <a:srgbClr val="000000"/>
                            </a:outerShdw>
                          </a:effectLst>
                          <a:latin typeface="Tahoma" pitchFamily="34" charset="0"/>
                          <a:cs typeface="Arial"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altLang="en-US" sz="1700" u="none" strike="noStrike" cap="none" normalizeH="0" baseline="0" dirty="0" smtClean="0">
                          <a:ln>
                            <a:noFill/>
                          </a:ln>
                          <a:effectLst/>
                        </a:rPr>
                        <a:t>Dallas</a:t>
                      </a:r>
                      <a:endParaRPr kumimoji="0" lang="en-US" altLang="en-US" sz="1700" b="0" i="0" u="none" strike="noStrike" cap="none" normalizeH="0" baseline="0" dirty="0" smtClean="0">
                        <a:ln>
                          <a:noFill/>
                        </a:ln>
                        <a:solidFill>
                          <a:schemeClr val="tx1"/>
                        </a:solidFill>
                        <a:effectLst/>
                        <a:latin typeface="Tahoma" pitchFamily="34" charset="0"/>
                        <a:cs typeface="Arial" charset="0"/>
                      </a:endParaRPr>
                    </a:p>
                  </a:txBody>
                  <a:tcPr marL="109728" marR="109728" marT="54864" marB="54864" horzOverflow="overflow"/>
                </a:tc>
                <a:tc>
                  <a:txBody>
                    <a:bodyPr/>
                    <a:lstStyle>
                      <a:lvl1pPr>
                        <a:spcBef>
                          <a:spcPct val="20000"/>
                        </a:spcBef>
                        <a:buClr>
                          <a:schemeClr val="hlink"/>
                        </a:buClr>
                        <a:buSzPct val="65000"/>
                        <a:buFont typeface="Wingdings" pitchFamily="2" charset="2"/>
                        <a:defRPr sz="2800">
                          <a:solidFill>
                            <a:schemeClr val="tx1"/>
                          </a:solidFill>
                          <a:effectLst>
                            <a:outerShdw blurRad="38100" dist="38100" dir="2700000" algn="tl">
                              <a:srgbClr val="000000"/>
                            </a:outerShdw>
                          </a:effectLst>
                          <a:latin typeface="Tahoma" pitchFamily="34" charset="0"/>
                          <a:cs typeface="Arial" charset="0"/>
                        </a:defRPr>
                      </a:lvl1pPr>
                      <a:lvl2pPr>
                        <a:spcBef>
                          <a:spcPct val="20000"/>
                        </a:spcBef>
                        <a:buClr>
                          <a:schemeClr val="folHlink"/>
                        </a:buClr>
                        <a:buSzPct val="65000"/>
                        <a:buFont typeface="Wingdings" pitchFamily="2" charset="2"/>
                        <a:defRPr sz="2400">
                          <a:solidFill>
                            <a:schemeClr val="tx1"/>
                          </a:solidFill>
                          <a:effectLst>
                            <a:outerShdw blurRad="38100" dist="38100" dir="2700000" algn="tl">
                              <a:srgbClr val="000000"/>
                            </a:outerShdw>
                          </a:effectLst>
                          <a:latin typeface="Tahoma" pitchFamily="34" charset="0"/>
                          <a:cs typeface="Arial" charset="0"/>
                        </a:defRPr>
                      </a:lvl2pPr>
                      <a:lvl3pPr>
                        <a:spcBef>
                          <a:spcPct val="20000"/>
                        </a:spcBef>
                        <a:buClr>
                          <a:schemeClr val="hlink"/>
                        </a:buClr>
                        <a:buSzPct val="65000"/>
                        <a:buFont typeface="Wingdings" pitchFamily="2" charset="2"/>
                        <a:defRPr sz="2000">
                          <a:solidFill>
                            <a:schemeClr val="tx1"/>
                          </a:solidFill>
                          <a:effectLst>
                            <a:outerShdw blurRad="38100" dist="38100" dir="2700000" algn="tl">
                              <a:srgbClr val="000000"/>
                            </a:outerShdw>
                          </a:effectLst>
                          <a:latin typeface="Tahoma" pitchFamily="34" charset="0"/>
                          <a:cs typeface="Arial" charset="0"/>
                        </a:defRPr>
                      </a:lvl3pPr>
                      <a:lvl4pPr>
                        <a:spcBef>
                          <a:spcPct val="20000"/>
                        </a:spcBef>
                        <a:buClr>
                          <a:schemeClr val="folHlink"/>
                        </a:buClr>
                        <a:buSzPct val="65000"/>
                        <a:buFont typeface="Wingdings" pitchFamily="2" charset="2"/>
                        <a:defRPr>
                          <a:solidFill>
                            <a:schemeClr val="tx1"/>
                          </a:solidFill>
                          <a:effectLst>
                            <a:outerShdw blurRad="38100" dist="38100" dir="2700000" algn="tl">
                              <a:srgbClr val="000000"/>
                            </a:outerShdw>
                          </a:effectLst>
                          <a:latin typeface="Tahoma" pitchFamily="34" charset="0"/>
                          <a:cs typeface="Arial" charset="0"/>
                        </a:defRPr>
                      </a:lvl4pPr>
                      <a:lvl5pPr>
                        <a:spcBef>
                          <a:spcPct val="20000"/>
                        </a:spcBef>
                        <a:buClr>
                          <a:schemeClr val="hlink"/>
                        </a:buClr>
                        <a:buSzPct val="65000"/>
                        <a:buFont typeface="Wingdings" pitchFamily="2" charset="2"/>
                        <a:defRPr>
                          <a:solidFill>
                            <a:schemeClr val="tx1"/>
                          </a:solidFill>
                          <a:effectLst>
                            <a:outerShdw blurRad="38100" dist="38100" dir="2700000" algn="tl">
                              <a:srgbClr val="000000"/>
                            </a:outerShdw>
                          </a:effectLst>
                          <a:latin typeface="Tahoma" pitchFamily="34" charset="0"/>
                          <a:cs typeface="Arial" charset="0"/>
                        </a:defRPr>
                      </a:lvl5pPr>
                      <a:lvl6pPr fontAlgn="base">
                        <a:spcBef>
                          <a:spcPct val="20000"/>
                        </a:spcBef>
                        <a:spcAft>
                          <a:spcPct val="0"/>
                        </a:spcAft>
                        <a:buClr>
                          <a:schemeClr val="hlink"/>
                        </a:buClr>
                        <a:buSzPct val="65000"/>
                        <a:buFont typeface="Wingdings" pitchFamily="2" charset="2"/>
                        <a:defRPr>
                          <a:solidFill>
                            <a:schemeClr val="tx1"/>
                          </a:solidFill>
                          <a:effectLst>
                            <a:outerShdw blurRad="38100" dist="38100" dir="2700000" algn="tl">
                              <a:srgbClr val="000000"/>
                            </a:outerShdw>
                          </a:effectLst>
                          <a:latin typeface="Tahoma" pitchFamily="34" charset="0"/>
                          <a:cs typeface="Arial" charset="0"/>
                        </a:defRPr>
                      </a:lvl6pPr>
                      <a:lvl7pPr fontAlgn="base">
                        <a:spcBef>
                          <a:spcPct val="20000"/>
                        </a:spcBef>
                        <a:spcAft>
                          <a:spcPct val="0"/>
                        </a:spcAft>
                        <a:buClr>
                          <a:schemeClr val="hlink"/>
                        </a:buClr>
                        <a:buSzPct val="65000"/>
                        <a:buFont typeface="Wingdings" pitchFamily="2" charset="2"/>
                        <a:defRPr>
                          <a:solidFill>
                            <a:schemeClr val="tx1"/>
                          </a:solidFill>
                          <a:effectLst>
                            <a:outerShdw blurRad="38100" dist="38100" dir="2700000" algn="tl">
                              <a:srgbClr val="000000"/>
                            </a:outerShdw>
                          </a:effectLst>
                          <a:latin typeface="Tahoma" pitchFamily="34" charset="0"/>
                          <a:cs typeface="Arial" charset="0"/>
                        </a:defRPr>
                      </a:lvl7pPr>
                      <a:lvl8pPr fontAlgn="base">
                        <a:spcBef>
                          <a:spcPct val="20000"/>
                        </a:spcBef>
                        <a:spcAft>
                          <a:spcPct val="0"/>
                        </a:spcAft>
                        <a:buClr>
                          <a:schemeClr val="hlink"/>
                        </a:buClr>
                        <a:buSzPct val="65000"/>
                        <a:buFont typeface="Wingdings" pitchFamily="2" charset="2"/>
                        <a:defRPr>
                          <a:solidFill>
                            <a:schemeClr val="tx1"/>
                          </a:solidFill>
                          <a:effectLst>
                            <a:outerShdw blurRad="38100" dist="38100" dir="2700000" algn="tl">
                              <a:srgbClr val="000000"/>
                            </a:outerShdw>
                          </a:effectLst>
                          <a:latin typeface="Tahoma" pitchFamily="34" charset="0"/>
                          <a:cs typeface="Arial" charset="0"/>
                        </a:defRPr>
                      </a:lvl8pPr>
                      <a:lvl9pPr fontAlgn="base">
                        <a:spcBef>
                          <a:spcPct val="20000"/>
                        </a:spcBef>
                        <a:spcAft>
                          <a:spcPct val="0"/>
                        </a:spcAft>
                        <a:buClr>
                          <a:schemeClr val="hlink"/>
                        </a:buClr>
                        <a:buSzPct val="65000"/>
                        <a:buFont typeface="Wingdings" pitchFamily="2" charset="2"/>
                        <a:defRPr>
                          <a:solidFill>
                            <a:schemeClr val="tx1"/>
                          </a:solidFill>
                          <a:effectLst>
                            <a:outerShdw blurRad="38100" dist="38100" dir="2700000" algn="tl">
                              <a:srgbClr val="000000"/>
                            </a:outerShdw>
                          </a:effectLst>
                          <a:latin typeface="Tahoma" pitchFamily="34" charset="0"/>
                          <a:cs typeface="Arial"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altLang="en-US" sz="1700" u="none" strike="noStrike" cap="none" normalizeH="0" baseline="0" dirty="0" smtClean="0">
                          <a:ln>
                            <a:noFill/>
                          </a:ln>
                          <a:effectLst/>
                        </a:rPr>
                        <a:t>1.257K</a:t>
                      </a:r>
                      <a:endParaRPr kumimoji="0" lang="en-US" altLang="en-US" sz="1700" b="0" i="0" u="none" strike="noStrike" cap="none" normalizeH="0" baseline="0" dirty="0" smtClean="0">
                        <a:ln>
                          <a:noFill/>
                        </a:ln>
                        <a:solidFill>
                          <a:schemeClr val="tx1"/>
                        </a:solidFill>
                        <a:effectLst/>
                        <a:latin typeface="Tahoma" pitchFamily="34" charset="0"/>
                        <a:cs typeface="Arial" charset="0"/>
                      </a:endParaRPr>
                    </a:p>
                  </a:txBody>
                  <a:tcPr marL="109728" marR="109728" marT="54864" marB="54864" horzOverflow="overflow"/>
                </a:tc>
              </a:tr>
              <a:tr h="365760">
                <a:tc>
                  <a:txBody>
                    <a:bodyPr/>
                    <a:lstStyle>
                      <a:lvl1pPr>
                        <a:spcBef>
                          <a:spcPct val="20000"/>
                        </a:spcBef>
                        <a:buClr>
                          <a:schemeClr val="hlink"/>
                        </a:buClr>
                        <a:buSzPct val="65000"/>
                        <a:buFont typeface="Wingdings" pitchFamily="2" charset="2"/>
                        <a:defRPr sz="2800">
                          <a:solidFill>
                            <a:schemeClr val="tx1"/>
                          </a:solidFill>
                          <a:effectLst>
                            <a:outerShdw blurRad="38100" dist="38100" dir="2700000" algn="tl">
                              <a:srgbClr val="000000"/>
                            </a:outerShdw>
                          </a:effectLst>
                          <a:latin typeface="Tahoma" pitchFamily="34" charset="0"/>
                          <a:cs typeface="Arial" charset="0"/>
                        </a:defRPr>
                      </a:lvl1pPr>
                      <a:lvl2pPr>
                        <a:spcBef>
                          <a:spcPct val="20000"/>
                        </a:spcBef>
                        <a:buClr>
                          <a:schemeClr val="folHlink"/>
                        </a:buClr>
                        <a:buSzPct val="65000"/>
                        <a:buFont typeface="Wingdings" pitchFamily="2" charset="2"/>
                        <a:defRPr sz="2400">
                          <a:solidFill>
                            <a:schemeClr val="tx1"/>
                          </a:solidFill>
                          <a:effectLst>
                            <a:outerShdw blurRad="38100" dist="38100" dir="2700000" algn="tl">
                              <a:srgbClr val="000000"/>
                            </a:outerShdw>
                          </a:effectLst>
                          <a:latin typeface="Tahoma" pitchFamily="34" charset="0"/>
                          <a:cs typeface="Arial" charset="0"/>
                        </a:defRPr>
                      </a:lvl2pPr>
                      <a:lvl3pPr>
                        <a:spcBef>
                          <a:spcPct val="20000"/>
                        </a:spcBef>
                        <a:buClr>
                          <a:schemeClr val="hlink"/>
                        </a:buClr>
                        <a:buSzPct val="65000"/>
                        <a:buFont typeface="Wingdings" pitchFamily="2" charset="2"/>
                        <a:defRPr sz="2000">
                          <a:solidFill>
                            <a:schemeClr val="tx1"/>
                          </a:solidFill>
                          <a:effectLst>
                            <a:outerShdw blurRad="38100" dist="38100" dir="2700000" algn="tl">
                              <a:srgbClr val="000000"/>
                            </a:outerShdw>
                          </a:effectLst>
                          <a:latin typeface="Tahoma" pitchFamily="34" charset="0"/>
                          <a:cs typeface="Arial" charset="0"/>
                        </a:defRPr>
                      </a:lvl3pPr>
                      <a:lvl4pPr>
                        <a:spcBef>
                          <a:spcPct val="20000"/>
                        </a:spcBef>
                        <a:buClr>
                          <a:schemeClr val="folHlink"/>
                        </a:buClr>
                        <a:buSzPct val="65000"/>
                        <a:buFont typeface="Wingdings" pitchFamily="2" charset="2"/>
                        <a:defRPr>
                          <a:solidFill>
                            <a:schemeClr val="tx1"/>
                          </a:solidFill>
                          <a:effectLst>
                            <a:outerShdw blurRad="38100" dist="38100" dir="2700000" algn="tl">
                              <a:srgbClr val="000000"/>
                            </a:outerShdw>
                          </a:effectLst>
                          <a:latin typeface="Tahoma" pitchFamily="34" charset="0"/>
                          <a:cs typeface="Arial" charset="0"/>
                        </a:defRPr>
                      </a:lvl4pPr>
                      <a:lvl5pPr>
                        <a:spcBef>
                          <a:spcPct val="20000"/>
                        </a:spcBef>
                        <a:buClr>
                          <a:schemeClr val="hlink"/>
                        </a:buClr>
                        <a:buSzPct val="65000"/>
                        <a:buFont typeface="Wingdings" pitchFamily="2" charset="2"/>
                        <a:defRPr>
                          <a:solidFill>
                            <a:schemeClr val="tx1"/>
                          </a:solidFill>
                          <a:effectLst>
                            <a:outerShdw blurRad="38100" dist="38100" dir="2700000" algn="tl">
                              <a:srgbClr val="000000"/>
                            </a:outerShdw>
                          </a:effectLst>
                          <a:latin typeface="Tahoma" pitchFamily="34" charset="0"/>
                          <a:cs typeface="Arial" charset="0"/>
                        </a:defRPr>
                      </a:lvl5pPr>
                      <a:lvl6pPr fontAlgn="base">
                        <a:spcBef>
                          <a:spcPct val="20000"/>
                        </a:spcBef>
                        <a:spcAft>
                          <a:spcPct val="0"/>
                        </a:spcAft>
                        <a:buClr>
                          <a:schemeClr val="hlink"/>
                        </a:buClr>
                        <a:buSzPct val="65000"/>
                        <a:buFont typeface="Wingdings" pitchFamily="2" charset="2"/>
                        <a:defRPr>
                          <a:solidFill>
                            <a:schemeClr val="tx1"/>
                          </a:solidFill>
                          <a:effectLst>
                            <a:outerShdw blurRad="38100" dist="38100" dir="2700000" algn="tl">
                              <a:srgbClr val="000000"/>
                            </a:outerShdw>
                          </a:effectLst>
                          <a:latin typeface="Tahoma" pitchFamily="34" charset="0"/>
                          <a:cs typeface="Arial" charset="0"/>
                        </a:defRPr>
                      </a:lvl6pPr>
                      <a:lvl7pPr fontAlgn="base">
                        <a:spcBef>
                          <a:spcPct val="20000"/>
                        </a:spcBef>
                        <a:spcAft>
                          <a:spcPct val="0"/>
                        </a:spcAft>
                        <a:buClr>
                          <a:schemeClr val="hlink"/>
                        </a:buClr>
                        <a:buSzPct val="65000"/>
                        <a:buFont typeface="Wingdings" pitchFamily="2" charset="2"/>
                        <a:defRPr>
                          <a:solidFill>
                            <a:schemeClr val="tx1"/>
                          </a:solidFill>
                          <a:effectLst>
                            <a:outerShdw blurRad="38100" dist="38100" dir="2700000" algn="tl">
                              <a:srgbClr val="000000"/>
                            </a:outerShdw>
                          </a:effectLst>
                          <a:latin typeface="Tahoma" pitchFamily="34" charset="0"/>
                          <a:cs typeface="Arial" charset="0"/>
                        </a:defRPr>
                      </a:lvl7pPr>
                      <a:lvl8pPr fontAlgn="base">
                        <a:spcBef>
                          <a:spcPct val="20000"/>
                        </a:spcBef>
                        <a:spcAft>
                          <a:spcPct val="0"/>
                        </a:spcAft>
                        <a:buClr>
                          <a:schemeClr val="hlink"/>
                        </a:buClr>
                        <a:buSzPct val="65000"/>
                        <a:buFont typeface="Wingdings" pitchFamily="2" charset="2"/>
                        <a:defRPr>
                          <a:solidFill>
                            <a:schemeClr val="tx1"/>
                          </a:solidFill>
                          <a:effectLst>
                            <a:outerShdw blurRad="38100" dist="38100" dir="2700000" algn="tl">
                              <a:srgbClr val="000000"/>
                            </a:outerShdw>
                          </a:effectLst>
                          <a:latin typeface="Tahoma" pitchFamily="34" charset="0"/>
                          <a:cs typeface="Arial" charset="0"/>
                        </a:defRPr>
                      </a:lvl8pPr>
                      <a:lvl9pPr fontAlgn="base">
                        <a:spcBef>
                          <a:spcPct val="20000"/>
                        </a:spcBef>
                        <a:spcAft>
                          <a:spcPct val="0"/>
                        </a:spcAft>
                        <a:buClr>
                          <a:schemeClr val="hlink"/>
                        </a:buClr>
                        <a:buSzPct val="65000"/>
                        <a:buFont typeface="Wingdings" pitchFamily="2" charset="2"/>
                        <a:defRPr>
                          <a:solidFill>
                            <a:schemeClr val="tx1"/>
                          </a:solidFill>
                          <a:effectLst>
                            <a:outerShdw blurRad="38100" dist="38100" dir="2700000" algn="tl">
                              <a:srgbClr val="000000"/>
                            </a:outerShdw>
                          </a:effectLst>
                          <a:latin typeface="Tahoma" pitchFamily="34" charset="0"/>
                          <a:cs typeface="Arial"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altLang="en-US" sz="1700" u="none" strike="noStrike" cap="none" normalizeH="0" baseline="0" dirty="0" smtClean="0">
                          <a:ln>
                            <a:noFill/>
                          </a:ln>
                          <a:effectLst/>
                        </a:rPr>
                        <a:t>Austin</a:t>
                      </a:r>
                      <a:endParaRPr kumimoji="0" lang="en-US" altLang="en-US" sz="1700" b="0" i="0" u="none" strike="noStrike" cap="none" normalizeH="0" baseline="0" dirty="0" smtClean="0">
                        <a:ln>
                          <a:noFill/>
                        </a:ln>
                        <a:solidFill>
                          <a:schemeClr val="tx1"/>
                        </a:solidFill>
                        <a:effectLst/>
                        <a:latin typeface="Tahoma" pitchFamily="34" charset="0"/>
                        <a:cs typeface="Arial" charset="0"/>
                      </a:endParaRPr>
                    </a:p>
                  </a:txBody>
                  <a:tcPr marL="109728" marR="109728" marT="54864" marB="54864" horzOverflow="overflow"/>
                </a:tc>
                <a:tc>
                  <a:txBody>
                    <a:bodyPr/>
                    <a:lstStyle>
                      <a:lvl1pPr>
                        <a:spcBef>
                          <a:spcPct val="20000"/>
                        </a:spcBef>
                        <a:buClr>
                          <a:schemeClr val="hlink"/>
                        </a:buClr>
                        <a:buSzPct val="65000"/>
                        <a:buFont typeface="Wingdings" pitchFamily="2" charset="2"/>
                        <a:defRPr sz="2800">
                          <a:solidFill>
                            <a:schemeClr val="tx1"/>
                          </a:solidFill>
                          <a:effectLst>
                            <a:outerShdw blurRad="38100" dist="38100" dir="2700000" algn="tl">
                              <a:srgbClr val="000000"/>
                            </a:outerShdw>
                          </a:effectLst>
                          <a:latin typeface="Tahoma" pitchFamily="34" charset="0"/>
                          <a:cs typeface="Arial" charset="0"/>
                        </a:defRPr>
                      </a:lvl1pPr>
                      <a:lvl2pPr>
                        <a:spcBef>
                          <a:spcPct val="20000"/>
                        </a:spcBef>
                        <a:buClr>
                          <a:schemeClr val="folHlink"/>
                        </a:buClr>
                        <a:buSzPct val="65000"/>
                        <a:buFont typeface="Wingdings" pitchFamily="2" charset="2"/>
                        <a:defRPr sz="2400">
                          <a:solidFill>
                            <a:schemeClr val="tx1"/>
                          </a:solidFill>
                          <a:effectLst>
                            <a:outerShdw blurRad="38100" dist="38100" dir="2700000" algn="tl">
                              <a:srgbClr val="000000"/>
                            </a:outerShdw>
                          </a:effectLst>
                          <a:latin typeface="Tahoma" pitchFamily="34" charset="0"/>
                          <a:cs typeface="Arial" charset="0"/>
                        </a:defRPr>
                      </a:lvl2pPr>
                      <a:lvl3pPr>
                        <a:spcBef>
                          <a:spcPct val="20000"/>
                        </a:spcBef>
                        <a:buClr>
                          <a:schemeClr val="hlink"/>
                        </a:buClr>
                        <a:buSzPct val="65000"/>
                        <a:buFont typeface="Wingdings" pitchFamily="2" charset="2"/>
                        <a:defRPr sz="2000">
                          <a:solidFill>
                            <a:schemeClr val="tx1"/>
                          </a:solidFill>
                          <a:effectLst>
                            <a:outerShdw blurRad="38100" dist="38100" dir="2700000" algn="tl">
                              <a:srgbClr val="000000"/>
                            </a:outerShdw>
                          </a:effectLst>
                          <a:latin typeface="Tahoma" pitchFamily="34" charset="0"/>
                          <a:cs typeface="Arial" charset="0"/>
                        </a:defRPr>
                      </a:lvl3pPr>
                      <a:lvl4pPr>
                        <a:spcBef>
                          <a:spcPct val="20000"/>
                        </a:spcBef>
                        <a:buClr>
                          <a:schemeClr val="folHlink"/>
                        </a:buClr>
                        <a:buSzPct val="65000"/>
                        <a:buFont typeface="Wingdings" pitchFamily="2" charset="2"/>
                        <a:defRPr>
                          <a:solidFill>
                            <a:schemeClr val="tx1"/>
                          </a:solidFill>
                          <a:effectLst>
                            <a:outerShdw blurRad="38100" dist="38100" dir="2700000" algn="tl">
                              <a:srgbClr val="000000"/>
                            </a:outerShdw>
                          </a:effectLst>
                          <a:latin typeface="Tahoma" pitchFamily="34" charset="0"/>
                          <a:cs typeface="Arial" charset="0"/>
                        </a:defRPr>
                      </a:lvl4pPr>
                      <a:lvl5pPr>
                        <a:spcBef>
                          <a:spcPct val="20000"/>
                        </a:spcBef>
                        <a:buClr>
                          <a:schemeClr val="hlink"/>
                        </a:buClr>
                        <a:buSzPct val="65000"/>
                        <a:buFont typeface="Wingdings" pitchFamily="2" charset="2"/>
                        <a:defRPr>
                          <a:solidFill>
                            <a:schemeClr val="tx1"/>
                          </a:solidFill>
                          <a:effectLst>
                            <a:outerShdw blurRad="38100" dist="38100" dir="2700000" algn="tl">
                              <a:srgbClr val="000000"/>
                            </a:outerShdw>
                          </a:effectLst>
                          <a:latin typeface="Tahoma" pitchFamily="34" charset="0"/>
                          <a:cs typeface="Arial" charset="0"/>
                        </a:defRPr>
                      </a:lvl5pPr>
                      <a:lvl6pPr fontAlgn="base">
                        <a:spcBef>
                          <a:spcPct val="20000"/>
                        </a:spcBef>
                        <a:spcAft>
                          <a:spcPct val="0"/>
                        </a:spcAft>
                        <a:buClr>
                          <a:schemeClr val="hlink"/>
                        </a:buClr>
                        <a:buSzPct val="65000"/>
                        <a:buFont typeface="Wingdings" pitchFamily="2" charset="2"/>
                        <a:defRPr>
                          <a:solidFill>
                            <a:schemeClr val="tx1"/>
                          </a:solidFill>
                          <a:effectLst>
                            <a:outerShdw blurRad="38100" dist="38100" dir="2700000" algn="tl">
                              <a:srgbClr val="000000"/>
                            </a:outerShdw>
                          </a:effectLst>
                          <a:latin typeface="Tahoma" pitchFamily="34" charset="0"/>
                          <a:cs typeface="Arial" charset="0"/>
                        </a:defRPr>
                      </a:lvl6pPr>
                      <a:lvl7pPr fontAlgn="base">
                        <a:spcBef>
                          <a:spcPct val="20000"/>
                        </a:spcBef>
                        <a:spcAft>
                          <a:spcPct val="0"/>
                        </a:spcAft>
                        <a:buClr>
                          <a:schemeClr val="hlink"/>
                        </a:buClr>
                        <a:buSzPct val="65000"/>
                        <a:buFont typeface="Wingdings" pitchFamily="2" charset="2"/>
                        <a:defRPr>
                          <a:solidFill>
                            <a:schemeClr val="tx1"/>
                          </a:solidFill>
                          <a:effectLst>
                            <a:outerShdw blurRad="38100" dist="38100" dir="2700000" algn="tl">
                              <a:srgbClr val="000000"/>
                            </a:outerShdw>
                          </a:effectLst>
                          <a:latin typeface="Tahoma" pitchFamily="34" charset="0"/>
                          <a:cs typeface="Arial" charset="0"/>
                        </a:defRPr>
                      </a:lvl7pPr>
                      <a:lvl8pPr fontAlgn="base">
                        <a:spcBef>
                          <a:spcPct val="20000"/>
                        </a:spcBef>
                        <a:spcAft>
                          <a:spcPct val="0"/>
                        </a:spcAft>
                        <a:buClr>
                          <a:schemeClr val="hlink"/>
                        </a:buClr>
                        <a:buSzPct val="65000"/>
                        <a:buFont typeface="Wingdings" pitchFamily="2" charset="2"/>
                        <a:defRPr>
                          <a:solidFill>
                            <a:schemeClr val="tx1"/>
                          </a:solidFill>
                          <a:effectLst>
                            <a:outerShdw blurRad="38100" dist="38100" dir="2700000" algn="tl">
                              <a:srgbClr val="000000"/>
                            </a:outerShdw>
                          </a:effectLst>
                          <a:latin typeface="Tahoma" pitchFamily="34" charset="0"/>
                          <a:cs typeface="Arial" charset="0"/>
                        </a:defRPr>
                      </a:lvl8pPr>
                      <a:lvl9pPr fontAlgn="base">
                        <a:spcBef>
                          <a:spcPct val="20000"/>
                        </a:spcBef>
                        <a:spcAft>
                          <a:spcPct val="0"/>
                        </a:spcAft>
                        <a:buClr>
                          <a:schemeClr val="hlink"/>
                        </a:buClr>
                        <a:buSzPct val="65000"/>
                        <a:buFont typeface="Wingdings" pitchFamily="2" charset="2"/>
                        <a:defRPr>
                          <a:solidFill>
                            <a:schemeClr val="tx1"/>
                          </a:solidFill>
                          <a:effectLst>
                            <a:outerShdw blurRad="38100" dist="38100" dir="2700000" algn="tl">
                              <a:srgbClr val="000000"/>
                            </a:outerShdw>
                          </a:effectLst>
                          <a:latin typeface="Tahoma" pitchFamily="34" charset="0"/>
                          <a:cs typeface="Arial"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altLang="en-US" sz="1700" u="none" strike="noStrike" cap="none" normalizeH="0" baseline="0" dirty="0" smtClean="0">
                          <a:ln>
                            <a:noFill/>
                          </a:ln>
                          <a:effectLst/>
                        </a:rPr>
                        <a:t>885K</a:t>
                      </a:r>
                      <a:endParaRPr kumimoji="0" lang="en-US" altLang="en-US" sz="1700" b="0" i="0" u="none" strike="noStrike" cap="none" normalizeH="0" baseline="0" dirty="0" smtClean="0">
                        <a:ln>
                          <a:noFill/>
                        </a:ln>
                        <a:solidFill>
                          <a:schemeClr val="tx1"/>
                        </a:solidFill>
                        <a:effectLst/>
                        <a:latin typeface="Tahoma" pitchFamily="34" charset="0"/>
                        <a:cs typeface="Arial" charset="0"/>
                      </a:endParaRPr>
                    </a:p>
                  </a:txBody>
                  <a:tcPr marL="109728" marR="109728" marT="54864" marB="54864" horzOverflow="overflow"/>
                </a:tc>
              </a:tr>
              <a:tr h="365760">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altLang="en-US" sz="1700" u="none" strike="noStrike" cap="none" normalizeH="0" baseline="0" dirty="0" smtClean="0">
                          <a:ln>
                            <a:noFill/>
                          </a:ln>
                          <a:effectLst/>
                        </a:rPr>
                        <a:t>Miami</a:t>
                      </a:r>
                      <a:endParaRPr kumimoji="0" lang="en-US" altLang="en-US" sz="1700" b="0" i="0" u="none" strike="noStrike" cap="none" normalizeH="0" baseline="0" dirty="0" smtClean="0">
                        <a:ln>
                          <a:noFill/>
                        </a:ln>
                        <a:solidFill>
                          <a:schemeClr val="tx1"/>
                        </a:solidFill>
                        <a:effectLst/>
                        <a:latin typeface="Tahoma" pitchFamily="34" charset="0"/>
                        <a:cs typeface="Arial" charset="0"/>
                      </a:endParaRPr>
                    </a:p>
                  </a:txBody>
                  <a:tcPr marL="109728" marR="109728" marT="54864" marB="54864" horzOverflow="overflow"/>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altLang="en-US" sz="1700" u="none" strike="noStrike" cap="none" normalizeH="0" baseline="0" dirty="0" smtClean="0">
                          <a:ln>
                            <a:noFill/>
                          </a:ln>
                          <a:effectLst/>
                        </a:rPr>
                        <a:t>417K</a:t>
                      </a:r>
                      <a:endParaRPr kumimoji="0" lang="en-US" altLang="en-US" sz="1700" b="0" i="0" u="none" strike="noStrike" cap="none" normalizeH="0" baseline="0" dirty="0" smtClean="0">
                        <a:ln>
                          <a:noFill/>
                        </a:ln>
                        <a:solidFill>
                          <a:schemeClr val="tx1"/>
                        </a:solidFill>
                        <a:effectLst/>
                        <a:latin typeface="Tahoma" pitchFamily="34" charset="0"/>
                        <a:cs typeface="Arial" charset="0"/>
                      </a:endParaRPr>
                    </a:p>
                  </a:txBody>
                  <a:tcPr marL="109728" marR="109728" marT="54864" marB="54864" horzOverflow="overflow"/>
                </a:tc>
              </a:tr>
              <a:tr h="365760">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altLang="en-US" sz="1700" u="none" strike="noStrike" cap="none" normalizeH="0" baseline="0" dirty="0" smtClean="0">
                          <a:ln>
                            <a:noFill/>
                          </a:ln>
                          <a:effectLst/>
                        </a:rPr>
                        <a:t>Tampa</a:t>
                      </a:r>
                      <a:endParaRPr kumimoji="0" lang="en-US" altLang="en-US" sz="1700" b="0" i="0" u="none" strike="noStrike" cap="none" normalizeH="0" baseline="0" dirty="0" smtClean="0">
                        <a:ln>
                          <a:noFill/>
                        </a:ln>
                        <a:solidFill>
                          <a:schemeClr val="tx1"/>
                        </a:solidFill>
                        <a:effectLst/>
                        <a:latin typeface="Tahoma" pitchFamily="34" charset="0"/>
                        <a:cs typeface="Arial" charset="0"/>
                      </a:endParaRPr>
                    </a:p>
                  </a:txBody>
                  <a:tcPr marL="109728" marR="109728" marT="54864" marB="54864" horzOverflow="overflow"/>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altLang="en-US" sz="1700" u="none" strike="noStrike" cap="none" normalizeH="0" baseline="0" dirty="0" smtClean="0">
                          <a:ln>
                            <a:noFill/>
                          </a:ln>
                          <a:effectLst/>
                        </a:rPr>
                        <a:t>352K</a:t>
                      </a:r>
                      <a:endParaRPr kumimoji="0" lang="en-US" altLang="en-US" sz="1700" b="0" i="0" u="none" strike="noStrike" cap="none" normalizeH="0" baseline="0" dirty="0" smtClean="0">
                        <a:ln>
                          <a:noFill/>
                        </a:ln>
                        <a:solidFill>
                          <a:schemeClr val="tx1"/>
                        </a:solidFill>
                        <a:effectLst/>
                        <a:latin typeface="Tahoma" pitchFamily="34" charset="0"/>
                        <a:cs typeface="Arial" charset="0"/>
                      </a:endParaRPr>
                    </a:p>
                  </a:txBody>
                  <a:tcPr marL="109728" marR="109728" marT="54864" marB="54864" horzOverflow="overflow"/>
                </a:tc>
              </a:tr>
            </a:tbl>
          </a:graphicData>
        </a:graphic>
      </p:graphicFrame>
      <p:graphicFrame>
        <p:nvGraphicFramePr>
          <p:cNvPr id="8" name="Group 287"/>
          <p:cNvGraphicFramePr>
            <a:graphicFrameLocks/>
          </p:cNvGraphicFramePr>
          <p:nvPr>
            <p:extLst/>
          </p:nvPr>
        </p:nvGraphicFramePr>
        <p:xfrm>
          <a:off x="10149840" y="3931920"/>
          <a:ext cx="2011680" cy="1156716"/>
        </p:xfrm>
        <a:graphic>
          <a:graphicData uri="http://schemas.openxmlformats.org/drawingml/2006/table">
            <a:tbl>
              <a:tblPr>
                <a:effectLst>
                  <a:outerShdw blurRad="50800" dist="38100" dir="2700000" algn="tl" rotWithShape="0">
                    <a:prstClr val="black">
                      <a:alpha val="40000"/>
                    </a:prstClr>
                  </a:outerShdw>
                </a:effectLst>
                <a:tableStyleId>{35758FB7-9AC5-4552-8A53-C91805E547FA}</a:tableStyleId>
              </a:tblPr>
              <a:tblGrid>
                <a:gridCol w="914400"/>
                <a:gridCol w="1097280"/>
              </a:tblGrid>
              <a:tr h="419100">
                <a:tc>
                  <a:txBody>
                    <a:bodyPr/>
                    <a:lstStyle>
                      <a:lvl1pPr>
                        <a:spcBef>
                          <a:spcPct val="20000"/>
                        </a:spcBef>
                        <a:buClr>
                          <a:schemeClr val="hlink"/>
                        </a:buClr>
                        <a:buSzPct val="65000"/>
                        <a:buFont typeface="Wingdings" pitchFamily="2" charset="2"/>
                        <a:defRPr sz="2800">
                          <a:solidFill>
                            <a:schemeClr val="tx1"/>
                          </a:solidFill>
                          <a:effectLst>
                            <a:outerShdw blurRad="38100" dist="38100" dir="2700000" algn="tl">
                              <a:srgbClr val="000000"/>
                            </a:outerShdw>
                          </a:effectLst>
                          <a:latin typeface="Tahoma" pitchFamily="34" charset="0"/>
                          <a:cs typeface="Arial" charset="0"/>
                        </a:defRPr>
                      </a:lvl1pPr>
                      <a:lvl2pPr>
                        <a:spcBef>
                          <a:spcPct val="20000"/>
                        </a:spcBef>
                        <a:buClr>
                          <a:schemeClr val="folHlink"/>
                        </a:buClr>
                        <a:buSzPct val="65000"/>
                        <a:buFont typeface="Wingdings" pitchFamily="2" charset="2"/>
                        <a:defRPr sz="2400">
                          <a:solidFill>
                            <a:schemeClr val="tx1"/>
                          </a:solidFill>
                          <a:effectLst>
                            <a:outerShdw blurRad="38100" dist="38100" dir="2700000" algn="tl">
                              <a:srgbClr val="000000"/>
                            </a:outerShdw>
                          </a:effectLst>
                          <a:latin typeface="Tahoma" pitchFamily="34" charset="0"/>
                          <a:cs typeface="Arial" charset="0"/>
                        </a:defRPr>
                      </a:lvl2pPr>
                      <a:lvl3pPr>
                        <a:spcBef>
                          <a:spcPct val="20000"/>
                        </a:spcBef>
                        <a:buClr>
                          <a:schemeClr val="hlink"/>
                        </a:buClr>
                        <a:buSzPct val="65000"/>
                        <a:buFont typeface="Wingdings" pitchFamily="2" charset="2"/>
                        <a:defRPr sz="2000">
                          <a:solidFill>
                            <a:schemeClr val="tx1"/>
                          </a:solidFill>
                          <a:effectLst>
                            <a:outerShdw blurRad="38100" dist="38100" dir="2700000" algn="tl">
                              <a:srgbClr val="000000"/>
                            </a:outerShdw>
                          </a:effectLst>
                          <a:latin typeface="Tahoma" pitchFamily="34" charset="0"/>
                          <a:cs typeface="Arial" charset="0"/>
                        </a:defRPr>
                      </a:lvl3pPr>
                      <a:lvl4pPr>
                        <a:spcBef>
                          <a:spcPct val="20000"/>
                        </a:spcBef>
                        <a:buClr>
                          <a:schemeClr val="folHlink"/>
                        </a:buClr>
                        <a:buSzPct val="65000"/>
                        <a:buFont typeface="Wingdings" pitchFamily="2" charset="2"/>
                        <a:defRPr>
                          <a:solidFill>
                            <a:schemeClr val="tx1"/>
                          </a:solidFill>
                          <a:effectLst>
                            <a:outerShdw blurRad="38100" dist="38100" dir="2700000" algn="tl">
                              <a:srgbClr val="000000"/>
                            </a:outerShdw>
                          </a:effectLst>
                          <a:latin typeface="Tahoma" pitchFamily="34" charset="0"/>
                          <a:cs typeface="Arial" charset="0"/>
                        </a:defRPr>
                      </a:lvl4pPr>
                      <a:lvl5pPr>
                        <a:spcBef>
                          <a:spcPct val="20000"/>
                        </a:spcBef>
                        <a:buClr>
                          <a:schemeClr val="hlink"/>
                        </a:buClr>
                        <a:buSzPct val="65000"/>
                        <a:buFont typeface="Wingdings" pitchFamily="2" charset="2"/>
                        <a:defRPr>
                          <a:solidFill>
                            <a:schemeClr val="tx1"/>
                          </a:solidFill>
                          <a:effectLst>
                            <a:outerShdw blurRad="38100" dist="38100" dir="2700000" algn="tl">
                              <a:srgbClr val="000000"/>
                            </a:outerShdw>
                          </a:effectLst>
                          <a:latin typeface="Tahoma" pitchFamily="34" charset="0"/>
                          <a:cs typeface="Arial" charset="0"/>
                        </a:defRPr>
                      </a:lvl5pPr>
                      <a:lvl6pPr fontAlgn="base">
                        <a:spcBef>
                          <a:spcPct val="20000"/>
                        </a:spcBef>
                        <a:spcAft>
                          <a:spcPct val="0"/>
                        </a:spcAft>
                        <a:buClr>
                          <a:schemeClr val="hlink"/>
                        </a:buClr>
                        <a:buSzPct val="65000"/>
                        <a:buFont typeface="Wingdings" pitchFamily="2" charset="2"/>
                        <a:defRPr>
                          <a:solidFill>
                            <a:schemeClr val="tx1"/>
                          </a:solidFill>
                          <a:effectLst>
                            <a:outerShdw blurRad="38100" dist="38100" dir="2700000" algn="tl">
                              <a:srgbClr val="000000"/>
                            </a:outerShdw>
                          </a:effectLst>
                          <a:latin typeface="Tahoma" pitchFamily="34" charset="0"/>
                          <a:cs typeface="Arial" charset="0"/>
                        </a:defRPr>
                      </a:lvl6pPr>
                      <a:lvl7pPr fontAlgn="base">
                        <a:spcBef>
                          <a:spcPct val="20000"/>
                        </a:spcBef>
                        <a:spcAft>
                          <a:spcPct val="0"/>
                        </a:spcAft>
                        <a:buClr>
                          <a:schemeClr val="hlink"/>
                        </a:buClr>
                        <a:buSzPct val="65000"/>
                        <a:buFont typeface="Wingdings" pitchFamily="2" charset="2"/>
                        <a:defRPr>
                          <a:solidFill>
                            <a:schemeClr val="tx1"/>
                          </a:solidFill>
                          <a:effectLst>
                            <a:outerShdw blurRad="38100" dist="38100" dir="2700000" algn="tl">
                              <a:srgbClr val="000000"/>
                            </a:outerShdw>
                          </a:effectLst>
                          <a:latin typeface="Tahoma" pitchFamily="34" charset="0"/>
                          <a:cs typeface="Arial" charset="0"/>
                        </a:defRPr>
                      </a:lvl7pPr>
                      <a:lvl8pPr fontAlgn="base">
                        <a:spcBef>
                          <a:spcPct val="20000"/>
                        </a:spcBef>
                        <a:spcAft>
                          <a:spcPct val="0"/>
                        </a:spcAft>
                        <a:buClr>
                          <a:schemeClr val="hlink"/>
                        </a:buClr>
                        <a:buSzPct val="65000"/>
                        <a:buFont typeface="Wingdings" pitchFamily="2" charset="2"/>
                        <a:defRPr>
                          <a:solidFill>
                            <a:schemeClr val="tx1"/>
                          </a:solidFill>
                          <a:effectLst>
                            <a:outerShdw blurRad="38100" dist="38100" dir="2700000" algn="tl">
                              <a:srgbClr val="000000"/>
                            </a:outerShdw>
                          </a:effectLst>
                          <a:latin typeface="Tahoma" pitchFamily="34" charset="0"/>
                          <a:cs typeface="Arial" charset="0"/>
                        </a:defRPr>
                      </a:lvl8pPr>
                      <a:lvl9pPr fontAlgn="base">
                        <a:spcBef>
                          <a:spcPct val="20000"/>
                        </a:spcBef>
                        <a:spcAft>
                          <a:spcPct val="0"/>
                        </a:spcAft>
                        <a:buClr>
                          <a:schemeClr val="hlink"/>
                        </a:buClr>
                        <a:buSzPct val="65000"/>
                        <a:buFont typeface="Wingdings" pitchFamily="2" charset="2"/>
                        <a:defRPr>
                          <a:solidFill>
                            <a:schemeClr val="tx1"/>
                          </a:solidFill>
                          <a:effectLst>
                            <a:outerShdw blurRad="38100" dist="38100" dir="2700000" algn="tl">
                              <a:srgbClr val="000000"/>
                            </a:outerShdw>
                          </a:effectLst>
                          <a:latin typeface="Tahoma" pitchFamily="34" charset="0"/>
                          <a:cs typeface="Arial" charset="0"/>
                        </a:defRPr>
                      </a:lvl9pPr>
                    </a:lstStyle>
                    <a:p>
                      <a:pPr marL="0" marR="0" lvl="0" indent="0" algn="ctr"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altLang="en-US" sz="1700" b="1" u="none" strike="noStrike" cap="none" normalizeH="0" baseline="0" dirty="0" smtClean="0">
                          <a:ln>
                            <a:noFill/>
                          </a:ln>
                          <a:effectLst/>
                        </a:rPr>
                        <a:t>State</a:t>
                      </a:r>
                      <a:endParaRPr kumimoji="0" lang="en-US" altLang="en-US" sz="1700" b="1" i="0" u="none" strike="noStrike" cap="none" normalizeH="0" baseline="0" dirty="0" smtClean="0">
                        <a:ln>
                          <a:noFill/>
                        </a:ln>
                        <a:solidFill>
                          <a:schemeClr val="tx1"/>
                        </a:solidFill>
                        <a:effectLst/>
                        <a:latin typeface="Tahoma" pitchFamily="34" charset="0"/>
                        <a:cs typeface="Arial" charset="0"/>
                      </a:endParaRPr>
                    </a:p>
                  </a:txBody>
                  <a:tcPr marL="109728" marR="109728" marT="54864" marB="54864" anchor="ctr" horzOverflow="overflow"/>
                </a:tc>
                <a:tc>
                  <a:txBody>
                    <a:bodyPr/>
                    <a:lstStyle>
                      <a:lvl1pPr>
                        <a:spcBef>
                          <a:spcPct val="20000"/>
                        </a:spcBef>
                        <a:buClr>
                          <a:schemeClr val="hlink"/>
                        </a:buClr>
                        <a:buSzPct val="65000"/>
                        <a:buFont typeface="Wingdings" pitchFamily="2" charset="2"/>
                        <a:defRPr sz="2800">
                          <a:solidFill>
                            <a:schemeClr val="tx1"/>
                          </a:solidFill>
                          <a:effectLst>
                            <a:outerShdw blurRad="38100" dist="38100" dir="2700000" algn="tl">
                              <a:srgbClr val="000000"/>
                            </a:outerShdw>
                          </a:effectLst>
                          <a:latin typeface="Tahoma" pitchFamily="34" charset="0"/>
                          <a:cs typeface="Arial" charset="0"/>
                        </a:defRPr>
                      </a:lvl1pPr>
                      <a:lvl2pPr>
                        <a:spcBef>
                          <a:spcPct val="20000"/>
                        </a:spcBef>
                        <a:buClr>
                          <a:schemeClr val="folHlink"/>
                        </a:buClr>
                        <a:buSzPct val="65000"/>
                        <a:buFont typeface="Wingdings" pitchFamily="2" charset="2"/>
                        <a:defRPr sz="2400">
                          <a:solidFill>
                            <a:schemeClr val="tx1"/>
                          </a:solidFill>
                          <a:effectLst>
                            <a:outerShdw blurRad="38100" dist="38100" dir="2700000" algn="tl">
                              <a:srgbClr val="000000"/>
                            </a:outerShdw>
                          </a:effectLst>
                          <a:latin typeface="Tahoma" pitchFamily="34" charset="0"/>
                          <a:cs typeface="Arial" charset="0"/>
                        </a:defRPr>
                      </a:lvl2pPr>
                      <a:lvl3pPr>
                        <a:spcBef>
                          <a:spcPct val="20000"/>
                        </a:spcBef>
                        <a:buClr>
                          <a:schemeClr val="hlink"/>
                        </a:buClr>
                        <a:buSzPct val="65000"/>
                        <a:buFont typeface="Wingdings" pitchFamily="2" charset="2"/>
                        <a:defRPr sz="2000">
                          <a:solidFill>
                            <a:schemeClr val="tx1"/>
                          </a:solidFill>
                          <a:effectLst>
                            <a:outerShdw blurRad="38100" dist="38100" dir="2700000" algn="tl">
                              <a:srgbClr val="000000"/>
                            </a:outerShdw>
                          </a:effectLst>
                          <a:latin typeface="Tahoma" pitchFamily="34" charset="0"/>
                          <a:cs typeface="Arial" charset="0"/>
                        </a:defRPr>
                      </a:lvl3pPr>
                      <a:lvl4pPr>
                        <a:spcBef>
                          <a:spcPct val="20000"/>
                        </a:spcBef>
                        <a:buClr>
                          <a:schemeClr val="folHlink"/>
                        </a:buClr>
                        <a:buSzPct val="65000"/>
                        <a:buFont typeface="Wingdings" pitchFamily="2" charset="2"/>
                        <a:defRPr>
                          <a:solidFill>
                            <a:schemeClr val="tx1"/>
                          </a:solidFill>
                          <a:effectLst>
                            <a:outerShdw blurRad="38100" dist="38100" dir="2700000" algn="tl">
                              <a:srgbClr val="000000"/>
                            </a:outerShdw>
                          </a:effectLst>
                          <a:latin typeface="Tahoma" pitchFamily="34" charset="0"/>
                          <a:cs typeface="Arial" charset="0"/>
                        </a:defRPr>
                      </a:lvl4pPr>
                      <a:lvl5pPr>
                        <a:spcBef>
                          <a:spcPct val="20000"/>
                        </a:spcBef>
                        <a:buClr>
                          <a:schemeClr val="hlink"/>
                        </a:buClr>
                        <a:buSzPct val="65000"/>
                        <a:buFont typeface="Wingdings" pitchFamily="2" charset="2"/>
                        <a:defRPr>
                          <a:solidFill>
                            <a:schemeClr val="tx1"/>
                          </a:solidFill>
                          <a:effectLst>
                            <a:outerShdw blurRad="38100" dist="38100" dir="2700000" algn="tl">
                              <a:srgbClr val="000000"/>
                            </a:outerShdw>
                          </a:effectLst>
                          <a:latin typeface="Tahoma" pitchFamily="34" charset="0"/>
                          <a:cs typeface="Arial" charset="0"/>
                        </a:defRPr>
                      </a:lvl5pPr>
                      <a:lvl6pPr fontAlgn="base">
                        <a:spcBef>
                          <a:spcPct val="20000"/>
                        </a:spcBef>
                        <a:spcAft>
                          <a:spcPct val="0"/>
                        </a:spcAft>
                        <a:buClr>
                          <a:schemeClr val="hlink"/>
                        </a:buClr>
                        <a:buSzPct val="65000"/>
                        <a:buFont typeface="Wingdings" pitchFamily="2" charset="2"/>
                        <a:defRPr>
                          <a:solidFill>
                            <a:schemeClr val="tx1"/>
                          </a:solidFill>
                          <a:effectLst>
                            <a:outerShdw blurRad="38100" dist="38100" dir="2700000" algn="tl">
                              <a:srgbClr val="000000"/>
                            </a:outerShdw>
                          </a:effectLst>
                          <a:latin typeface="Tahoma" pitchFamily="34" charset="0"/>
                          <a:cs typeface="Arial" charset="0"/>
                        </a:defRPr>
                      </a:lvl6pPr>
                      <a:lvl7pPr fontAlgn="base">
                        <a:spcBef>
                          <a:spcPct val="20000"/>
                        </a:spcBef>
                        <a:spcAft>
                          <a:spcPct val="0"/>
                        </a:spcAft>
                        <a:buClr>
                          <a:schemeClr val="hlink"/>
                        </a:buClr>
                        <a:buSzPct val="65000"/>
                        <a:buFont typeface="Wingdings" pitchFamily="2" charset="2"/>
                        <a:defRPr>
                          <a:solidFill>
                            <a:schemeClr val="tx1"/>
                          </a:solidFill>
                          <a:effectLst>
                            <a:outerShdw blurRad="38100" dist="38100" dir="2700000" algn="tl">
                              <a:srgbClr val="000000"/>
                            </a:outerShdw>
                          </a:effectLst>
                          <a:latin typeface="Tahoma" pitchFamily="34" charset="0"/>
                          <a:cs typeface="Arial" charset="0"/>
                        </a:defRPr>
                      </a:lvl7pPr>
                      <a:lvl8pPr fontAlgn="base">
                        <a:spcBef>
                          <a:spcPct val="20000"/>
                        </a:spcBef>
                        <a:spcAft>
                          <a:spcPct val="0"/>
                        </a:spcAft>
                        <a:buClr>
                          <a:schemeClr val="hlink"/>
                        </a:buClr>
                        <a:buSzPct val="65000"/>
                        <a:buFont typeface="Wingdings" pitchFamily="2" charset="2"/>
                        <a:defRPr>
                          <a:solidFill>
                            <a:schemeClr val="tx1"/>
                          </a:solidFill>
                          <a:effectLst>
                            <a:outerShdw blurRad="38100" dist="38100" dir="2700000" algn="tl">
                              <a:srgbClr val="000000"/>
                            </a:outerShdw>
                          </a:effectLst>
                          <a:latin typeface="Tahoma" pitchFamily="34" charset="0"/>
                          <a:cs typeface="Arial" charset="0"/>
                        </a:defRPr>
                      </a:lvl8pPr>
                      <a:lvl9pPr fontAlgn="base">
                        <a:spcBef>
                          <a:spcPct val="20000"/>
                        </a:spcBef>
                        <a:spcAft>
                          <a:spcPct val="0"/>
                        </a:spcAft>
                        <a:buClr>
                          <a:schemeClr val="hlink"/>
                        </a:buClr>
                        <a:buSzPct val="65000"/>
                        <a:buFont typeface="Wingdings" pitchFamily="2" charset="2"/>
                        <a:defRPr>
                          <a:solidFill>
                            <a:schemeClr val="tx1"/>
                          </a:solidFill>
                          <a:effectLst>
                            <a:outerShdw blurRad="38100" dist="38100" dir="2700000" algn="tl">
                              <a:srgbClr val="000000"/>
                            </a:outerShdw>
                          </a:effectLst>
                          <a:latin typeface="Tahoma" pitchFamily="34" charset="0"/>
                          <a:cs typeface="Arial" charset="0"/>
                        </a:defRPr>
                      </a:lvl9pPr>
                    </a:lstStyle>
                    <a:p>
                      <a:pPr marL="0" marR="0" lvl="0" indent="0" algn="ctr"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altLang="en-US" sz="1700" b="1" u="none" strike="noStrike" cap="none" normalizeH="0" baseline="0" dirty="0" smtClean="0">
                          <a:ln>
                            <a:noFill/>
                          </a:ln>
                          <a:effectLst/>
                        </a:rPr>
                        <a:t>Area</a:t>
                      </a:r>
                      <a:endParaRPr kumimoji="0" lang="en-US" altLang="en-US" sz="1700" b="1" i="0" u="none" strike="noStrike" cap="none" normalizeH="0" baseline="0" dirty="0" smtClean="0">
                        <a:ln>
                          <a:noFill/>
                        </a:ln>
                        <a:solidFill>
                          <a:schemeClr val="tx1"/>
                        </a:solidFill>
                        <a:effectLst/>
                        <a:latin typeface="Tahoma" pitchFamily="34" charset="0"/>
                        <a:cs typeface="Arial" charset="0"/>
                      </a:endParaRPr>
                    </a:p>
                  </a:txBody>
                  <a:tcPr marL="109728" marR="109728" marT="54864" marB="54864" horzOverflow="overflow"/>
                </a:tc>
              </a:tr>
              <a:tr h="365760">
                <a:tc>
                  <a:txBody>
                    <a:bodyPr/>
                    <a:lstStyle>
                      <a:lvl1pPr>
                        <a:spcBef>
                          <a:spcPct val="20000"/>
                        </a:spcBef>
                        <a:buClr>
                          <a:schemeClr val="hlink"/>
                        </a:buClr>
                        <a:buSzPct val="65000"/>
                        <a:buFont typeface="Wingdings" pitchFamily="2" charset="2"/>
                        <a:defRPr sz="2800">
                          <a:solidFill>
                            <a:schemeClr val="tx1"/>
                          </a:solidFill>
                          <a:effectLst>
                            <a:outerShdw blurRad="38100" dist="38100" dir="2700000" algn="tl">
                              <a:srgbClr val="000000"/>
                            </a:outerShdw>
                          </a:effectLst>
                          <a:latin typeface="Tahoma" pitchFamily="34" charset="0"/>
                          <a:cs typeface="Arial" charset="0"/>
                        </a:defRPr>
                      </a:lvl1pPr>
                      <a:lvl2pPr>
                        <a:spcBef>
                          <a:spcPct val="20000"/>
                        </a:spcBef>
                        <a:buClr>
                          <a:schemeClr val="folHlink"/>
                        </a:buClr>
                        <a:buSzPct val="65000"/>
                        <a:buFont typeface="Wingdings" pitchFamily="2" charset="2"/>
                        <a:defRPr sz="2400">
                          <a:solidFill>
                            <a:schemeClr val="tx1"/>
                          </a:solidFill>
                          <a:effectLst>
                            <a:outerShdw blurRad="38100" dist="38100" dir="2700000" algn="tl">
                              <a:srgbClr val="000000"/>
                            </a:outerShdw>
                          </a:effectLst>
                          <a:latin typeface="Tahoma" pitchFamily="34" charset="0"/>
                          <a:cs typeface="Arial" charset="0"/>
                        </a:defRPr>
                      </a:lvl2pPr>
                      <a:lvl3pPr>
                        <a:spcBef>
                          <a:spcPct val="20000"/>
                        </a:spcBef>
                        <a:buClr>
                          <a:schemeClr val="hlink"/>
                        </a:buClr>
                        <a:buSzPct val="65000"/>
                        <a:buFont typeface="Wingdings" pitchFamily="2" charset="2"/>
                        <a:defRPr sz="2000">
                          <a:solidFill>
                            <a:schemeClr val="tx1"/>
                          </a:solidFill>
                          <a:effectLst>
                            <a:outerShdw blurRad="38100" dist="38100" dir="2700000" algn="tl">
                              <a:srgbClr val="000000"/>
                            </a:outerShdw>
                          </a:effectLst>
                          <a:latin typeface="Tahoma" pitchFamily="34" charset="0"/>
                          <a:cs typeface="Arial" charset="0"/>
                        </a:defRPr>
                      </a:lvl3pPr>
                      <a:lvl4pPr>
                        <a:spcBef>
                          <a:spcPct val="20000"/>
                        </a:spcBef>
                        <a:buClr>
                          <a:schemeClr val="folHlink"/>
                        </a:buClr>
                        <a:buSzPct val="65000"/>
                        <a:buFont typeface="Wingdings" pitchFamily="2" charset="2"/>
                        <a:defRPr>
                          <a:solidFill>
                            <a:schemeClr val="tx1"/>
                          </a:solidFill>
                          <a:effectLst>
                            <a:outerShdw blurRad="38100" dist="38100" dir="2700000" algn="tl">
                              <a:srgbClr val="000000"/>
                            </a:outerShdw>
                          </a:effectLst>
                          <a:latin typeface="Tahoma" pitchFamily="34" charset="0"/>
                          <a:cs typeface="Arial" charset="0"/>
                        </a:defRPr>
                      </a:lvl4pPr>
                      <a:lvl5pPr>
                        <a:spcBef>
                          <a:spcPct val="20000"/>
                        </a:spcBef>
                        <a:buClr>
                          <a:schemeClr val="hlink"/>
                        </a:buClr>
                        <a:buSzPct val="65000"/>
                        <a:buFont typeface="Wingdings" pitchFamily="2" charset="2"/>
                        <a:defRPr>
                          <a:solidFill>
                            <a:schemeClr val="tx1"/>
                          </a:solidFill>
                          <a:effectLst>
                            <a:outerShdw blurRad="38100" dist="38100" dir="2700000" algn="tl">
                              <a:srgbClr val="000000"/>
                            </a:outerShdw>
                          </a:effectLst>
                          <a:latin typeface="Tahoma" pitchFamily="34" charset="0"/>
                          <a:cs typeface="Arial" charset="0"/>
                        </a:defRPr>
                      </a:lvl5pPr>
                      <a:lvl6pPr fontAlgn="base">
                        <a:spcBef>
                          <a:spcPct val="20000"/>
                        </a:spcBef>
                        <a:spcAft>
                          <a:spcPct val="0"/>
                        </a:spcAft>
                        <a:buClr>
                          <a:schemeClr val="hlink"/>
                        </a:buClr>
                        <a:buSzPct val="65000"/>
                        <a:buFont typeface="Wingdings" pitchFamily="2" charset="2"/>
                        <a:defRPr>
                          <a:solidFill>
                            <a:schemeClr val="tx1"/>
                          </a:solidFill>
                          <a:effectLst>
                            <a:outerShdw blurRad="38100" dist="38100" dir="2700000" algn="tl">
                              <a:srgbClr val="000000"/>
                            </a:outerShdw>
                          </a:effectLst>
                          <a:latin typeface="Tahoma" pitchFamily="34" charset="0"/>
                          <a:cs typeface="Arial" charset="0"/>
                        </a:defRPr>
                      </a:lvl6pPr>
                      <a:lvl7pPr fontAlgn="base">
                        <a:spcBef>
                          <a:spcPct val="20000"/>
                        </a:spcBef>
                        <a:spcAft>
                          <a:spcPct val="0"/>
                        </a:spcAft>
                        <a:buClr>
                          <a:schemeClr val="hlink"/>
                        </a:buClr>
                        <a:buSzPct val="65000"/>
                        <a:buFont typeface="Wingdings" pitchFamily="2" charset="2"/>
                        <a:defRPr>
                          <a:solidFill>
                            <a:schemeClr val="tx1"/>
                          </a:solidFill>
                          <a:effectLst>
                            <a:outerShdw blurRad="38100" dist="38100" dir="2700000" algn="tl">
                              <a:srgbClr val="000000"/>
                            </a:outerShdw>
                          </a:effectLst>
                          <a:latin typeface="Tahoma" pitchFamily="34" charset="0"/>
                          <a:cs typeface="Arial" charset="0"/>
                        </a:defRPr>
                      </a:lvl7pPr>
                      <a:lvl8pPr fontAlgn="base">
                        <a:spcBef>
                          <a:spcPct val="20000"/>
                        </a:spcBef>
                        <a:spcAft>
                          <a:spcPct val="0"/>
                        </a:spcAft>
                        <a:buClr>
                          <a:schemeClr val="hlink"/>
                        </a:buClr>
                        <a:buSzPct val="65000"/>
                        <a:buFont typeface="Wingdings" pitchFamily="2" charset="2"/>
                        <a:defRPr>
                          <a:solidFill>
                            <a:schemeClr val="tx1"/>
                          </a:solidFill>
                          <a:effectLst>
                            <a:outerShdw blurRad="38100" dist="38100" dir="2700000" algn="tl">
                              <a:srgbClr val="000000"/>
                            </a:outerShdw>
                          </a:effectLst>
                          <a:latin typeface="Tahoma" pitchFamily="34" charset="0"/>
                          <a:cs typeface="Arial" charset="0"/>
                        </a:defRPr>
                      </a:lvl8pPr>
                      <a:lvl9pPr fontAlgn="base">
                        <a:spcBef>
                          <a:spcPct val="20000"/>
                        </a:spcBef>
                        <a:spcAft>
                          <a:spcPct val="0"/>
                        </a:spcAft>
                        <a:buClr>
                          <a:schemeClr val="hlink"/>
                        </a:buClr>
                        <a:buSzPct val="65000"/>
                        <a:buFont typeface="Wingdings" pitchFamily="2" charset="2"/>
                        <a:defRPr>
                          <a:solidFill>
                            <a:schemeClr val="tx1"/>
                          </a:solidFill>
                          <a:effectLst>
                            <a:outerShdw blurRad="38100" dist="38100" dir="2700000" algn="tl">
                              <a:srgbClr val="000000"/>
                            </a:outerShdw>
                          </a:effectLst>
                          <a:latin typeface="Tahoma" pitchFamily="34" charset="0"/>
                          <a:cs typeface="Arial"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altLang="en-US" sz="1700" u="none" strike="noStrike" cap="none" normalizeH="0" baseline="0" dirty="0" smtClean="0">
                          <a:ln>
                            <a:noFill/>
                          </a:ln>
                          <a:effectLst/>
                        </a:rPr>
                        <a:t>Texas</a:t>
                      </a:r>
                      <a:endParaRPr kumimoji="0" lang="en-US" altLang="en-US" sz="1700" b="0" i="0" u="none" strike="noStrike" cap="none" normalizeH="0" baseline="0" dirty="0" smtClean="0">
                        <a:ln>
                          <a:noFill/>
                        </a:ln>
                        <a:solidFill>
                          <a:schemeClr val="tx1"/>
                        </a:solidFill>
                        <a:effectLst/>
                        <a:latin typeface="Tahoma" pitchFamily="34" charset="0"/>
                        <a:cs typeface="Arial" charset="0"/>
                      </a:endParaRPr>
                    </a:p>
                  </a:txBody>
                  <a:tcPr marL="109728" marR="109728" marT="54864" marB="54864" horzOverflow="overflow"/>
                </a:tc>
                <a:tc>
                  <a:txBody>
                    <a:bodyPr/>
                    <a:lstStyle>
                      <a:lvl1pPr>
                        <a:spcBef>
                          <a:spcPct val="20000"/>
                        </a:spcBef>
                        <a:buClr>
                          <a:schemeClr val="hlink"/>
                        </a:buClr>
                        <a:buSzPct val="65000"/>
                        <a:buFont typeface="Wingdings" pitchFamily="2" charset="2"/>
                        <a:defRPr sz="2800">
                          <a:solidFill>
                            <a:schemeClr val="tx1"/>
                          </a:solidFill>
                          <a:effectLst>
                            <a:outerShdw blurRad="38100" dist="38100" dir="2700000" algn="tl">
                              <a:srgbClr val="000000"/>
                            </a:outerShdw>
                          </a:effectLst>
                          <a:latin typeface="Tahoma" pitchFamily="34" charset="0"/>
                          <a:cs typeface="Arial" charset="0"/>
                        </a:defRPr>
                      </a:lvl1pPr>
                      <a:lvl2pPr>
                        <a:spcBef>
                          <a:spcPct val="20000"/>
                        </a:spcBef>
                        <a:buClr>
                          <a:schemeClr val="folHlink"/>
                        </a:buClr>
                        <a:buSzPct val="65000"/>
                        <a:buFont typeface="Wingdings" pitchFamily="2" charset="2"/>
                        <a:defRPr sz="2400">
                          <a:solidFill>
                            <a:schemeClr val="tx1"/>
                          </a:solidFill>
                          <a:effectLst>
                            <a:outerShdw blurRad="38100" dist="38100" dir="2700000" algn="tl">
                              <a:srgbClr val="000000"/>
                            </a:outerShdw>
                          </a:effectLst>
                          <a:latin typeface="Tahoma" pitchFamily="34" charset="0"/>
                          <a:cs typeface="Arial" charset="0"/>
                        </a:defRPr>
                      </a:lvl2pPr>
                      <a:lvl3pPr>
                        <a:spcBef>
                          <a:spcPct val="20000"/>
                        </a:spcBef>
                        <a:buClr>
                          <a:schemeClr val="hlink"/>
                        </a:buClr>
                        <a:buSzPct val="65000"/>
                        <a:buFont typeface="Wingdings" pitchFamily="2" charset="2"/>
                        <a:defRPr sz="2000">
                          <a:solidFill>
                            <a:schemeClr val="tx1"/>
                          </a:solidFill>
                          <a:effectLst>
                            <a:outerShdw blurRad="38100" dist="38100" dir="2700000" algn="tl">
                              <a:srgbClr val="000000"/>
                            </a:outerShdw>
                          </a:effectLst>
                          <a:latin typeface="Tahoma" pitchFamily="34" charset="0"/>
                          <a:cs typeface="Arial" charset="0"/>
                        </a:defRPr>
                      </a:lvl3pPr>
                      <a:lvl4pPr>
                        <a:spcBef>
                          <a:spcPct val="20000"/>
                        </a:spcBef>
                        <a:buClr>
                          <a:schemeClr val="folHlink"/>
                        </a:buClr>
                        <a:buSzPct val="65000"/>
                        <a:buFont typeface="Wingdings" pitchFamily="2" charset="2"/>
                        <a:defRPr>
                          <a:solidFill>
                            <a:schemeClr val="tx1"/>
                          </a:solidFill>
                          <a:effectLst>
                            <a:outerShdw blurRad="38100" dist="38100" dir="2700000" algn="tl">
                              <a:srgbClr val="000000"/>
                            </a:outerShdw>
                          </a:effectLst>
                          <a:latin typeface="Tahoma" pitchFamily="34" charset="0"/>
                          <a:cs typeface="Arial" charset="0"/>
                        </a:defRPr>
                      </a:lvl4pPr>
                      <a:lvl5pPr>
                        <a:spcBef>
                          <a:spcPct val="20000"/>
                        </a:spcBef>
                        <a:buClr>
                          <a:schemeClr val="hlink"/>
                        </a:buClr>
                        <a:buSzPct val="65000"/>
                        <a:buFont typeface="Wingdings" pitchFamily="2" charset="2"/>
                        <a:defRPr>
                          <a:solidFill>
                            <a:schemeClr val="tx1"/>
                          </a:solidFill>
                          <a:effectLst>
                            <a:outerShdw blurRad="38100" dist="38100" dir="2700000" algn="tl">
                              <a:srgbClr val="000000"/>
                            </a:outerShdw>
                          </a:effectLst>
                          <a:latin typeface="Tahoma" pitchFamily="34" charset="0"/>
                          <a:cs typeface="Arial" charset="0"/>
                        </a:defRPr>
                      </a:lvl5pPr>
                      <a:lvl6pPr fontAlgn="base">
                        <a:spcBef>
                          <a:spcPct val="20000"/>
                        </a:spcBef>
                        <a:spcAft>
                          <a:spcPct val="0"/>
                        </a:spcAft>
                        <a:buClr>
                          <a:schemeClr val="hlink"/>
                        </a:buClr>
                        <a:buSzPct val="65000"/>
                        <a:buFont typeface="Wingdings" pitchFamily="2" charset="2"/>
                        <a:defRPr>
                          <a:solidFill>
                            <a:schemeClr val="tx1"/>
                          </a:solidFill>
                          <a:effectLst>
                            <a:outerShdw blurRad="38100" dist="38100" dir="2700000" algn="tl">
                              <a:srgbClr val="000000"/>
                            </a:outerShdw>
                          </a:effectLst>
                          <a:latin typeface="Tahoma" pitchFamily="34" charset="0"/>
                          <a:cs typeface="Arial" charset="0"/>
                        </a:defRPr>
                      </a:lvl6pPr>
                      <a:lvl7pPr fontAlgn="base">
                        <a:spcBef>
                          <a:spcPct val="20000"/>
                        </a:spcBef>
                        <a:spcAft>
                          <a:spcPct val="0"/>
                        </a:spcAft>
                        <a:buClr>
                          <a:schemeClr val="hlink"/>
                        </a:buClr>
                        <a:buSzPct val="65000"/>
                        <a:buFont typeface="Wingdings" pitchFamily="2" charset="2"/>
                        <a:defRPr>
                          <a:solidFill>
                            <a:schemeClr val="tx1"/>
                          </a:solidFill>
                          <a:effectLst>
                            <a:outerShdw blurRad="38100" dist="38100" dir="2700000" algn="tl">
                              <a:srgbClr val="000000"/>
                            </a:outerShdw>
                          </a:effectLst>
                          <a:latin typeface="Tahoma" pitchFamily="34" charset="0"/>
                          <a:cs typeface="Arial" charset="0"/>
                        </a:defRPr>
                      </a:lvl7pPr>
                      <a:lvl8pPr fontAlgn="base">
                        <a:spcBef>
                          <a:spcPct val="20000"/>
                        </a:spcBef>
                        <a:spcAft>
                          <a:spcPct val="0"/>
                        </a:spcAft>
                        <a:buClr>
                          <a:schemeClr val="hlink"/>
                        </a:buClr>
                        <a:buSzPct val="65000"/>
                        <a:buFont typeface="Wingdings" pitchFamily="2" charset="2"/>
                        <a:defRPr>
                          <a:solidFill>
                            <a:schemeClr val="tx1"/>
                          </a:solidFill>
                          <a:effectLst>
                            <a:outerShdw blurRad="38100" dist="38100" dir="2700000" algn="tl">
                              <a:srgbClr val="000000"/>
                            </a:outerShdw>
                          </a:effectLst>
                          <a:latin typeface="Tahoma" pitchFamily="34" charset="0"/>
                          <a:cs typeface="Arial" charset="0"/>
                        </a:defRPr>
                      </a:lvl8pPr>
                      <a:lvl9pPr fontAlgn="base">
                        <a:spcBef>
                          <a:spcPct val="20000"/>
                        </a:spcBef>
                        <a:spcAft>
                          <a:spcPct val="0"/>
                        </a:spcAft>
                        <a:buClr>
                          <a:schemeClr val="hlink"/>
                        </a:buClr>
                        <a:buSzPct val="65000"/>
                        <a:buFont typeface="Wingdings" pitchFamily="2" charset="2"/>
                        <a:defRPr>
                          <a:solidFill>
                            <a:schemeClr val="tx1"/>
                          </a:solidFill>
                          <a:effectLst>
                            <a:outerShdw blurRad="38100" dist="38100" dir="2700000" algn="tl">
                              <a:srgbClr val="000000"/>
                            </a:outerShdw>
                          </a:effectLst>
                          <a:latin typeface="Tahoma" pitchFamily="34" charset="0"/>
                          <a:cs typeface="Arial"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altLang="en-US" sz="1700" u="none" strike="noStrike" cap="none" normalizeH="0" baseline="0" dirty="0" smtClean="0">
                          <a:ln>
                            <a:noFill/>
                          </a:ln>
                          <a:effectLst/>
                        </a:rPr>
                        <a:t>286K mi</a:t>
                      </a:r>
                      <a:r>
                        <a:rPr kumimoji="0" lang="en-US" altLang="en-US" sz="1700" u="none" strike="noStrike" cap="none" normalizeH="0" baseline="30000" dirty="0" smtClean="0">
                          <a:ln>
                            <a:noFill/>
                          </a:ln>
                          <a:effectLst/>
                        </a:rPr>
                        <a:t>2</a:t>
                      </a:r>
                      <a:endParaRPr kumimoji="0" lang="en-US" altLang="en-US" sz="1700" b="0" i="0" u="none" strike="noStrike" cap="none" normalizeH="0" baseline="0" dirty="0" smtClean="0">
                        <a:ln>
                          <a:noFill/>
                        </a:ln>
                        <a:solidFill>
                          <a:schemeClr val="tx1"/>
                        </a:solidFill>
                        <a:effectLst/>
                        <a:latin typeface="Tahoma" pitchFamily="34" charset="0"/>
                        <a:cs typeface="Arial" charset="0"/>
                      </a:endParaRPr>
                    </a:p>
                  </a:txBody>
                  <a:tcPr marL="109728" marR="109728" marT="54864" marB="54864" horzOverflow="overflow"/>
                </a:tc>
              </a:tr>
              <a:tr h="365760">
                <a:tc>
                  <a:txBody>
                    <a:bodyPr/>
                    <a:lstStyle>
                      <a:lvl1pPr>
                        <a:spcBef>
                          <a:spcPct val="20000"/>
                        </a:spcBef>
                        <a:buClr>
                          <a:schemeClr val="hlink"/>
                        </a:buClr>
                        <a:buSzPct val="65000"/>
                        <a:buFont typeface="Wingdings" pitchFamily="2" charset="2"/>
                        <a:defRPr sz="2800">
                          <a:solidFill>
                            <a:schemeClr val="tx1"/>
                          </a:solidFill>
                          <a:effectLst>
                            <a:outerShdw blurRad="38100" dist="38100" dir="2700000" algn="tl">
                              <a:srgbClr val="000000"/>
                            </a:outerShdw>
                          </a:effectLst>
                          <a:latin typeface="Tahoma" pitchFamily="34" charset="0"/>
                          <a:cs typeface="Arial" charset="0"/>
                        </a:defRPr>
                      </a:lvl1pPr>
                      <a:lvl2pPr>
                        <a:spcBef>
                          <a:spcPct val="20000"/>
                        </a:spcBef>
                        <a:buClr>
                          <a:schemeClr val="folHlink"/>
                        </a:buClr>
                        <a:buSzPct val="65000"/>
                        <a:buFont typeface="Wingdings" pitchFamily="2" charset="2"/>
                        <a:defRPr sz="2400">
                          <a:solidFill>
                            <a:schemeClr val="tx1"/>
                          </a:solidFill>
                          <a:effectLst>
                            <a:outerShdw blurRad="38100" dist="38100" dir="2700000" algn="tl">
                              <a:srgbClr val="000000"/>
                            </a:outerShdw>
                          </a:effectLst>
                          <a:latin typeface="Tahoma" pitchFamily="34" charset="0"/>
                          <a:cs typeface="Arial" charset="0"/>
                        </a:defRPr>
                      </a:lvl2pPr>
                      <a:lvl3pPr>
                        <a:spcBef>
                          <a:spcPct val="20000"/>
                        </a:spcBef>
                        <a:buClr>
                          <a:schemeClr val="hlink"/>
                        </a:buClr>
                        <a:buSzPct val="65000"/>
                        <a:buFont typeface="Wingdings" pitchFamily="2" charset="2"/>
                        <a:defRPr sz="2000">
                          <a:solidFill>
                            <a:schemeClr val="tx1"/>
                          </a:solidFill>
                          <a:effectLst>
                            <a:outerShdw blurRad="38100" dist="38100" dir="2700000" algn="tl">
                              <a:srgbClr val="000000"/>
                            </a:outerShdw>
                          </a:effectLst>
                          <a:latin typeface="Tahoma" pitchFamily="34" charset="0"/>
                          <a:cs typeface="Arial" charset="0"/>
                        </a:defRPr>
                      </a:lvl3pPr>
                      <a:lvl4pPr>
                        <a:spcBef>
                          <a:spcPct val="20000"/>
                        </a:spcBef>
                        <a:buClr>
                          <a:schemeClr val="folHlink"/>
                        </a:buClr>
                        <a:buSzPct val="65000"/>
                        <a:buFont typeface="Wingdings" pitchFamily="2" charset="2"/>
                        <a:defRPr>
                          <a:solidFill>
                            <a:schemeClr val="tx1"/>
                          </a:solidFill>
                          <a:effectLst>
                            <a:outerShdw blurRad="38100" dist="38100" dir="2700000" algn="tl">
                              <a:srgbClr val="000000"/>
                            </a:outerShdw>
                          </a:effectLst>
                          <a:latin typeface="Tahoma" pitchFamily="34" charset="0"/>
                          <a:cs typeface="Arial" charset="0"/>
                        </a:defRPr>
                      </a:lvl4pPr>
                      <a:lvl5pPr>
                        <a:spcBef>
                          <a:spcPct val="20000"/>
                        </a:spcBef>
                        <a:buClr>
                          <a:schemeClr val="hlink"/>
                        </a:buClr>
                        <a:buSzPct val="65000"/>
                        <a:buFont typeface="Wingdings" pitchFamily="2" charset="2"/>
                        <a:defRPr>
                          <a:solidFill>
                            <a:schemeClr val="tx1"/>
                          </a:solidFill>
                          <a:effectLst>
                            <a:outerShdw blurRad="38100" dist="38100" dir="2700000" algn="tl">
                              <a:srgbClr val="000000"/>
                            </a:outerShdw>
                          </a:effectLst>
                          <a:latin typeface="Tahoma" pitchFamily="34" charset="0"/>
                          <a:cs typeface="Arial" charset="0"/>
                        </a:defRPr>
                      </a:lvl5pPr>
                      <a:lvl6pPr fontAlgn="base">
                        <a:spcBef>
                          <a:spcPct val="20000"/>
                        </a:spcBef>
                        <a:spcAft>
                          <a:spcPct val="0"/>
                        </a:spcAft>
                        <a:buClr>
                          <a:schemeClr val="hlink"/>
                        </a:buClr>
                        <a:buSzPct val="65000"/>
                        <a:buFont typeface="Wingdings" pitchFamily="2" charset="2"/>
                        <a:defRPr>
                          <a:solidFill>
                            <a:schemeClr val="tx1"/>
                          </a:solidFill>
                          <a:effectLst>
                            <a:outerShdw blurRad="38100" dist="38100" dir="2700000" algn="tl">
                              <a:srgbClr val="000000"/>
                            </a:outerShdw>
                          </a:effectLst>
                          <a:latin typeface="Tahoma" pitchFamily="34" charset="0"/>
                          <a:cs typeface="Arial" charset="0"/>
                        </a:defRPr>
                      </a:lvl6pPr>
                      <a:lvl7pPr fontAlgn="base">
                        <a:spcBef>
                          <a:spcPct val="20000"/>
                        </a:spcBef>
                        <a:spcAft>
                          <a:spcPct val="0"/>
                        </a:spcAft>
                        <a:buClr>
                          <a:schemeClr val="hlink"/>
                        </a:buClr>
                        <a:buSzPct val="65000"/>
                        <a:buFont typeface="Wingdings" pitchFamily="2" charset="2"/>
                        <a:defRPr>
                          <a:solidFill>
                            <a:schemeClr val="tx1"/>
                          </a:solidFill>
                          <a:effectLst>
                            <a:outerShdw blurRad="38100" dist="38100" dir="2700000" algn="tl">
                              <a:srgbClr val="000000"/>
                            </a:outerShdw>
                          </a:effectLst>
                          <a:latin typeface="Tahoma" pitchFamily="34" charset="0"/>
                          <a:cs typeface="Arial" charset="0"/>
                        </a:defRPr>
                      </a:lvl7pPr>
                      <a:lvl8pPr fontAlgn="base">
                        <a:spcBef>
                          <a:spcPct val="20000"/>
                        </a:spcBef>
                        <a:spcAft>
                          <a:spcPct val="0"/>
                        </a:spcAft>
                        <a:buClr>
                          <a:schemeClr val="hlink"/>
                        </a:buClr>
                        <a:buSzPct val="65000"/>
                        <a:buFont typeface="Wingdings" pitchFamily="2" charset="2"/>
                        <a:defRPr>
                          <a:solidFill>
                            <a:schemeClr val="tx1"/>
                          </a:solidFill>
                          <a:effectLst>
                            <a:outerShdw blurRad="38100" dist="38100" dir="2700000" algn="tl">
                              <a:srgbClr val="000000"/>
                            </a:outerShdw>
                          </a:effectLst>
                          <a:latin typeface="Tahoma" pitchFamily="34" charset="0"/>
                          <a:cs typeface="Arial" charset="0"/>
                        </a:defRPr>
                      </a:lvl8pPr>
                      <a:lvl9pPr fontAlgn="base">
                        <a:spcBef>
                          <a:spcPct val="20000"/>
                        </a:spcBef>
                        <a:spcAft>
                          <a:spcPct val="0"/>
                        </a:spcAft>
                        <a:buClr>
                          <a:schemeClr val="hlink"/>
                        </a:buClr>
                        <a:buSzPct val="65000"/>
                        <a:buFont typeface="Wingdings" pitchFamily="2" charset="2"/>
                        <a:defRPr>
                          <a:solidFill>
                            <a:schemeClr val="tx1"/>
                          </a:solidFill>
                          <a:effectLst>
                            <a:outerShdw blurRad="38100" dist="38100" dir="2700000" algn="tl">
                              <a:srgbClr val="000000"/>
                            </a:outerShdw>
                          </a:effectLst>
                          <a:latin typeface="Tahoma" pitchFamily="34" charset="0"/>
                          <a:cs typeface="Arial"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altLang="en-US" sz="1700" u="none" strike="noStrike" cap="none" normalizeH="0" baseline="0" dirty="0" smtClean="0">
                          <a:ln>
                            <a:noFill/>
                          </a:ln>
                          <a:effectLst/>
                        </a:rPr>
                        <a:t>Florida</a:t>
                      </a:r>
                      <a:endParaRPr kumimoji="0" lang="en-US" altLang="en-US" sz="1700" b="0" i="0" u="none" strike="noStrike" cap="none" normalizeH="0" baseline="0" dirty="0" smtClean="0">
                        <a:ln>
                          <a:noFill/>
                        </a:ln>
                        <a:solidFill>
                          <a:schemeClr val="tx1"/>
                        </a:solidFill>
                        <a:effectLst/>
                        <a:latin typeface="Tahoma" pitchFamily="34" charset="0"/>
                        <a:cs typeface="Arial" charset="0"/>
                      </a:endParaRPr>
                    </a:p>
                  </a:txBody>
                  <a:tcPr marL="109728" marR="109728" marT="54864" marB="54864" horzOverflow="overflow"/>
                </a:tc>
                <a:tc>
                  <a:txBody>
                    <a:bodyPr/>
                    <a:lstStyle>
                      <a:lvl1pPr>
                        <a:spcBef>
                          <a:spcPct val="20000"/>
                        </a:spcBef>
                        <a:buClr>
                          <a:schemeClr val="hlink"/>
                        </a:buClr>
                        <a:buSzPct val="65000"/>
                        <a:buFont typeface="Wingdings" pitchFamily="2" charset="2"/>
                        <a:defRPr sz="2800">
                          <a:solidFill>
                            <a:schemeClr val="tx1"/>
                          </a:solidFill>
                          <a:effectLst>
                            <a:outerShdw blurRad="38100" dist="38100" dir="2700000" algn="tl">
                              <a:srgbClr val="000000"/>
                            </a:outerShdw>
                          </a:effectLst>
                          <a:latin typeface="Tahoma" pitchFamily="34" charset="0"/>
                          <a:cs typeface="Arial" charset="0"/>
                        </a:defRPr>
                      </a:lvl1pPr>
                      <a:lvl2pPr>
                        <a:spcBef>
                          <a:spcPct val="20000"/>
                        </a:spcBef>
                        <a:buClr>
                          <a:schemeClr val="folHlink"/>
                        </a:buClr>
                        <a:buSzPct val="65000"/>
                        <a:buFont typeface="Wingdings" pitchFamily="2" charset="2"/>
                        <a:defRPr sz="2400">
                          <a:solidFill>
                            <a:schemeClr val="tx1"/>
                          </a:solidFill>
                          <a:effectLst>
                            <a:outerShdw blurRad="38100" dist="38100" dir="2700000" algn="tl">
                              <a:srgbClr val="000000"/>
                            </a:outerShdw>
                          </a:effectLst>
                          <a:latin typeface="Tahoma" pitchFamily="34" charset="0"/>
                          <a:cs typeface="Arial" charset="0"/>
                        </a:defRPr>
                      </a:lvl2pPr>
                      <a:lvl3pPr>
                        <a:spcBef>
                          <a:spcPct val="20000"/>
                        </a:spcBef>
                        <a:buClr>
                          <a:schemeClr val="hlink"/>
                        </a:buClr>
                        <a:buSzPct val="65000"/>
                        <a:buFont typeface="Wingdings" pitchFamily="2" charset="2"/>
                        <a:defRPr sz="2000">
                          <a:solidFill>
                            <a:schemeClr val="tx1"/>
                          </a:solidFill>
                          <a:effectLst>
                            <a:outerShdw blurRad="38100" dist="38100" dir="2700000" algn="tl">
                              <a:srgbClr val="000000"/>
                            </a:outerShdw>
                          </a:effectLst>
                          <a:latin typeface="Tahoma" pitchFamily="34" charset="0"/>
                          <a:cs typeface="Arial" charset="0"/>
                        </a:defRPr>
                      </a:lvl3pPr>
                      <a:lvl4pPr>
                        <a:spcBef>
                          <a:spcPct val="20000"/>
                        </a:spcBef>
                        <a:buClr>
                          <a:schemeClr val="folHlink"/>
                        </a:buClr>
                        <a:buSzPct val="65000"/>
                        <a:buFont typeface="Wingdings" pitchFamily="2" charset="2"/>
                        <a:defRPr>
                          <a:solidFill>
                            <a:schemeClr val="tx1"/>
                          </a:solidFill>
                          <a:effectLst>
                            <a:outerShdw blurRad="38100" dist="38100" dir="2700000" algn="tl">
                              <a:srgbClr val="000000"/>
                            </a:outerShdw>
                          </a:effectLst>
                          <a:latin typeface="Tahoma" pitchFamily="34" charset="0"/>
                          <a:cs typeface="Arial" charset="0"/>
                        </a:defRPr>
                      </a:lvl4pPr>
                      <a:lvl5pPr>
                        <a:spcBef>
                          <a:spcPct val="20000"/>
                        </a:spcBef>
                        <a:buClr>
                          <a:schemeClr val="hlink"/>
                        </a:buClr>
                        <a:buSzPct val="65000"/>
                        <a:buFont typeface="Wingdings" pitchFamily="2" charset="2"/>
                        <a:defRPr>
                          <a:solidFill>
                            <a:schemeClr val="tx1"/>
                          </a:solidFill>
                          <a:effectLst>
                            <a:outerShdw blurRad="38100" dist="38100" dir="2700000" algn="tl">
                              <a:srgbClr val="000000"/>
                            </a:outerShdw>
                          </a:effectLst>
                          <a:latin typeface="Tahoma" pitchFamily="34" charset="0"/>
                          <a:cs typeface="Arial" charset="0"/>
                        </a:defRPr>
                      </a:lvl5pPr>
                      <a:lvl6pPr fontAlgn="base">
                        <a:spcBef>
                          <a:spcPct val="20000"/>
                        </a:spcBef>
                        <a:spcAft>
                          <a:spcPct val="0"/>
                        </a:spcAft>
                        <a:buClr>
                          <a:schemeClr val="hlink"/>
                        </a:buClr>
                        <a:buSzPct val="65000"/>
                        <a:buFont typeface="Wingdings" pitchFamily="2" charset="2"/>
                        <a:defRPr>
                          <a:solidFill>
                            <a:schemeClr val="tx1"/>
                          </a:solidFill>
                          <a:effectLst>
                            <a:outerShdw blurRad="38100" dist="38100" dir="2700000" algn="tl">
                              <a:srgbClr val="000000"/>
                            </a:outerShdw>
                          </a:effectLst>
                          <a:latin typeface="Tahoma" pitchFamily="34" charset="0"/>
                          <a:cs typeface="Arial" charset="0"/>
                        </a:defRPr>
                      </a:lvl6pPr>
                      <a:lvl7pPr fontAlgn="base">
                        <a:spcBef>
                          <a:spcPct val="20000"/>
                        </a:spcBef>
                        <a:spcAft>
                          <a:spcPct val="0"/>
                        </a:spcAft>
                        <a:buClr>
                          <a:schemeClr val="hlink"/>
                        </a:buClr>
                        <a:buSzPct val="65000"/>
                        <a:buFont typeface="Wingdings" pitchFamily="2" charset="2"/>
                        <a:defRPr>
                          <a:solidFill>
                            <a:schemeClr val="tx1"/>
                          </a:solidFill>
                          <a:effectLst>
                            <a:outerShdw blurRad="38100" dist="38100" dir="2700000" algn="tl">
                              <a:srgbClr val="000000"/>
                            </a:outerShdw>
                          </a:effectLst>
                          <a:latin typeface="Tahoma" pitchFamily="34" charset="0"/>
                          <a:cs typeface="Arial" charset="0"/>
                        </a:defRPr>
                      </a:lvl7pPr>
                      <a:lvl8pPr fontAlgn="base">
                        <a:spcBef>
                          <a:spcPct val="20000"/>
                        </a:spcBef>
                        <a:spcAft>
                          <a:spcPct val="0"/>
                        </a:spcAft>
                        <a:buClr>
                          <a:schemeClr val="hlink"/>
                        </a:buClr>
                        <a:buSzPct val="65000"/>
                        <a:buFont typeface="Wingdings" pitchFamily="2" charset="2"/>
                        <a:defRPr>
                          <a:solidFill>
                            <a:schemeClr val="tx1"/>
                          </a:solidFill>
                          <a:effectLst>
                            <a:outerShdw blurRad="38100" dist="38100" dir="2700000" algn="tl">
                              <a:srgbClr val="000000"/>
                            </a:outerShdw>
                          </a:effectLst>
                          <a:latin typeface="Tahoma" pitchFamily="34" charset="0"/>
                          <a:cs typeface="Arial" charset="0"/>
                        </a:defRPr>
                      </a:lvl8pPr>
                      <a:lvl9pPr fontAlgn="base">
                        <a:spcBef>
                          <a:spcPct val="20000"/>
                        </a:spcBef>
                        <a:spcAft>
                          <a:spcPct val="0"/>
                        </a:spcAft>
                        <a:buClr>
                          <a:schemeClr val="hlink"/>
                        </a:buClr>
                        <a:buSzPct val="65000"/>
                        <a:buFont typeface="Wingdings" pitchFamily="2" charset="2"/>
                        <a:defRPr>
                          <a:solidFill>
                            <a:schemeClr val="tx1"/>
                          </a:solidFill>
                          <a:effectLst>
                            <a:outerShdw blurRad="38100" dist="38100" dir="2700000" algn="tl">
                              <a:srgbClr val="000000"/>
                            </a:outerShdw>
                          </a:effectLst>
                          <a:latin typeface="Tahoma" pitchFamily="34" charset="0"/>
                          <a:cs typeface="Arial"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altLang="en-US" sz="1700" u="none" strike="noStrike" cap="none" normalizeH="0" baseline="0" dirty="0" smtClean="0">
                          <a:ln>
                            <a:noFill/>
                          </a:ln>
                          <a:effectLst/>
                        </a:rPr>
                        <a:t>65K mi</a:t>
                      </a:r>
                      <a:r>
                        <a:rPr kumimoji="0" lang="en-US" altLang="en-US" sz="1700" u="none" strike="noStrike" cap="none" normalizeH="0" baseline="30000" dirty="0" smtClean="0">
                          <a:ln>
                            <a:noFill/>
                          </a:ln>
                          <a:effectLst/>
                        </a:rPr>
                        <a:t>2</a:t>
                      </a:r>
                      <a:endParaRPr kumimoji="0" lang="en-US" altLang="en-US" sz="1700" b="0" i="0" u="none" strike="noStrike" cap="none" normalizeH="0" baseline="30000" dirty="0" smtClean="0">
                        <a:ln>
                          <a:noFill/>
                        </a:ln>
                        <a:solidFill>
                          <a:schemeClr val="tx1"/>
                        </a:solidFill>
                        <a:effectLst/>
                        <a:latin typeface="Tahoma" pitchFamily="34" charset="0"/>
                        <a:cs typeface="Arial" charset="0"/>
                      </a:endParaRPr>
                    </a:p>
                  </a:txBody>
                  <a:tcPr marL="109728" marR="109728" marT="54864" marB="54864" horzOverflow="overflow"/>
                </a:tc>
              </a:tr>
            </a:tbl>
          </a:graphicData>
        </a:graphic>
      </p:graphicFrame>
    </p:spTree>
    <p:extLst>
      <p:ext uri="{BB962C8B-B14F-4D97-AF65-F5344CB8AC3E}">
        <p14:creationId xmlns:p14="http://schemas.microsoft.com/office/powerpoint/2010/main" val="300269191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Normalization</a:t>
            </a:r>
            <a:endParaRPr lang="en-US" dirty="0"/>
          </a:p>
        </p:txBody>
      </p:sp>
      <p:graphicFrame>
        <p:nvGraphicFramePr>
          <p:cNvPr id="5" name="Group 287"/>
          <p:cNvGraphicFramePr>
            <a:graphicFrameLocks/>
          </p:cNvGraphicFramePr>
          <p:nvPr>
            <p:extLst/>
          </p:nvPr>
        </p:nvGraphicFramePr>
        <p:xfrm>
          <a:off x="2062160" y="3321260"/>
          <a:ext cx="5801681" cy="1894332"/>
        </p:xfrm>
        <a:graphic>
          <a:graphicData uri="http://schemas.openxmlformats.org/drawingml/2006/table">
            <a:tbl>
              <a:tblPr>
                <a:effectLst>
                  <a:outerShdw blurRad="50800" dist="38100" dir="2700000" algn="tl" rotWithShape="0">
                    <a:prstClr val="black">
                      <a:alpha val="40000"/>
                    </a:prstClr>
                  </a:outerShdw>
                </a:effectLst>
                <a:tableStyleId>{284E427A-3D55-4303-BF80-6455036E1DE7}</a:tableStyleId>
              </a:tblPr>
              <a:tblGrid>
                <a:gridCol w="1138242"/>
                <a:gridCol w="822960"/>
                <a:gridCol w="1005840"/>
                <a:gridCol w="914400"/>
                <a:gridCol w="909726"/>
                <a:gridCol w="1010513"/>
              </a:tblGrid>
              <a:tr h="419100">
                <a:tc>
                  <a:txBody>
                    <a:bodyPr/>
                    <a:lstStyle>
                      <a:lvl1pPr>
                        <a:spcBef>
                          <a:spcPct val="20000"/>
                        </a:spcBef>
                        <a:buClr>
                          <a:schemeClr val="hlink"/>
                        </a:buClr>
                        <a:buSzPct val="65000"/>
                        <a:buFont typeface="Wingdings" pitchFamily="2" charset="2"/>
                        <a:defRPr sz="2800">
                          <a:solidFill>
                            <a:schemeClr val="tx1"/>
                          </a:solidFill>
                          <a:effectLst>
                            <a:outerShdw blurRad="38100" dist="38100" dir="2700000" algn="tl">
                              <a:srgbClr val="000000"/>
                            </a:outerShdw>
                          </a:effectLst>
                          <a:latin typeface="Tahoma" pitchFamily="34" charset="0"/>
                          <a:cs typeface="Arial" charset="0"/>
                        </a:defRPr>
                      </a:lvl1pPr>
                      <a:lvl2pPr>
                        <a:spcBef>
                          <a:spcPct val="20000"/>
                        </a:spcBef>
                        <a:buClr>
                          <a:schemeClr val="folHlink"/>
                        </a:buClr>
                        <a:buSzPct val="65000"/>
                        <a:buFont typeface="Wingdings" pitchFamily="2" charset="2"/>
                        <a:defRPr sz="2400">
                          <a:solidFill>
                            <a:schemeClr val="tx1"/>
                          </a:solidFill>
                          <a:effectLst>
                            <a:outerShdw blurRad="38100" dist="38100" dir="2700000" algn="tl">
                              <a:srgbClr val="000000"/>
                            </a:outerShdw>
                          </a:effectLst>
                          <a:latin typeface="Tahoma" pitchFamily="34" charset="0"/>
                          <a:cs typeface="Arial" charset="0"/>
                        </a:defRPr>
                      </a:lvl2pPr>
                      <a:lvl3pPr>
                        <a:spcBef>
                          <a:spcPct val="20000"/>
                        </a:spcBef>
                        <a:buClr>
                          <a:schemeClr val="hlink"/>
                        </a:buClr>
                        <a:buSzPct val="65000"/>
                        <a:buFont typeface="Wingdings" pitchFamily="2" charset="2"/>
                        <a:defRPr sz="2000">
                          <a:solidFill>
                            <a:schemeClr val="tx1"/>
                          </a:solidFill>
                          <a:effectLst>
                            <a:outerShdw blurRad="38100" dist="38100" dir="2700000" algn="tl">
                              <a:srgbClr val="000000"/>
                            </a:outerShdw>
                          </a:effectLst>
                          <a:latin typeface="Tahoma" pitchFamily="34" charset="0"/>
                          <a:cs typeface="Arial" charset="0"/>
                        </a:defRPr>
                      </a:lvl3pPr>
                      <a:lvl4pPr>
                        <a:spcBef>
                          <a:spcPct val="20000"/>
                        </a:spcBef>
                        <a:buClr>
                          <a:schemeClr val="folHlink"/>
                        </a:buClr>
                        <a:buSzPct val="65000"/>
                        <a:buFont typeface="Wingdings" pitchFamily="2" charset="2"/>
                        <a:defRPr>
                          <a:solidFill>
                            <a:schemeClr val="tx1"/>
                          </a:solidFill>
                          <a:effectLst>
                            <a:outerShdw blurRad="38100" dist="38100" dir="2700000" algn="tl">
                              <a:srgbClr val="000000"/>
                            </a:outerShdw>
                          </a:effectLst>
                          <a:latin typeface="Tahoma" pitchFamily="34" charset="0"/>
                          <a:cs typeface="Arial" charset="0"/>
                        </a:defRPr>
                      </a:lvl4pPr>
                      <a:lvl5pPr>
                        <a:spcBef>
                          <a:spcPct val="20000"/>
                        </a:spcBef>
                        <a:buClr>
                          <a:schemeClr val="hlink"/>
                        </a:buClr>
                        <a:buSzPct val="65000"/>
                        <a:buFont typeface="Wingdings" pitchFamily="2" charset="2"/>
                        <a:defRPr>
                          <a:solidFill>
                            <a:schemeClr val="tx1"/>
                          </a:solidFill>
                          <a:effectLst>
                            <a:outerShdw blurRad="38100" dist="38100" dir="2700000" algn="tl">
                              <a:srgbClr val="000000"/>
                            </a:outerShdw>
                          </a:effectLst>
                          <a:latin typeface="Tahoma" pitchFamily="34" charset="0"/>
                          <a:cs typeface="Arial" charset="0"/>
                        </a:defRPr>
                      </a:lvl5pPr>
                      <a:lvl6pPr fontAlgn="base">
                        <a:spcBef>
                          <a:spcPct val="20000"/>
                        </a:spcBef>
                        <a:spcAft>
                          <a:spcPct val="0"/>
                        </a:spcAft>
                        <a:buClr>
                          <a:schemeClr val="hlink"/>
                        </a:buClr>
                        <a:buSzPct val="65000"/>
                        <a:buFont typeface="Wingdings" pitchFamily="2" charset="2"/>
                        <a:defRPr>
                          <a:solidFill>
                            <a:schemeClr val="tx1"/>
                          </a:solidFill>
                          <a:effectLst>
                            <a:outerShdw blurRad="38100" dist="38100" dir="2700000" algn="tl">
                              <a:srgbClr val="000000"/>
                            </a:outerShdw>
                          </a:effectLst>
                          <a:latin typeface="Tahoma" pitchFamily="34" charset="0"/>
                          <a:cs typeface="Arial" charset="0"/>
                        </a:defRPr>
                      </a:lvl6pPr>
                      <a:lvl7pPr fontAlgn="base">
                        <a:spcBef>
                          <a:spcPct val="20000"/>
                        </a:spcBef>
                        <a:spcAft>
                          <a:spcPct val="0"/>
                        </a:spcAft>
                        <a:buClr>
                          <a:schemeClr val="hlink"/>
                        </a:buClr>
                        <a:buSzPct val="65000"/>
                        <a:buFont typeface="Wingdings" pitchFamily="2" charset="2"/>
                        <a:defRPr>
                          <a:solidFill>
                            <a:schemeClr val="tx1"/>
                          </a:solidFill>
                          <a:effectLst>
                            <a:outerShdw blurRad="38100" dist="38100" dir="2700000" algn="tl">
                              <a:srgbClr val="000000"/>
                            </a:outerShdw>
                          </a:effectLst>
                          <a:latin typeface="Tahoma" pitchFamily="34" charset="0"/>
                          <a:cs typeface="Arial" charset="0"/>
                        </a:defRPr>
                      </a:lvl7pPr>
                      <a:lvl8pPr fontAlgn="base">
                        <a:spcBef>
                          <a:spcPct val="20000"/>
                        </a:spcBef>
                        <a:spcAft>
                          <a:spcPct val="0"/>
                        </a:spcAft>
                        <a:buClr>
                          <a:schemeClr val="hlink"/>
                        </a:buClr>
                        <a:buSzPct val="65000"/>
                        <a:buFont typeface="Wingdings" pitchFamily="2" charset="2"/>
                        <a:defRPr>
                          <a:solidFill>
                            <a:schemeClr val="tx1"/>
                          </a:solidFill>
                          <a:effectLst>
                            <a:outerShdw blurRad="38100" dist="38100" dir="2700000" algn="tl">
                              <a:srgbClr val="000000"/>
                            </a:outerShdw>
                          </a:effectLst>
                          <a:latin typeface="Tahoma" pitchFamily="34" charset="0"/>
                          <a:cs typeface="Arial" charset="0"/>
                        </a:defRPr>
                      </a:lvl8pPr>
                      <a:lvl9pPr fontAlgn="base">
                        <a:spcBef>
                          <a:spcPct val="20000"/>
                        </a:spcBef>
                        <a:spcAft>
                          <a:spcPct val="0"/>
                        </a:spcAft>
                        <a:buClr>
                          <a:schemeClr val="hlink"/>
                        </a:buClr>
                        <a:buSzPct val="65000"/>
                        <a:buFont typeface="Wingdings" pitchFamily="2" charset="2"/>
                        <a:defRPr>
                          <a:solidFill>
                            <a:schemeClr val="tx1"/>
                          </a:solidFill>
                          <a:effectLst>
                            <a:outerShdw blurRad="38100" dist="38100" dir="2700000" algn="tl">
                              <a:srgbClr val="000000"/>
                            </a:outerShdw>
                          </a:effectLst>
                          <a:latin typeface="Tahoma" pitchFamily="34" charset="0"/>
                          <a:cs typeface="Arial"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altLang="en-US" sz="1700" b="0" u="sng" strike="noStrike" cap="none" normalizeH="0" baseline="0" dirty="0" smtClean="0">
                          <a:ln>
                            <a:noFill/>
                          </a:ln>
                          <a:effectLst/>
                        </a:rPr>
                        <a:t>Student#</a:t>
                      </a:r>
                      <a:endParaRPr kumimoji="0" lang="en-US" altLang="en-US" sz="1700" b="0" i="0" u="sng" strike="noStrike" cap="none" normalizeH="0" baseline="0" dirty="0" smtClean="0">
                        <a:ln>
                          <a:noFill/>
                        </a:ln>
                        <a:solidFill>
                          <a:schemeClr val="tx1"/>
                        </a:solidFill>
                        <a:effectLst/>
                        <a:latin typeface="Tahoma" pitchFamily="34" charset="0"/>
                        <a:cs typeface="Arial" charset="0"/>
                      </a:endParaRPr>
                    </a:p>
                  </a:txBody>
                  <a:tcPr marL="109728" marR="109728" marT="54864" marB="54864" horzOverflow="overflow"/>
                </a:tc>
                <a:tc>
                  <a:txBody>
                    <a:bodyPr/>
                    <a:lstStyle>
                      <a:lvl1pPr>
                        <a:spcBef>
                          <a:spcPct val="20000"/>
                        </a:spcBef>
                        <a:buClr>
                          <a:schemeClr val="hlink"/>
                        </a:buClr>
                        <a:buSzPct val="65000"/>
                        <a:buFont typeface="Wingdings" pitchFamily="2" charset="2"/>
                        <a:defRPr sz="2800">
                          <a:solidFill>
                            <a:schemeClr val="tx1"/>
                          </a:solidFill>
                          <a:effectLst>
                            <a:outerShdw blurRad="38100" dist="38100" dir="2700000" algn="tl">
                              <a:srgbClr val="000000"/>
                            </a:outerShdw>
                          </a:effectLst>
                          <a:latin typeface="Tahoma" pitchFamily="34" charset="0"/>
                          <a:cs typeface="Arial" charset="0"/>
                        </a:defRPr>
                      </a:lvl1pPr>
                      <a:lvl2pPr>
                        <a:spcBef>
                          <a:spcPct val="20000"/>
                        </a:spcBef>
                        <a:buClr>
                          <a:schemeClr val="folHlink"/>
                        </a:buClr>
                        <a:buSzPct val="65000"/>
                        <a:buFont typeface="Wingdings" pitchFamily="2" charset="2"/>
                        <a:defRPr sz="2400">
                          <a:solidFill>
                            <a:schemeClr val="tx1"/>
                          </a:solidFill>
                          <a:effectLst>
                            <a:outerShdw blurRad="38100" dist="38100" dir="2700000" algn="tl">
                              <a:srgbClr val="000000"/>
                            </a:outerShdw>
                          </a:effectLst>
                          <a:latin typeface="Tahoma" pitchFamily="34" charset="0"/>
                          <a:cs typeface="Arial" charset="0"/>
                        </a:defRPr>
                      </a:lvl2pPr>
                      <a:lvl3pPr>
                        <a:spcBef>
                          <a:spcPct val="20000"/>
                        </a:spcBef>
                        <a:buClr>
                          <a:schemeClr val="hlink"/>
                        </a:buClr>
                        <a:buSzPct val="65000"/>
                        <a:buFont typeface="Wingdings" pitchFamily="2" charset="2"/>
                        <a:defRPr sz="2000">
                          <a:solidFill>
                            <a:schemeClr val="tx1"/>
                          </a:solidFill>
                          <a:effectLst>
                            <a:outerShdw blurRad="38100" dist="38100" dir="2700000" algn="tl">
                              <a:srgbClr val="000000"/>
                            </a:outerShdw>
                          </a:effectLst>
                          <a:latin typeface="Tahoma" pitchFamily="34" charset="0"/>
                          <a:cs typeface="Arial" charset="0"/>
                        </a:defRPr>
                      </a:lvl3pPr>
                      <a:lvl4pPr>
                        <a:spcBef>
                          <a:spcPct val="20000"/>
                        </a:spcBef>
                        <a:buClr>
                          <a:schemeClr val="folHlink"/>
                        </a:buClr>
                        <a:buSzPct val="65000"/>
                        <a:buFont typeface="Wingdings" pitchFamily="2" charset="2"/>
                        <a:defRPr>
                          <a:solidFill>
                            <a:schemeClr val="tx1"/>
                          </a:solidFill>
                          <a:effectLst>
                            <a:outerShdw blurRad="38100" dist="38100" dir="2700000" algn="tl">
                              <a:srgbClr val="000000"/>
                            </a:outerShdw>
                          </a:effectLst>
                          <a:latin typeface="Tahoma" pitchFamily="34" charset="0"/>
                          <a:cs typeface="Arial" charset="0"/>
                        </a:defRPr>
                      </a:lvl4pPr>
                      <a:lvl5pPr>
                        <a:spcBef>
                          <a:spcPct val="20000"/>
                        </a:spcBef>
                        <a:buClr>
                          <a:schemeClr val="hlink"/>
                        </a:buClr>
                        <a:buSzPct val="65000"/>
                        <a:buFont typeface="Wingdings" pitchFamily="2" charset="2"/>
                        <a:defRPr>
                          <a:solidFill>
                            <a:schemeClr val="tx1"/>
                          </a:solidFill>
                          <a:effectLst>
                            <a:outerShdw blurRad="38100" dist="38100" dir="2700000" algn="tl">
                              <a:srgbClr val="000000"/>
                            </a:outerShdw>
                          </a:effectLst>
                          <a:latin typeface="Tahoma" pitchFamily="34" charset="0"/>
                          <a:cs typeface="Arial" charset="0"/>
                        </a:defRPr>
                      </a:lvl5pPr>
                      <a:lvl6pPr fontAlgn="base">
                        <a:spcBef>
                          <a:spcPct val="20000"/>
                        </a:spcBef>
                        <a:spcAft>
                          <a:spcPct val="0"/>
                        </a:spcAft>
                        <a:buClr>
                          <a:schemeClr val="hlink"/>
                        </a:buClr>
                        <a:buSzPct val="65000"/>
                        <a:buFont typeface="Wingdings" pitchFamily="2" charset="2"/>
                        <a:defRPr>
                          <a:solidFill>
                            <a:schemeClr val="tx1"/>
                          </a:solidFill>
                          <a:effectLst>
                            <a:outerShdw blurRad="38100" dist="38100" dir="2700000" algn="tl">
                              <a:srgbClr val="000000"/>
                            </a:outerShdw>
                          </a:effectLst>
                          <a:latin typeface="Tahoma" pitchFamily="34" charset="0"/>
                          <a:cs typeface="Arial" charset="0"/>
                        </a:defRPr>
                      </a:lvl6pPr>
                      <a:lvl7pPr fontAlgn="base">
                        <a:spcBef>
                          <a:spcPct val="20000"/>
                        </a:spcBef>
                        <a:spcAft>
                          <a:spcPct val="0"/>
                        </a:spcAft>
                        <a:buClr>
                          <a:schemeClr val="hlink"/>
                        </a:buClr>
                        <a:buSzPct val="65000"/>
                        <a:buFont typeface="Wingdings" pitchFamily="2" charset="2"/>
                        <a:defRPr>
                          <a:solidFill>
                            <a:schemeClr val="tx1"/>
                          </a:solidFill>
                          <a:effectLst>
                            <a:outerShdw blurRad="38100" dist="38100" dir="2700000" algn="tl">
                              <a:srgbClr val="000000"/>
                            </a:outerShdw>
                          </a:effectLst>
                          <a:latin typeface="Tahoma" pitchFamily="34" charset="0"/>
                          <a:cs typeface="Arial" charset="0"/>
                        </a:defRPr>
                      </a:lvl7pPr>
                      <a:lvl8pPr fontAlgn="base">
                        <a:spcBef>
                          <a:spcPct val="20000"/>
                        </a:spcBef>
                        <a:spcAft>
                          <a:spcPct val="0"/>
                        </a:spcAft>
                        <a:buClr>
                          <a:schemeClr val="hlink"/>
                        </a:buClr>
                        <a:buSzPct val="65000"/>
                        <a:buFont typeface="Wingdings" pitchFamily="2" charset="2"/>
                        <a:defRPr>
                          <a:solidFill>
                            <a:schemeClr val="tx1"/>
                          </a:solidFill>
                          <a:effectLst>
                            <a:outerShdw blurRad="38100" dist="38100" dir="2700000" algn="tl">
                              <a:srgbClr val="000000"/>
                            </a:outerShdw>
                          </a:effectLst>
                          <a:latin typeface="Tahoma" pitchFamily="34" charset="0"/>
                          <a:cs typeface="Arial" charset="0"/>
                        </a:defRPr>
                      </a:lvl8pPr>
                      <a:lvl9pPr fontAlgn="base">
                        <a:spcBef>
                          <a:spcPct val="20000"/>
                        </a:spcBef>
                        <a:spcAft>
                          <a:spcPct val="0"/>
                        </a:spcAft>
                        <a:buClr>
                          <a:schemeClr val="hlink"/>
                        </a:buClr>
                        <a:buSzPct val="65000"/>
                        <a:buFont typeface="Wingdings" pitchFamily="2" charset="2"/>
                        <a:defRPr>
                          <a:solidFill>
                            <a:schemeClr val="tx1"/>
                          </a:solidFill>
                          <a:effectLst>
                            <a:outerShdw blurRad="38100" dist="38100" dir="2700000" algn="tl">
                              <a:srgbClr val="000000"/>
                            </a:outerShdw>
                          </a:effectLst>
                          <a:latin typeface="Tahoma" pitchFamily="34" charset="0"/>
                          <a:cs typeface="Arial"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altLang="en-US" sz="1700" b="0" u="sng" strike="noStrike" cap="none" normalizeH="0" baseline="0" dirty="0" smtClean="0">
                          <a:ln>
                            <a:noFill/>
                          </a:ln>
                          <a:effectLst/>
                        </a:rPr>
                        <a:t>Name</a:t>
                      </a:r>
                      <a:endParaRPr kumimoji="0" lang="en-US" altLang="en-US" sz="1700" b="0" i="0" u="sng" strike="noStrike" cap="none" normalizeH="0" baseline="0" dirty="0" smtClean="0">
                        <a:ln>
                          <a:noFill/>
                        </a:ln>
                        <a:solidFill>
                          <a:schemeClr val="tx1"/>
                        </a:solidFill>
                        <a:effectLst/>
                        <a:latin typeface="Tahoma" pitchFamily="34" charset="0"/>
                        <a:cs typeface="Arial" charset="0"/>
                      </a:endParaRPr>
                    </a:p>
                  </a:txBody>
                  <a:tcPr marL="109728" marR="109728" marT="54864" marB="54864" horzOverflow="overflow"/>
                </a:tc>
                <a:tc>
                  <a:txBody>
                    <a:bodyPr/>
                    <a:lstStyle>
                      <a:lvl1pPr>
                        <a:spcBef>
                          <a:spcPct val="20000"/>
                        </a:spcBef>
                        <a:buClr>
                          <a:schemeClr val="hlink"/>
                        </a:buClr>
                        <a:buSzPct val="65000"/>
                        <a:buFont typeface="Wingdings" pitchFamily="2" charset="2"/>
                        <a:defRPr sz="2800">
                          <a:solidFill>
                            <a:schemeClr val="tx1"/>
                          </a:solidFill>
                          <a:effectLst>
                            <a:outerShdw blurRad="38100" dist="38100" dir="2700000" algn="tl">
                              <a:srgbClr val="000000"/>
                            </a:outerShdw>
                          </a:effectLst>
                          <a:latin typeface="Tahoma" pitchFamily="34" charset="0"/>
                          <a:cs typeface="Arial" charset="0"/>
                        </a:defRPr>
                      </a:lvl1pPr>
                      <a:lvl2pPr>
                        <a:spcBef>
                          <a:spcPct val="20000"/>
                        </a:spcBef>
                        <a:buClr>
                          <a:schemeClr val="folHlink"/>
                        </a:buClr>
                        <a:buSzPct val="65000"/>
                        <a:buFont typeface="Wingdings" pitchFamily="2" charset="2"/>
                        <a:defRPr sz="2400">
                          <a:solidFill>
                            <a:schemeClr val="tx1"/>
                          </a:solidFill>
                          <a:effectLst>
                            <a:outerShdw blurRad="38100" dist="38100" dir="2700000" algn="tl">
                              <a:srgbClr val="000000"/>
                            </a:outerShdw>
                          </a:effectLst>
                          <a:latin typeface="Tahoma" pitchFamily="34" charset="0"/>
                          <a:cs typeface="Arial" charset="0"/>
                        </a:defRPr>
                      </a:lvl2pPr>
                      <a:lvl3pPr>
                        <a:spcBef>
                          <a:spcPct val="20000"/>
                        </a:spcBef>
                        <a:buClr>
                          <a:schemeClr val="hlink"/>
                        </a:buClr>
                        <a:buSzPct val="65000"/>
                        <a:buFont typeface="Wingdings" pitchFamily="2" charset="2"/>
                        <a:defRPr sz="2000">
                          <a:solidFill>
                            <a:schemeClr val="tx1"/>
                          </a:solidFill>
                          <a:effectLst>
                            <a:outerShdw blurRad="38100" dist="38100" dir="2700000" algn="tl">
                              <a:srgbClr val="000000"/>
                            </a:outerShdw>
                          </a:effectLst>
                          <a:latin typeface="Tahoma" pitchFamily="34" charset="0"/>
                          <a:cs typeface="Arial" charset="0"/>
                        </a:defRPr>
                      </a:lvl3pPr>
                      <a:lvl4pPr>
                        <a:spcBef>
                          <a:spcPct val="20000"/>
                        </a:spcBef>
                        <a:buClr>
                          <a:schemeClr val="folHlink"/>
                        </a:buClr>
                        <a:buSzPct val="65000"/>
                        <a:buFont typeface="Wingdings" pitchFamily="2" charset="2"/>
                        <a:defRPr>
                          <a:solidFill>
                            <a:schemeClr val="tx1"/>
                          </a:solidFill>
                          <a:effectLst>
                            <a:outerShdw blurRad="38100" dist="38100" dir="2700000" algn="tl">
                              <a:srgbClr val="000000"/>
                            </a:outerShdw>
                          </a:effectLst>
                          <a:latin typeface="Tahoma" pitchFamily="34" charset="0"/>
                          <a:cs typeface="Arial" charset="0"/>
                        </a:defRPr>
                      </a:lvl4pPr>
                      <a:lvl5pPr>
                        <a:spcBef>
                          <a:spcPct val="20000"/>
                        </a:spcBef>
                        <a:buClr>
                          <a:schemeClr val="hlink"/>
                        </a:buClr>
                        <a:buSzPct val="65000"/>
                        <a:buFont typeface="Wingdings" pitchFamily="2" charset="2"/>
                        <a:defRPr>
                          <a:solidFill>
                            <a:schemeClr val="tx1"/>
                          </a:solidFill>
                          <a:effectLst>
                            <a:outerShdw blurRad="38100" dist="38100" dir="2700000" algn="tl">
                              <a:srgbClr val="000000"/>
                            </a:outerShdw>
                          </a:effectLst>
                          <a:latin typeface="Tahoma" pitchFamily="34" charset="0"/>
                          <a:cs typeface="Arial" charset="0"/>
                        </a:defRPr>
                      </a:lvl5pPr>
                      <a:lvl6pPr fontAlgn="base">
                        <a:spcBef>
                          <a:spcPct val="20000"/>
                        </a:spcBef>
                        <a:spcAft>
                          <a:spcPct val="0"/>
                        </a:spcAft>
                        <a:buClr>
                          <a:schemeClr val="hlink"/>
                        </a:buClr>
                        <a:buSzPct val="65000"/>
                        <a:buFont typeface="Wingdings" pitchFamily="2" charset="2"/>
                        <a:defRPr>
                          <a:solidFill>
                            <a:schemeClr val="tx1"/>
                          </a:solidFill>
                          <a:effectLst>
                            <a:outerShdw blurRad="38100" dist="38100" dir="2700000" algn="tl">
                              <a:srgbClr val="000000"/>
                            </a:outerShdw>
                          </a:effectLst>
                          <a:latin typeface="Tahoma" pitchFamily="34" charset="0"/>
                          <a:cs typeface="Arial" charset="0"/>
                        </a:defRPr>
                      </a:lvl6pPr>
                      <a:lvl7pPr fontAlgn="base">
                        <a:spcBef>
                          <a:spcPct val="20000"/>
                        </a:spcBef>
                        <a:spcAft>
                          <a:spcPct val="0"/>
                        </a:spcAft>
                        <a:buClr>
                          <a:schemeClr val="hlink"/>
                        </a:buClr>
                        <a:buSzPct val="65000"/>
                        <a:buFont typeface="Wingdings" pitchFamily="2" charset="2"/>
                        <a:defRPr>
                          <a:solidFill>
                            <a:schemeClr val="tx1"/>
                          </a:solidFill>
                          <a:effectLst>
                            <a:outerShdw blurRad="38100" dist="38100" dir="2700000" algn="tl">
                              <a:srgbClr val="000000"/>
                            </a:outerShdw>
                          </a:effectLst>
                          <a:latin typeface="Tahoma" pitchFamily="34" charset="0"/>
                          <a:cs typeface="Arial" charset="0"/>
                        </a:defRPr>
                      </a:lvl7pPr>
                      <a:lvl8pPr fontAlgn="base">
                        <a:spcBef>
                          <a:spcPct val="20000"/>
                        </a:spcBef>
                        <a:spcAft>
                          <a:spcPct val="0"/>
                        </a:spcAft>
                        <a:buClr>
                          <a:schemeClr val="hlink"/>
                        </a:buClr>
                        <a:buSzPct val="65000"/>
                        <a:buFont typeface="Wingdings" pitchFamily="2" charset="2"/>
                        <a:defRPr>
                          <a:solidFill>
                            <a:schemeClr val="tx1"/>
                          </a:solidFill>
                          <a:effectLst>
                            <a:outerShdw blurRad="38100" dist="38100" dir="2700000" algn="tl">
                              <a:srgbClr val="000000"/>
                            </a:outerShdw>
                          </a:effectLst>
                          <a:latin typeface="Tahoma" pitchFamily="34" charset="0"/>
                          <a:cs typeface="Arial" charset="0"/>
                        </a:defRPr>
                      </a:lvl8pPr>
                      <a:lvl9pPr fontAlgn="base">
                        <a:spcBef>
                          <a:spcPct val="20000"/>
                        </a:spcBef>
                        <a:spcAft>
                          <a:spcPct val="0"/>
                        </a:spcAft>
                        <a:buClr>
                          <a:schemeClr val="hlink"/>
                        </a:buClr>
                        <a:buSzPct val="65000"/>
                        <a:buFont typeface="Wingdings" pitchFamily="2" charset="2"/>
                        <a:defRPr>
                          <a:solidFill>
                            <a:schemeClr val="tx1"/>
                          </a:solidFill>
                          <a:effectLst>
                            <a:outerShdw blurRad="38100" dist="38100" dir="2700000" algn="tl">
                              <a:srgbClr val="000000"/>
                            </a:outerShdw>
                          </a:effectLst>
                          <a:latin typeface="Tahoma" pitchFamily="34" charset="0"/>
                          <a:cs typeface="Arial"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altLang="en-US" sz="1700" b="0" u="sng" strike="noStrike" cap="none" normalizeH="0" baseline="0" dirty="0" smtClean="0">
                          <a:ln>
                            <a:noFill/>
                          </a:ln>
                          <a:effectLst/>
                        </a:rPr>
                        <a:t>Teacher</a:t>
                      </a:r>
                      <a:endParaRPr kumimoji="0" lang="en-US" altLang="en-US" sz="1700" b="0" i="0" u="sng" strike="noStrike" cap="none" normalizeH="0" baseline="0" dirty="0" smtClean="0">
                        <a:ln>
                          <a:noFill/>
                        </a:ln>
                        <a:solidFill>
                          <a:schemeClr val="tx1"/>
                        </a:solidFill>
                        <a:effectLst/>
                        <a:latin typeface="Tahoma" pitchFamily="34" charset="0"/>
                        <a:cs typeface="Arial" charset="0"/>
                      </a:endParaRPr>
                    </a:p>
                  </a:txBody>
                  <a:tcPr marL="109728" marR="109728" marT="54864" marB="54864" horzOverflow="overflow"/>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altLang="en-US" sz="1700" b="0" i="0" u="sng" strike="noStrike" cap="none" normalizeH="0" baseline="0" dirty="0" smtClean="0">
                          <a:ln>
                            <a:noFill/>
                          </a:ln>
                          <a:solidFill>
                            <a:schemeClr val="tx1"/>
                          </a:solidFill>
                          <a:effectLst/>
                          <a:latin typeface="Tahoma" pitchFamily="34" charset="0"/>
                          <a:cs typeface="Arial" charset="0"/>
                        </a:rPr>
                        <a:t>Class#</a:t>
                      </a:r>
                    </a:p>
                  </a:txBody>
                  <a:tcPr marL="109728" marR="109728" marT="54864" marB="54864" horzOverflow="overflow"/>
                </a:tc>
                <a:tc>
                  <a:txBody>
                    <a:bodyPr/>
                    <a:lstStyle>
                      <a:lvl1pPr>
                        <a:spcBef>
                          <a:spcPct val="20000"/>
                        </a:spcBef>
                        <a:buClr>
                          <a:schemeClr val="hlink"/>
                        </a:buClr>
                        <a:buSzPct val="65000"/>
                        <a:buFont typeface="Wingdings" pitchFamily="2" charset="2"/>
                        <a:defRPr sz="2800">
                          <a:solidFill>
                            <a:schemeClr val="tx1"/>
                          </a:solidFill>
                          <a:effectLst>
                            <a:outerShdw blurRad="38100" dist="38100" dir="2700000" algn="tl">
                              <a:srgbClr val="000000"/>
                            </a:outerShdw>
                          </a:effectLst>
                          <a:latin typeface="Tahoma" pitchFamily="34" charset="0"/>
                          <a:cs typeface="Arial" charset="0"/>
                        </a:defRPr>
                      </a:lvl1pPr>
                      <a:lvl2pPr>
                        <a:spcBef>
                          <a:spcPct val="20000"/>
                        </a:spcBef>
                        <a:buClr>
                          <a:schemeClr val="folHlink"/>
                        </a:buClr>
                        <a:buSzPct val="65000"/>
                        <a:buFont typeface="Wingdings" pitchFamily="2" charset="2"/>
                        <a:defRPr sz="2400">
                          <a:solidFill>
                            <a:schemeClr val="tx1"/>
                          </a:solidFill>
                          <a:effectLst>
                            <a:outerShdw blurRad="38100" dist="38100" dir="2700000" algn="tl">
                              <a:srgbClr val="000000"/>
                            </a:outerShdw>
                          </a:effectLst>
                          <a:latin typeface="Tahoma" pitchFamily="34" charset="0"/>
                          <a:cs typeface="Arial" charset="0"/>
                        </a:defRPr>
                      </a:lvl2pPr>
                      <a:lvl3pPr>
                        <a:spcBef>
                          <a:spcPct val="20000"/>
                        </a:spcBef>
                        <a:buClr>
                          <a:schemeClr val="hlink"/>
                        </a:buClr>
                        <a:buSzPct val="65000"/>
                        <a:buFont typeface="Wingdings" pitchFamily="2" charset="2"/>
                        <a:defRPr sz="2000">
                          <a:solidFill>
                            <a:schemeClr val="tx1"/>
                          </a:solidFill>
                          <a:effectLst>
                            <a:outerShdw blurRad="38100" dist="38100" dir="2700000" algn="tl">
                              <a:srgbClr val="000000"/>
                            </a:outerShdw>
                          </a:effectLst>
                          <a:latin typeface="Tahoma" pitchFamily="34" charset="0"/>
                          <a:cs typeface="Arial" charset="0"/>
                        </a:defRPr>
                      </a:lvl3pPr>
                      <a:lvl4pPr>
                        <a:spcBef>
                          <a:spcPct val="20000"/>
                        </a:spcBef>
                        <a:buClr>
                          <a:schemeClr val="folHlink"/>
                        </a:buClr>
                        <a:buSzPct val="65000"/>
                        <a:buFont typeface="Wingdings" pitchFamily="2" charset="2"/>
                        <a:defRPr>
                          <a:solidFill>
                            <a:schemeClr val="tx1"/>
                          </a:solidFill>
                          <a:effectLst>
                            <a:outerShdw blurRad="38100" dist="38100" dir="2700000" algn="tl">
                              <a:srgbClr val="000000"/>
                            </a:outerShdw>
                          </a:effectLst>
                          <a:latin typeface="Tahoma" pitchFamily="34" charset="0"/>
                          <a:cs typeface="Arial" charset="0"/>
                        </a:defRPr>
                      </a:lvl4pPr>
                      <a:lvl5pPr>
                        <a:spcBef>
                          <a:spcPct val="20000"/>
                        </a:spcBef>
                        <a:buClr>
                          <a:schemeClr val="hlink"/>
                        </a:buClr>
                        <a:buSzPct val="65000"/>
                        <a:buFont typeface="Wingdings" pitchFamily="2" charset="2"/>
                        <a:defRPr>
                          <a:solidFill>
                            <a:schemeClr val="tx1"/>
                          </a:solidFill>
                          <a:effectLst>
                            <a:outerShdw blurRad="38100" dist="38100" dir="2700000" algn="tl">
                              <a:srgbClr val="000000"/>
                            </a:outerShdw>
                          </a:effectLst>
                          <a:latin typeface="Tahoma" pitchFamily="34" charset="0"/>
                          <a:cs typeface="Arial" charset="0"/>
                        </a:defRPr>
                      </a:lvl5pPr>
                      <a:lvl6pPr fontAlgn="base">
                        <a:spcBef>
                          <a:spcPct val="20000"/>
                        </a:spcBef>
                        <a:spcAft>
                          <a:spcPct val="0"/>
                        </a:spcAft>
                        <a:buClr>
                          <a:schemeClr val="hlink"/>
                        </a:buClr>
                        <a:buSzPct val="65000"/>
                        <a:buFont typeface="Wingdings" pitchFamily="2" charset="2"/>
                        <a:defRPr>
                          <a:solidFill>
                            <a:schemeClr val="tx1"/>
                          </a:solidFill>
                          <a:effectLst>
                            <a:outerShdw blurRad="38100" dist="38100" dir="2700000" algn="tl">
                              <a:srgbClr val="000000"/>
                            </a:outerShdw>
                          </a:effectLst>
                          <a:latin typeface="Tahoma" pitchFamily="34" charset="0"/>
                          <a:cs typeface="Arial" charset="0"/>
                        </a:defRPr>
                      </a:lvl6pPr>
                      <a:lvl7pPr fontAlgn="base">
                        <a:spcBef>
                          <a:spcPct val="20000"/>
                        </a:spcBef>
                        <a:spcAft>
                          <a:spcPct val="0"/>
                        </a:spcAft>
                        <a:buClr>
                          <a:schemeClr val="hlink"/>
                        </a:buClr>
                        <a:buSzPct val="65000"/>
                        <a:buFont typeface="Wingdings" pitchFamily="2" charset="2"/>
                        <a:defRPr>
                          <a:solidFill>
                            <a:schemeClr val="tx1"/>
                          </a:solidFill>
                          <a:effectLst>
                            <a:outerShdw blurRad="38100" dist="38100" dir="2700000" algn="tl">
                              <a:srgbClr val="000000"/>
                            </a:outerShdw>
                          </a:effectLst>
                          <a:latin typeface="Tahoma" pitchFamily="34" charset="0"/>
                          <a:cs typeface="Arial" charset="0"/>
                        </a:defRPr>
                      </a:lvl7pPr>
                      <a:lvl8pPr fontAlgn="base">
                        <a:spcBef>
                          <a:spcPct val="20000"/>
                        </a:spcBef>
                        <a:spcAft>
                          <a:spcPct val="0"/>
                        </a:spcAft>
                        <a:buClr>
                          <a:schemeClr val="hlink"/>
                        </a:buClr>
                        <a:buSzPct val="65000"/>
                        <a:buFont typeface="Wingdings" pitchFamily="2" charset="2"/>
                        <a:defRPr>
                          <a:solidFill>
                            <a:schemeClr val="tx1"/>
                          </a:solidFill>
                          <a:effectLst>
                            <a:outerShdw blurRad="38100" dist="38100" dir="2700000" algn="tl">
                              <a:srgbClr val="000000"/>
                            </a:outerShdw>
                          </a:effectLst>
                          <a:latin typeface="Tahoma" pitchFamily="34" charset="0"/>
                          <a:cs typeface="Arial" charset="0"/>
                        </a:defRPr>
                      </a:lvl8pPr>
                      <a:lvl9pPr fontAlgn="base">
                        <a:spcBef>
                          <a:spcPct val="20000"/>
                        </a:spcBef>
                        <a:spcAft>
                          <a:spcPct val="0"/>
                        </a:spcAft>
                        <a:buClr>
                          <a:schemeClr val="hlink"/>
                        </a:buClr>
                        <a:buSzPct val="65000"/>
                        <a:buFont typeface="Wingdings" pitchFamily="2" charset="2"/>
                        <a:defRPr>
                          <a:solidFill>
                            <a:schemeClr val="tx1"/>
                          </a:solidFill>
                          <a:effectLst>
                            <a:outerShdw blurRad="38100" dist="38100" dir="2700000" algn="tl">
                              <a:srgbClr val="000000"/>
                            </a:outerShdw>
                          </a:effectLst>
                          <a:latin typeface="Tahoma" pitchFamily="34" charset="0"/>
                          <a:cs typeface="Arial"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altLang="en-US" sz="1700" b="0" u="sng" strike="noStrike" cap="none" normalizeH="0" baseline="0" dirty="0" smtClean="0">
                          <a:ln>
                            <a:noFill/>
                          </a:ln>
                          <a:effectLst/>
                        </a:rPr>
                        <a:t>Class</a:t>
                      </a:r>
                      <a:endParaRPr kumimoji="0" lang="en-US" altLang="en-US" sz="1700" b="0" i="0" u="sng" strike="noStrike" cap="none" normalizeH="0" baseline="0" dirty="0" smtClean="0">
                        <a:ln>
                          <a:noFill/>
                        </a:ln>
                        <a:solidFill>
                          <a:schemeClr val="tx1"/>
                        </a:solidFill>
                        <a:effectLst/>
                        <a:latin typeface="Tahoma" pitchFamily="34" charset="0"/>
                        <a:cs typeface="Arial" charset="0"/>
                      </a:endParaRPr>
                    </a:p>
                  </a:txBody>
                  <a:tcPr marL="109728" marR="109728" marT="54864" marB="54864" horzOverflow="overflow"/>
                </a:tc>
                <a:tc>
                  <a:txBody>
                    <a:bodyPr/>
                    <a:lstStyle>
                      <a:lvl1pPr>
                        <a:spcBef>
                          <a:spcPct val="20000"/>
                        </a:spcBef>
                        <a:buClr>
                          <a:schemeClr val="hlink"/>
                        </a:buClr>
                        <a:buSzPct val="65000"/>
                        <a:buFont typeface="Wingdings" pitchFamily="2" charset="2"/>
                        <a:defRPr sz="2800">
                          <a:solidFill>
                            <a:schemeClr val="tx1"/>
                          </a:solidFill>
                          <a:effectLst>
                            <a:outerShdw blurRad="38100" dist="38100" dir="2700000" algn="tl">
                              <a:srgbClr val="000000"/>
                            </a:outerShdw>
                          </a:effectLst>
                          <a:latin typeface="Tahoma" pitchFamily="34" charset="0"/>
                          <a:cs typeface="Arial" charset="0"/>
                        </a:defRPr>
                      </a:lvl1pPr>
                      <a:lvl2pPr>
                        <a:spcBef>
                          <a:spcPct val="20000"/>
                        </a:spcBef>
                        <a:buClr>
                          <a:schemeClr val="folHlink"/>
                        </a:buClr>
                        <a:buSzPct val="65000"/>
                        <a:buFont typeface="Wingdings" pitchFamily="2" charset="2"/>
                        <a:defRPr sz="2400">
                          <a:solidFill>
                            <a:schemeClr val="tx1"/>
                          </a:solidFill>
                          <a:effectLst>
                            <a:outerShdw blurRad="38100" dist="38100" dir="2700000" algn="tl">
                              <a:srgbClr val="000000"/>
                            </a:outerShdw>
                          </a:effectLst>
                          <a:latin typeface="Tahoma" pitchFamily="34" charset="0"/>
                          <a:cs typeface="Arial" charset="0"/>
                        </a:defRPr>
                      </a:lvl2pPr>
                      <a:lvl3pPr>
                        <a:spcBef>
                          <a:spcPct val="20000"/>
                        </a:spcBef>
                        <a:buClr>
                          <a:schemeClr val="hlink"/>
                        </a:buClr>
                        <a:buSzPct val="65000"/>
                        <a:buFont typeface="Wingdings" pitchFamily="2" charset="2"/>
                        <a:defRPr sz="2000">
                          <a:solidFill>
                            <a:schemeClr val="tx1"/>
                          </a:solidFill>
                          <a:effectLst>
                            <a:outerShdw blurRad="38100" dist="38100" dir="2700000" algn="tl">
                              <a:srgbClr val="000000"/>
                            </a:outerShdw>
                          </a:effectLst>
                          <a:latin typeface="Tahoma" pitchFamily="34" charset="0"/>
                          <a:cs typeface="Arial" charset="0"/>
                        </a:defRPr>
                      </a:lvl3pPr>
                      <a:lvl4pPr>
                        <a:spcBef>
                          <a:spcPct val="20000"/>
                        </a:spcBef>
                        <a:buClr>
                          <a:schemeClr val="folHlink"/>
                        </a:buClr>
                        <a:buSzPct val="65000"/>
                        <a:buFont typeface="Wingdings" pitchFamily="2" charset="2"/>
                        <a:defRPr>
                          <a:solidFill>
                            <a:schemeClr val="tx1"/>
                          </a:solidFill>
                          <a:effectLst>
                            <a:outerShdw blurRad="38100" dist="38100" dir="2700000" algn="tl">
                              <a:srgbClr val="000000"/>
                            </a:outerShdw>
                          </a:effectLst>
                          <a:latin typeface="Tahoma" pitchFamily="34" charset="0"/>
                          <a:cs typeface="Arial" charset="0"/>
                        </a:defRPr>
                      </a:lvl4pPr>
                      <a:lvl5pPr>
                        <a:spcBef>
                          <a:spcPct val="20000"/>
                        </a:spcBef>
                        <a:buClr>
                          <a:schemeClr val="hlink"/>
                        </a:buClr>
                        <a:buSzPct val="65000"/>
                        <a:buFont typeface="Wingdings" pitchFamily="2" charset="2"/>
                        <a:defRPr>
                          <a:solidFill>
                            <a:schemeClr val="tx1"/>
                          </a:solidFill>
                          <a:effectLst>
                            <a:outerShdw blurRad="38100" dist="38100" dir="2700000" algn="tl">
                              <a:srgbClr val="000000"/>
                            </a:outerShdw>
                          </a:effectLst>
                          <a:latin typeface="Tahoma" pitchFamily="34" charset="0"/>
                          <a:cs typeface="Arial" charset="0"/>
                        </a:defRPr>
                      </a:lvl5pPr>
                      <a:lvl6pPr fontAlgn="base">
                        <a:spcBef>
                          <a:spcPct val="20000"/>
                        </a:spcBef>
                        <a:spcAft>
                          <a:spcPct val="0"/>
                        </a:spcAft>
                        <a:buClr>
                          <a:schemeClr val="hlink"/>
                        </a:buClr>
                        <a:buSzPct val="65000"/>
                        <a:buFont typeface="Wingdings" pitchFamily="2" charset="2"/>
                        <a:defRPr>
                          <a:solidFill>
                            <a:schemeClr val="tx1"/>
                          </a:solidFill>
                          <a:effectLst>
                            <a:outerShdw blurRad="38100" dist="38100" dir="2700000" algn="tl">
                              <a:srgbClr val="000000"/>
                            </a:outerShdw>
                          </a:effectLst>
                          <a:latin typeface="Tahoma" pitchFamily="34" charset="0"/>
                          <a:cs typeface="Arial" charset="0"/>
                        </a:defRPr>
                      </a:lvl6pPr>
                      <a:lvl7pPr fontAlgn="base">
                        <a:spcBef>
                          <a:spcPct val="20000"/>
                        </a:spcBef>
                        <a:spcAft>
                          <a:spcPct val="0"/>
                        </a:spcAft>
                        <a:buClr>
                          <a:schemeClr val="hlink"/>
                        </a:buClr>
                        <a:buSzPct val="65000"/>
                        <a:buFont typeface="Wingdings" pitchFamily="2" charset="2"/>
                        <a:defRPr>
                          <a:solidFill>
                            <a:schemeClr val="tx1"/>
                          </a:solidFill>
                          <a:effectLst>
                            <a:outerShdw blurRad="38100" dist="38100" dir="2700000" algn="tl">
                              <a:srgbClr val="000000"/>
                            </a:outerShdw>
                          </a:effectLst>
                          <a:latin typeface="Tahoma" pitchFamily="34" charset="0"/>
                          <a:cs typeface="Arial" charset="0"/>
                        </a:defRPr>
                      </a:lvl7pPr>
                      <a:lvl8pPr fontAlgn="base">
                        <a:spcBef>
                          <a:spcPct val="20000"/>
                        </a:spcBef>
                        <a:spcAft>
                          <a:spcPct val="0"/>
                        </a:spcAft>
                        <a:buClr>
                          <a:schemeClr val="hlink"/>
                        </a:buClr>
                        <a:buSzPct val="65000"/>
                        <a:buFont typeface="Wingdings" pitchFamily="2" charset="2"/>
                        <a:defRPr>
                          <a:solidFill>
                            <a:schemeClr val="tx1"/>
                          </a:solidFill>
                          <a:effectLst>
                            <a:outerShdw blurRad="38100" dist="38100" dir="2700000" algn="tl">
                              <a:srgbClr val="000000"/>
                            </a:outerShdw>
                          </a:effectLst>
                          <a:latin typeface="Tahoma" pitchFamily="34" charset="0"/>
                          <a:cs typeface="Arial" charset="0"/>
                        </a:defRPr>
                      </a:lvl8pPr>
                      <a:lvl9pPr fontAlgn="base">
                        <a:spcBef>
                          <a:spcPct val="20000"/>
                        </a:spcBef>
                        <a:spcAft>
                          <a:spcPct val="0"/>
                        </a:spcAft>
                        <a:buClr>
                          <a:schemeClr val="hlink"/>
                        </a:buClr>
                        <a:buSzPct val="65000"/>
                        <a:buFont typeface="Wingdings" pitchFamily="2" charset="2"/>
                        <a:defRPr>
                          <a:solidFill>
                            <a:schemeClr val="tx1"/>
                          </a:solidFill>
                          <a:effectLst>
                            <a:outerShdw blurRad="38100" dist="38100" dir="2700000" algn="tl">
                              <a:srgbClr val="000000"/>
                            </a:outerShdw>
                          </a:effectLst>
                          <a:latin typeface="Tahoma" pitchFamily="34" charset="0"/>
                          <a:cs typeface="Arial"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altLang="en-US" sz="1700" b="0" u="sng" strike="noStrike" cap="none" normalizeH="0" baseline="0" dirty="0" smtClean="0">
                          <a:ln>
                            <a:noFill/>
                          </a:ln>
                          <a:effectLst/>
                        </a:rPr>
                        <a:t>Room#</a:t>
                      </a:r>
                      <a:endParaRPr kumimoji="0" lang="en-US" altLang="en-US" sz="1700" b="0" i="0" u="sng" strike="noStrike" cap="none" normalizeH="0" baseline="0" dirty="0" smtClean="0">
                        <a:ln>
                          <a:noFill/>
                        </a:ln>
                        <a:solidFill>
                          <a:schemeClr val="tx1"/>
                        </a:solidFill>
                        <a:effectLst/>
                        <a:latin typeface="Tahoma" pitchFamily="34" charset="0"/>
                        <a:cs typeface="Arial" charset="0"/>
                      </a:endParaRPr>
                    </a:p>
                  </a:txBody>
                  <a:tcPr marL="109728" marR="109728" marT="54864" marB="54864" horzOverflow="overflow"/>
                </a:tc>
              </a:tr>
              <a:tr h="365760">
                <a:tc>
                  <a:txBody>
                    <a:bodyPr/>
                    <a:lstStyle>
                      <a:lvl1pPr>
                        <a:spcBef>
                          <a:spcPct val="20000"/>
                        </a:spcBef>
                        <a:buClr>
                          <a:schemeClr val="hlink"/>
                        </a:buClr>
                        <a:buSzPct val="65000"/>
                        <a:buFont typeface="Wingdings" pitchFamily="2" charset="2"/>
                        <a:defRPr sz="2800">
                          <a:solidFill>
                            <a:schemeClr val="tx1"/>
                          </a:solidFill>
                          <a:effectLst>
                            <a:outerShdw blurRad="38100" dist="38100" dir="2700000" algn="tl">
                              <a:srgbClr val="000000"/>
                            </a:outerShdw>
                          </a:effectLst>
                          <a:latin typeface="Tahoma" pitchFamily="34" charset="0"/>
                          <a:cs typeface="Arial" charset="0"/>
                        </a:defRPr>
                      </a:lvl1pPr>
                      <a:lvl2pPr>
                        <a:spcBef>
                          <a:spcPct val="20000"/>
                        </a:spcBef>
                        <a:buClr>
                          <a:schemeClr val="folHlink"/>
                        </a:buClr>
                        <a:buSzPct val="65000"/>
                        <a:buFont typeface="Wingdings" pitchFamily="2" charset="2"/>
                        <a:defRPr sz="2400">
                          <a:solidFill>
                            <a:schemeClr val="tx1"/>
                          </a:solidFill>
                          <a:effectLst>
                            <a:outerShdw blurRad="38100" dist="38100" dir="2700000" algn="tl">
                              <a:srgbClr val="000000"/>
                            </a:outerShdw>
                          </a:effectLst>
                          <a:latin typeface="Tahoma" pitchFamily="34" charset="0"/>
                          <a:cs typeface="Arial" charset="0"/>
                        </a:defRPr>
                      </a:lvl2pPr>
                      <a:lvl3pPr>
                        <a:spcBef>
                          <a:spcPct val="20000"/>
                        </a:spcBef>
                        <a:buClr>
                          <a:schemeClr val="hlink"/>
                        </a:buClr>
                        <a:buSzPct val="65000"/>
                        <a:buFont typeface="Wingdings" pitchFamily="2" charset="2"/>
                        <a:defRPr sz="2000">
                          <a:solidFill>
                            <a:schemeClr val="tx1"/>
                          </a:solidFill>
                          <a:effectLst>
                            <a:outerShdw blurRad="38100" dist="38100" dir="2700000" algn="tl">
                              <a:srgbClr val="000000"/>
                            </a:outerShdw>
                          </a:effectLst>
                          <a:latin typeface="Tahoma" pitchFamily="34" charset="0"/>
                          <a:cs typeface="Arial" charset="0"/>
                        </a:defRPr>
                      </a:lvl3pPr>
                      <a:lvl4pPr>
                        <a:spcBef>
                          <a:spcPct val="20000"/>
                        </a:spcBef>
                        <a:buClr>
                          <a:schemeClr val="folHlink"/>
                        </a:buClr>
                        <a:buSzPct val="65000"/>
                        <a:buFont typeface="Wingdings" pitchFamily="2" charset="2"/>
                        <a:defRPr>
                          <a:solidFill>
                            <a:schemeClr val="tx1"/>
                          </a:solidFill>
                          <a:effectLst>
                            <a:outerShdw blurRad="38100" dist="38100" dir="2700000" algn="tl">
                              <a:srgbClr val="000000"/>
                            </a:outerShdw>
                          </a:effectLst>
                          <a:latin typeface="Tahoma" pitchFamily="34" charset="0"/>
                          <a:cs typeface="Arial" charset="0"/>
                        </a:defRPr>
                      </a:lvl4pPr>
                      <a:lvl5pPr>
                        <a:spcBef>
                          <a:spcPct val="20000"/>
                        </a:spcBef>
                        <a:buClr>
                          <a:schemeClr val="hlink"/>
                        </a:buClr>
                        <a:buSzPct val="65000"/>
                        <a:buFont typeface="Wingdings" pitchFamily="2" charset="2"/>
                        <a:defRPr>
                          <a:solidFill>
                            <a:schemeClr val="tx1"/>
                          </a:solidFill>
                          <a:effectLst>
                            <a:outerShdw blurRad="38100" dist="38100" dir="2700000" algn="tl">
                              <a:srgbClr val="000000"/>
                            </a:outerShdw>
                          </a:effectLst>
                          <a:latin typeface="Tahoma" pitchFamily="34" charset="0"/>
                          <a:cs typeface="Arial" charset="0"/>
                        </a:defRPr>
                      </a:lvl5pPr>
                      <a:lvl6pPr fontAlgn="base">
                        <a:spcBef>
                          <a:spcPct val="20000"/>
                        </a:spcBef>
                        <a:spcAft>
                          <a:spcPct val="0"/>
                        </a:spcAft>
                        <a:buClr>
                          <a:schemeClr val="hlink"/>
                        </a:buClr>
                        <a:buSzPct val="65000"/>
                        <a:buFont typeface="Wingdings" pitchFamily="2" charset="2"/>
                        <a:defRPr>
                          <a:solidFill>
                            <a:schemeClr val="tx1"/>
                          </a:solidFill>
                          <a:effectLst>
                            <a:outerShdw blurRad="38100" dist="38100" dir="2700000" algn="tl">
                              <a:srgbClr val="000000"/>
                            </a:outerShdw>
                          </a:effectLst>
                          <a:latin typeface="Tahoma" pitchFamily="34" charset="0"/>
                          <a:cs typeface="Arial" charset="0"/>
                        </a:defRPr>
                      </a:lvl6pPr>
                      <a:lvl7pPr fontAlgn="base">
                        <a:spcBef>
                          <a:spcPct val="20000"/>
                        </a:spcBef>
                        <a:spcAft>
                          <a:spcPct val="0"/>
                        </a:spcAft>
                        <a:buClr>
                          <a:schemeClr val="hlink"/>
                        </a:buClr>
                        <a:buSzPct val="65000"/>
                        <a:buFont typeface="Wingdings" pitchFamily="2" charset="2"/>
                        <a:defRPr>
                          <a:solidFill>
                            <a:schemeClr val="tx1"/>
                          </a:solidFill>
                          <a:effectLst>
                            <a:outerShdw blurRad="38100" dist="38100" dir="2700000" algn="tl">
                              <a:srgbClr val="000000"/>
                            </a:outerShdw>
                          </a:effectLst>
                          <a:latin typeface="Tahoma" pitchFamily="34" charset="0"/>
                          <a:cs typeface="Arial" charset="0"/>
                        </a:defRPr>
                      </a:lvl7pPr>
                      <a:lvl8pPr fontAlgn="base">
                        <a:spcBef>
                          <a:spcPct val="20000"/>
                        </a:spcBef>
                        <a:spcAft>
                          <a:spcPct val="0"/>
                        </a:spcAft>
                        <a:buClr>
                          <a:schemeClr val="hlink"/>
                        </a:buClr>
                        <a:buSzPct val="65000"/>
                        <a:buFont typeface="Wingdings" pitchFamily="2" charset="2"/>
                        <a:defRPr>
                          <a:solidFill>
                            <a:schemeClr val="tx1"/>
                          </a:solidFill>
                          <a:effectLst>
                            <a:outerShdw blurRad="38100" dist="38100" dir="2700000" algn="tl">
                              <a:srgbClr val="000000"/>
                            </a:outerShdw>
                          </a:effectLst>
                          <a:latin typeface="Tahoma" pitchFamily="34" charset="0"/>
                          <a:cs typeface="Arial" charset="0"/>
                        </a:defRPr>
                      </a:lvl8pPr>
                      <a:lvl9pPr fontAlgn="base">
                        <a:spcBef>
                          <a:spcPct val="20000"/>
                        </a:spcBef>
                        <a:spcAft>
                          <a:spcPct val="0"/>
                        </a:spcAft>
                        <a:buClr>
                          <a:schemeClr val="hlink"/>
                        </a:buClr>
                        <a:buSzPct val="65000"/>
                        <a:buFont typeface="Wingdings" pitchFamily="2" charset="2"/>
                        <a:defRPr>
                          <a:solidFill>
                            <a:schemeClr val="tx1"/>
                          </a:solidFill>
                          <a:effectLst>
                            <a:outerShdw blurRad="38100" dist="38100" dir="2700000" algn="tl">
                              <a:srgbClr val="000000"/>
                            </a:outerShdw>
                          </a:effectLst>
                          <a:latin typeface="Tahoma" pitchFamily="34" charset="0"/>
                          <a:cs typeface="Arial"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altLang="en-US" sz="1700" u="none" strike="noStrike" cap="none" normalizeH="0" baseline="0" smtClean="0">
                          <a:ln>
                            <a:noFill/>
                          </a:ln>
                          <a:effectLst/>
                        </a:rPr>
                        <a:t>123</a:t>
                      </a:r>
                      <a:endParaRPr kumimoji="0" lang="en-US" altLang="en-US" sz="1700" b="0" i="0" u="none" strike="noStrike" cap="none" normalizeH="0" baseline="0" smtClean="0">
                        <a:ln>
                          <a:noFill/>
                        </a:ln>
                        <a:solidFill>
                          <a:schemeClr val="tx1"/>
                        </a:solidFill>
                        <a:effectLst/>
                        <a:latin typeface="Tahoma" pitchFamily="34" charset="0"/>
                        <a:cs typeface="Arial" charset="0"/>
                      </a:endParaRPr>
                    </a:p>
                  </a:txBody>
                  <a:tcPr marL="109728" marR="109728" marT="54864" marB="54864" horzOverflow="overflow"/>
                </a:tc>
                <a:tc>
                  <a:txBody>
                    <a:bodyPr/>
                    <a:lstStyle>
                      <a:lvl1pPr>
                        <a:spcBef>
                          <a:spcPct val="20000"/>
                        </a:spcBef>
                        <a:buClr>
                          <a:schemeClr val="hlink"/>
                        </a:buClr>
                        <a:buSzPct val="65000"/>
                        <a:buFont typeface="Wingdings" pitchFamily="2" charset="2"/>
                        <a:defRPr sz="2800">
                          <a:solidFill>
                            <a:schemeClr val="tx1"/>
                          </a:solidFill>
                          <a:effectLst>
                            <a:outerShdw blurRad="38100" dist="38100" dir="2700000" algn="tl">
                              <a:srgbClr val="000000"/>
                            </a:outerShdw>
                          </a:effectLst>
                          <a:latin typeface="Tahoma" pitchFamily="34" charset="0"/>
                          <a:cs typeface="Arial" charset="0"/>
                        </a:defRPr>
                      </a:lvl1pPr>
                      <a:lvl2pPr>
                        <a:spcBef>
                          <a:spcPct val="20000"/>
                        </a:spcBef>
                        <a:buClr>
                          <a:schemeClr val="folHlink"/>
                        </a:buClr>
                        <a:buSzPct val="65000"/>
                        <a:buFont typeface="Wingdings" pitchFamily="2" charset="2"/>
                        <a:defRPr sz="2400">
                          <a:solidFill>
                            <a:schemeClr val="tx1"/>
                          </a:solidFill>
                          <a:effectLst>
                            <a:outerShdw blurRad="38100" dist="38100" dir="2700000" algn="tl">
                              <a:srgbClr val="000000"/>
                            </a:outerShdw>
                          </a:effectLst>
                          <a:latin typeface="Tahoma" pitchFamily="34" charset="0"/>
                          <a:cs typeface="Arial" charset="0"/>
                        </a:defRPr>
                      </a:lvl2pPr>
                      <a:lvl3pPr>
                        <a:spcBef>
                          <a:spcPct val="20000"/>
                        </a:spcBef>
                        <a:buClr>
                          <a:schemeClr val="hlink"/>
                        </a:buClr>
                        <a:buSzPct val="65000"/>
                        <a:buFont typeface="Wingdings" pitchFamily="2" charset="2"/>
                        <a:defRPr sz="2000">
                          <a:solidFill>
                            <a:schemeClr val="tx1"/>
                          </a:solidFill>
                          <a:effectLst>
                            <a:outerShdw blurRad="38100" dist="38100" dir="2700000" algn="tl">
                              <a:srgbClr val="000000"/>
                            </a:outerShdw>
                          </a:effectLst>
                          <a:latin typeface="Tahoma" pitchFamily="34" charset="0"/>
                          <a:cs typeface="Arial" charset="0"/>
                        </a:defRPr>
                      </a:lvl3pPr>
                      <a:lvl4pPr>
                        <a:spcBef>
                          <a:spcPct val="20000"/>
                        </a:spcBef>
                        <a:buClr>
                          <a:schemeClr val="folHlink"/>
                        </a:buClr>
                        <a:buSzPct val="65000"/>
                        <a:buFont typeface="Wingdings" pitchFamily="2" charset="2"/>
                        <a:defRPr>
                          <a:solidFill>
                            <a:schemeClr val="tx1"/>
                          </a:solidFill>
                          <a:effectLst>
                            <a:outerShdw blurRad="38100" dist="38100" dir="2700000" algn="tl">
                              <a:srgbClr val="000000"/>
                            </a:outerShdw>
                          </a:effectLst>
                          <a:latin typeface="Tahoma" pitchFamily="34" charset="0"/>
                          <a:cs typeface="Arial" charset="0"/>
                        </a:defRPr>
                      </a:lvl4pPr>
                      <a:lvl5pPr>
                        <a:spcBef>
                          <a:spcPct val="20000"/>
                        </a:spcBef>
                        <a:buClr>
                          <a:schemeClr val="hlink"/>
                        </a:buClr>
                        <a:buSzPct val="65000"/>
                        <a:buFont typeface="Wingdings" pitchFamily="2" charset="2"/>
                        <a:defRPr>
                          <a:solidFill>
                            <a:schemeClr val="tx1"/>
                          </a:solidFill>
                          <a:effectLst>
                            <a:outerShdw blurRad="38100" dist="38100" dir="2700000" algn="tl">
                              <a:srgbClr val="000000"/>
                            </a:outerShdw>
                          </a:effectLst>
                          <a:latin typeface="Tahoma" pitchFamily="34" charset="0"/>
                          <a:cs typeface="Arial" charset="0"/>
                        </a:defRPr>
                      </a:lvl5pPr>
                      <a:lvl6pPr fontAlgn="base">
                        <a:spcBef>
                          <a:spcPct val="20000"/>
                        </a:spcBef>
                        <a:spcAft>
                          <a:spcPct val="0"/>
                        </a:spcAft>
                        <a:buClr>
                          <a:schemeClr val="hlink"/>
                        </a:buClr>
                        <a:buSzPct val="65000"/>
                        <a:buFont typeface="Wingdings" pitchFamily="2" charset="2"/>
                        <a:defRPr>
                          <a:solidFill>
                            <a:schemeClr val="tx1"/>
                          </a:solidFill>
                          <a:effectLst>
                            <a:outerShdw blurRad="38100" dist="38100" dir="2700000" algn="tl">
                              <a:srgbClr val="000000"/>
                            </a:outerShdw>
                          </a:effectLst>
                          <a:latin typeface="Tahoma" pitchFamily="34" charset="0"/>
                          <a:cs typeface="Arial" charset="0"/>
                        </a:defRPr>
                      </a:lvl6pPr>
                      <a:lvl7pPr fontAlgn="base">
                        <a:spcBef>
                          <a:spcPct val="20000"/>
                        </a:spcBef>
                        <a:spcAft>
                          <a:spcPct val="0"/>
                        </a:spcAft>
                        <a:buClr>
                          <a:schemeClr val="hlink"/>
                        </a:buClr>
                        <a:buSzPct val="65000"/>
                        <a:buFont typeface="Wingdings" pitchFamily="2" charset="2"/>
                        <a:defRPr>
                          <a:solidFill>
                            <a:schemeClr val="tx1"/>
                          </a:solidFill>
                          <a:effectLst>
                            <a:outerShdw blurRad="38100" dist="38100" dir="2700000" algn="tl">
                              <a:srgbClr val="000000"/>
                            </a:outerShdw>
                          </a:effectLst>
                          <a:latin typeface="Tahoma" pitchFamily="34" charset="0"/>
                          <a:cs typeface="Arial" charset="0"/>
                        </a:defRPr>
                      </a:lvl7pPr>
                      <a:lvl8pPr fontAlgn="base">
                        <a:spcBef>
                          <a:spcPct val="20000"/>
                        </a:spcBef>
                        <a:spcAft>
                          <a:spcPct val="0"/>
                        </a:spcAft>
                        <a:buClr>
                          <a:schemeClr val="hlink"/>
                        </a:buClr>
                        <a:buSzPct val="65000"/>
                        <a:buFont typeface="Wingdings" pitchFamily="2" charset="2"/>
                        <a:defRPr>
                          <a:solidFill>
                            <a:schemeClr val="tx1"/>
                          </a:solidFill>
                          <a:effectLst>
                            <a:outerShdw blurRad="38100" dist="38100" dir="2700000" algn="tl">
                              <a:srgbClr val="000000"/>
                            </a:outerShdw>
                          </a:effectLst>
                          <a:latin typeface="Tahoma" pitchFamily="34" charset="0"/>
                          <a:cs typeface="Arial" charset="0"/>
                        </a:defRPr>
                      </a:lvl8pPr>
                      <a:lvl9pPr fontAlgn="base">
                        <a:spcBef>
                          <a:spcPct val="20000"/>
                        </a:spcBef>
                        <a:spcAft>
                          <a:spcPct val="0"/>
                        </a:spcAft>
                        <a:buClr>
                          <a:schemeClr val="hlink"/>
                        </a:buClr>
                        <a:buSzPct val="65000"/>
                        <a:buFont typeface="Wingdings" pitchFamily="2" charset="2"/>
                        <a:defRPr>
                          <a:solidFill>
                            <a:schemeClr val="tx1"/>
                          </a:solidFill>
                          <a:effectLst>
                            <a:outerShdw blurRad="38100" dist="38100" dir="2700000" algn="tl">
                              <a:srgbClr val="000000"/>
                            </a:outerShdw>
                          </a:effectLst>
                          <a:latin typeface="Tahoma" pitchFamily="34" charset="0"/>
                          <a:cs typeface="Arial"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altLang="en-US" sz="1700" u="none" strike="noStrike" cap="none" normalizeH="0" baseline="0" dirty="0" smtClean="0">
                          <a:ln>
                            <a:noFill/>
                          </a:ln>
                          <a:effectLst/>
                        </a:rPr>
                        <a:t>Frank</a:t>
                      </a:r>
                      <a:endParaRPr kumimoji="0" lang="en-US" altLang="en-US" sz="1700" b="0" i="0" u="none" strike="noStrike" cap="none" normalizeH="0" baseline="0" dirty="0" smtClean="0">
                        <a:ln>
                          <a:noFill/>
                        </a:ln>
                        <a:solidFill>
                          <a:schemeClr val="tx1"/>
                        </a:solidFill>
                        <a:effectLst/>
                        <a:latin typeface="Tahoma" pitchFamily="34" charset="0"/>
                        <a:cs typeface="Arial" charset="0"/>
                      </a:endParaRPr>
                    </a:p>
                  </a:txBody>
                  <a:tcPr marL="109728" marR="109728" marT="54864" marB="54864" horzOverflow="overflow"/>
                </a:tc>
                <a:tc>
                  <a:txBody>
                    <a:bodyPr/>
                    <a:lstStyle>
                      <a:lvl1pPr>
                        <a:spcBef>
                          <a:spcPct val="20000"/>
                        </a:spcBef>
                        <a:buClr>
                          <a:schemeClr val="hlink"/>
                        </a:buClr>
                        <a:buSzPct val="65000"/>
                        <a:buFont typeface="Wingdings" pitchFamily="2" charset="2"/>
                        <a:defRPr sz="2800">
                          <a:solidFill>
                            <a:schemeClr val="tx1"/>
                          </a:solidFill>
                          <a:effectLst>
                            <a:outerShdw blurRad="38100" dist="38100" dir="2700000" algn="tl">
                              <a:srgbClr val="000000"/>
                            </a:outerShdw>
                          </a:effectLst>
                          <a:latin typeface="Tahoma" pitchFamily="34" charset="0"/>
                          <a:cs typeface="Arial" charset="0"/>
                        </a:defRPr>
                      </a:lvl1pPr>
                      <a:lvl2pPr>
                        <a:spcBef>
                          <a:spcPct val="20000"/>
                        </a:spcBef>
                        <a:buClr>
                          <a:schemeClr val="folHlink"/>
                        </a:buClr>
                        <a:buSzPct val="65000"/>
                        <a:buFont typeface="Wingdings" pitchFamily="2" charset="2"/>
                        <a:defRPr sz="2400">
                          <a:solidFill>
                            <a:schemeClr val="tx1"/>
                          </a:solidFill>
                          <a:effectLst>
                            <a:outerShdw blurRad="38100" dist="38100" dir="2700000" algn="tl">
                              <a:srgbClr val="000000"/>
                            </a:outerShdw>
                          </a:effectLst>
                          <a:latin typeface="Tahoma" pitchFamily="34" charset="0"/>
                          <a:cs typeface="Arial" charset="0"/>
                        </a:defRPr>
                      </a:lvl2pPr>
                      <a:lvl3pPr>
                        <a:spcBef>
                          <a:spcPct val="20000"/>
                        </a:spcBef>
                        <a:buClr>
                          <a:schemeClr val="hlink"/>
                        </a:buClr>
                        <a:buSzPct val="65000"/>
                        <a:buFont typeface="Wingdings" pitchFamily="2" charset="2"/>
                        <a:defRPr sz="2000">
                          <a:solidFill>
                            <a:schemeClr val="tx1"/>
                          </a:solidFill>
                          <a:effectLst>
                            <a:outerShdw blurRad="38100" dist="38100" dir="2700000" algn="tl">
                              <a:srgbClr val="000000"/>
                            </a:outerShdw>
                          </a:effectLst>
                          <a:latin typeface="Tahoma" pitchFamily="34" charset="0"/>
                          <a:cs typeface="Arial" charset="0"/>
                        </a:defRPr>
                      </a:lvl3pPr>
                      <a:lvl4pPr>
                        <a:spcBef>
                          <a:spcPct val="20000"/>
                        </a:spcBef>
                        <a:buClr>
                          <a:schemeClr val="folHlink"/>
                        </a:buClr>
                        <a:buSzPct val="65000"/>
                        <a:buFont typeface="Wingdings" pitchFamily="2" charset="2"/>
                        <a:defRPr>
                          <a:solidFill>
                            <a:schemeClr val="tx1"/>
                          </a:solidFill>
                          <a:effectLst>
                            <a:outerShdw blurRad="38100" dist="38100" dir="2700000" algn="tl">
                              <a:srgbClr val="000000"/>
                            </a:outerShdw>
                          </a:effectLst>
                          <a:latin typeface="Tahoma" pitchFamily="34" charset="0"/>
                          <a:cs typeface="Arial" charset="0"/>
                        </a:defRPr>
                      </a:lvl4pPr>
                      <a:lvl5pPr>
                        <a:spcBef>
                          <a:spcPct val="20000"/>
                        </a:spcBef>
                        <a:buClr>
                          <a:schemeClr val="hlink"/>
                        </a:buClr>
                        <a:buSzPct val="65000"/>
                        <a:buFont typeface="Wingdings" pitchFamily="2" charset="2"/>
                        <a:defRPr>
                          <a:solidFill>
                            <a:schemeClr val="tx1"/>
                          </a:solidFill>
                          <a:effectLst>
                            <a:outerShdw blurRad="38100" dist="38100" dir="2700000" algn="tl">
                              <a:srgbClr val="000000"/>
                            </a:outerShdw>
                          </a:effectLst>
                          <a:latin typeface="Tahoma" pitchFamily="34" charset="0"/>
                          <a:cs typeface="Arial" charset="0"/>
                        </a:defRPr>
                      </a:lvl5pPr>
                      <a:lvl6pPr fontAlgn="base">
                        <a:spcBef>
                          <a:spcPct val="20000"/>
                        </a:spcBef>
                        <a:spcAft>
                          <a:spcPct val="0"/>
                        </a:spcAft>
                        <a:buClr>
                          <a:schemeClr val="hlink"/>
                        </a:buClr>
                        <a:buSzPct val="65000"/>
                        <a:buFont typeface="Wingdings" pitchFamily="2" charset="2"/>
                        <a:defRPr>
                          <a:solidFill>
                            <a:schemeClr val="tx1"/>
                          </a:solidFill>
                          <a:effectLst>
                            <a:outerShdw blurRad="38100" dist="38100" dir="2700000" algn="tl">
                              <a:srgbClr val="000000"/>
                            </a:outerShdw>
                          </a:effectLst>
                          <a:latin typeface="Tahoma" pitchFamily="34" charset="0"/>
                          <a:cs typeface="Arial" charset="0"/>
                        </a:defRPr>
                      </a:lvl6pPr>
                      <a:lvl7pPr fontAlgn="base">
                        <a:spcBef>
                          <a:spcPct val="20000"/>
                        </a:spcBef>
                        <a:spcAft>
                          <a:spcPct val="0"/>
                        </a:spcAft>
                        <a:buClr>
                          <a:schemeClr val="hlink"/>
                        </a:buClr>
                        <a:buSzPct val="65000"/>
                        <a:buFont typeface="Wingdings" pitchFamily="2" charset="2"/>
                        <a:defRPr>
                          <a:solidFill>
                            <a:schemeClr val="tx1"/>
                          </a:solidFill>
                          <a:effectLst>
                            <a:outerShdw blurRad="38100" dist="38100" dir="2700000" algn="tl">
                              <a:srgbClr val="000000"/>
                            </a:outerShdw>
                          </a:effectLst>
                          <a:latin typeface="Tahoma" pitchFamily="34" charset="0"/>
                          <a:cs typeface="Arial" charset="0"/>
                        </a:defRPr>
                      </a:lvl7pPr>
                      <a:lvl8pPr fontAlgn="base">
                        <a:spcBef>
                          <a:spcPct val="20000"/>
                        </a:spcBef>
                        <a:spcAft>
                          <a:spcPct val="0"/>
                        </a:spcAft>
                        <a:buClr>
                          <a:schemeClr val="hlink"/>
                        </a:buClr>
                        <a:buSzPct val="65000"/>
                        <a:buFont typeface="Wingdings" pitchFamily="2" charset="2"/>
                        <a:defRPr>
                          <a:solidFill>
                            <a:schemeClr val="tx1"/>
                          </a:solidFill>
                          <a:effectLst>
                            <a:outerShdw blurRad="38100" dist="38100" dir="2700000" algn="tl">
                              <a:srgbClr val="000000"/>
                            </a:outerShdw>
                          </a:effectLst>
                          <a:latin typeface="Tahoma" pitchFamily="34" charset="0"/>
                          <a:cs typeface="Arial" charset="0"/>
                        </a:defRPr>
                      </a:lvl8pPr>
                      <a:lvl9pPr fontAlgn="base">
                        <a:spcBef>
                          <a:spcPct val="20000"/>
                        </a:spcBef>
                        <a:spcAft>
                          <a:spcPct val="0"/>
                        </a:spcAft>
                        <a:buClr>
                          <a:schemeClr val="hlink"/>
                        </a:buClr>
                        <a:buSzPct val="65000"/>
                        <a:buFont typeface="Wingdings" pitchFamily="2" charset="2"/>
                        <a:defRPr>
                          <a:solidFill>
                            <a:schemeClr val="tx1"/>
                          </a:solidFill>
                          <a:effectLst>
                            <a:outerShdw blurRad="38100" dist="38100" dir="2700000" algn="tl">
                              <a:srgbClr val="000000"/>
                            </a:outerShdw>
                          </a:effectLst>
                          <a:latin typeface="Tahoma" pitchFamily="34" charset="0"/>
                          <a:cs typeface="Arial"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altLang="en-US" sz="1700" u="none" strike="noStrike" cap="none" normalizeH="0" baseline="0" dirty="0" smtClean="0">
                          <a:ln>
                            <a:noFill/>
                          </a:ln>
                          <a:effectLst/>
                        </a:rPr>
                        <a:t>Smith</a:t>
                      </a:r>
                      <a:endParaRPr kumimoji="0" lang="en-US" altLang="en-US" sz="1700" b="0" i="0" u="none" strike="noStrike" cap="none" normalizeH="0" baseline="0" dirty="0" smtClean="0">
                        <a:ln>
                          <a:noFill/>
                        </a:ln>
                        <a:solidFill>
                          <a:schemeClr val="tx1"/>
                        </a:solidFill>
                        <a:effectLst/>
                        <a:latin typeface="Tahoma" pitchFamily="34" charset="0"/>
                        <a:cs typeface="Arial" charset="0"/>
                      </a:endParaRPr>
                    </a:p>
                  </a:txBody>
                  <a:tcPr marL="109728" marR="109728" marT="54864" marB="54864" horzOverflow="overflow"/>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altLang="en-US" sz="1700" b="0" i="0" u="none" strike="noStrike" cap="none" normalizeH="0" baseline="0" dirty="0" smtClean="0">
                          <a:ln>
                            <a:noFill/>
                          </a:ln>
                          <a:solidFill>
                            <a:schemeClr val="tx1"/>
                          </a:solidFill>
                          <a:effectLst/>
                          <a:latin typeface="Tahoma" pitchFamily="34" charset="0"/>
                          <a:cs typeface="Arial" charset="0"/>
                        </a:rPr>
                        <a:t>1000</a:t>
                      </a:r>
                    </a:p>
                  </a:txBody>
                  <a:tcPr marL="109728" marR="109728" marT="54864" marB="54864" horzOverflow="overflow"/>
                </a:tc>
                <a:tc>
                  <a:txBody>
                    <a:bodyPr/>
                    <a:lstStyle>
                      <a:lvl1pPr>
                        <a:spcBef>
                          <a:spcPct val="20000"/>
                        </a:spcBef>
                        <a:buClr>
                          <a:schemeClr val="hlink"/>
                        </a:buClr>
                        <a:buSzPct val="65000"/>
                        <a:buFont typeface="Wingdings" pitchFamily="2" charset="2"/>
                        <a:defRPr sz="2800">
                          <a:solidFill>
                            <a:schemeClr val="tx1"/>
                          </a:solidFill>
                          <a:effectLst>
                            <a:outerShdw blurRad="38100" dist="38100" dir="2700000" algn="tl">
                              <a:srgbClr val="000000"/>
                            </a:outerShdw>
                          </a:effectLst>
                          <a:latin typeface="Tahoma" pitchFamily="34" charset="0"/>
                          <a:cs typeface="Arial" charset="0"/>
                        </a:defRPr>
                      </a:lvl1pPr>
                      <a:lvl2pPr>
                        <a:spcBef>
                          <a:spcPct val="20000"/>
                        </a:spcBef>
                        <a:buClr>
                          <a:schemeClr val="folHlink"/>
                        </a:buClr>
                        <a:buSzPct val="65000"/>
                        <a:buFont typeface="Wingdings" pitchFamily="2" charset="2"/>
                        <a:defRPr sz="2400">
                          <a:solidFill>
                            <a:schemeClr val="tx1"/>
                          </a:solidFill>
                          <a:effectLst>
                            <a:outerShdw blurRad="38100" dist="38100" dir="2700000" algn="tl">
                              <a:srgbClr val="000000"/>
                            </a:outerShdw>
                          </a:effectLst>
                          <a:latin typeface="Tahoma" pitchFamily="34" charset="0"/>
                          <a:cs typeface="Arial" charset="0"/>
                        </a:defRPr>
                      </a:lvl2pPr>
                      <a:lvl3pPr>
                        <a:spcBef>
                          <a:spcPct val="20000"/>
                        </a:spcBef>
                        <a:buClr>
                          <a:schemeClr val="hlink"/>
                        </a:buClr>
                        <a:buSzPct val="65000"/>
                        <a:buFont typeface="Wingdings" pitchFamily="2" charset="2"/>
                        <a:defRPr sz="2000">
                          <a:solidFill>
                            <a:schemeClr val="tx1"/>
                          </a:solidFill>
                          <a:effectLst>
                            <a:outerShdw blurRad="38100" dist="38100" dir="2700000" algn="tl">
                              <a:srgbClr val="000000"/>
                            </a:outerShdw>
                          </a:effectLst>
                          <a:latin typeface="Tahoma" pitchFamily="34" charset="0"/>
                          <a:cs typeface="Arial" charset="0"/>
                        </a:defRPr>
                      </a:lvl3pPr>
                      <a:lvl4pPr>
                        <a:spcBef>
                          <a:spcPct val="20000"/>
                        </a:spcBef>
                        <a:buClr>
                          <a:schemeClr val="folHlink"/>
                        </a:buClr>
                        <a:buSzPct val="65000"/>
                        <a:buFont typeface="Wingdings" pitchFamily="2" charset="2"/>
                        <a:defRPr>
                          <a:solidFill>
                            <a:schemeClr val="tx1"/>
                          </a:solidFill>
                          <a:effectLst>
                            <a:outerShdw blurRad="38100" dist="38100" dir="2700000" algn="tl">
                              <a:srgbClr val="000000"/>
                            </a:outerShdw>
                          </a:effectLst>
                          <a:latin typeface="Tahoma" pitchFamily="34" charset="0"/>
                          <a:cs typeface="Arial" charset="0"/>
                        </a:defRPr>
                      </a:lvl4pPr>
                      <a:lvl5pPr>
                        <a:spcBef>
                          <a:spcPct val="20000"/>
                        </a:spcBef>
                        <a:buClr>
                          <a:schemeClr val="hlink"/>
                        </a:buClr>
                        <a:buSzPct val="65000"/>
                        <a:buFont typeface="Wingdings" pitchFamily="2" charset="2"/>
                        <a:defRPr>
                          <a:solidFill>
                            <a:schemeClr val="tx1"/>
                          </a:solidFill>
                          <a:effectLst>
                            <a:outerShdw blurRad="38100" dist="38100" dir="2700000" algn="tl">
                              <a:srgbClr val="000000"/>
                            </a:outerShdw>
                          </a:effectLst>
                          <a:latin typeface="Tahoma" pitchFamily="34" charset="0"/>
                          <a:cs typeface="Arial" charset="0"/>
                        </a:defRPr>
                      </a:lvl5pPr>
                      <a:lvl6pPr fontAlgn="base">
                        <a:spcBef>
                          <a:spcPct val="20000"/>
                        </a:spcBef>
                        <a:spcAft>
                          <a:spcPct val="0"/>
                        </a:spcAft>
                        <a:buClr>
                          <a:schemeClr val="hlink"/>
                        </a:buClr>
                        <a:buSzPct val="65000"/>
                        <a:buFont typeface="Wingdings" pitchFamily="2" charset="2"/>
                        <a:defRPr>
                          <a:solidFill>
                            <a:schemeClr val="tx1"/>
                          </a:solidFill>
                          <a:effectLst>
                            <a:outerShdw blurRad="38100" dist="38100" dir="2700000" algn="tl">
                              <a:srgbClr val="000000"/>
                            </a:outerShdw>
                          </a:effectLst>
                          <a:latin typeface="Tahoma" pitchFamily="34" charset="0"/>
                          <a:cs typeface="Arial" charset="0"/>
                        </a:defRPr>
                      </a:lvl6pPr>
                      <a:lvl7pPr fontAlgn="base">
                        <a:spcBef>
                          <a:spcPct val="20000"/>
                        </a:spcBef>
                        <a:spcAft>
                          <a:spcPct val="0"/>
                        </a:spcAft>
                        <a:buClr>
                          <a:schemeClr val="hlink"/>
                        </a:buClr>
                        <a:buSzPct val="65000"/>
                        <a:buFont typeface="Wingdings" pitchFamily="2" charset="2"/>
                        <a:defRPr>
                          <a:solidFill>
                            <a:schemeClr val="tx1"/>
                          </a:solidFill>
                          <a:effectLst>
                            <a:outerShdw blurRad="38100" dist="38100" dir="2700000" algn="tl">
                              <a:srgbClr val="000000"/>
                            </a:outerShdw>
                          </a:effectLst>
                          <a:latin typeface="Tahoma" pitchFamily="34" charset="0"/>
                          <a:cs typeface="Arial" charset="0"/>
                        </a:defRPr>
                      </a:lvl7pPr>
                      <a:lvl8pPr fontAlgn="base">
                        <a:spcBef>
                          <a:spcPct val="20000"/>
                        </a:spcBef>
                        <a:spcAft>
                          <a:spcPct val="0"/>
                        </a:spcAft>
                        <a:buClr>
                          <a:schemeClr val="hlink"/>
                        </a:buClr>
                        <a:buSzPct val="65000"/>
                        <a:buFont typeface="Wingdings" pitchFamily="2" charset="2"/>
                        <a:defRPr>
                          <a:solidFill>
                            <a:schemeClr val="tx1"/>
                          </a:solidFill>
                          <a:effectLst>
                            <a:outerShdw blurRad="38100" dist="38100" dir="2700000" algn="tl">
                              <a:srgbClr val="000000"/>
                            </a:outerShdw>
                          </a:effectLst>
                          <a:latin typeface="Tahoma" pitchFamily="34" charset="0"/>
                          <a:cs typeface="Arial" charset="0"/>
                        </a:defRPr>
                      </a:lvl8pPr>
                      <a:lvl9pPr fontAlgn="base">
                        <a:spcBef>
                          <a:spcPct val="20000"/>
                        </a:spcBef>
                        <a:spcAft>
                          <a:spcPct val="0"/>
                        </a:spcAft>
                        <a:buClr>
                          <a:schemeClr val="hlink"/>
                        </a:buClr>
                        <a:buSzPct val="65000"/>
                        <a:buFont typeface="Wingdings" pitchFamily="2" charset="2"/>
                        <a:defRPr>
                          <a:solidFill>
                            <a:schemeClr val="tx1"/>
                          </a:solidFill>
                          <a:effectLst>
                            <a:outerShdw blurRad="38100" dist="38100" dir="2700000" algn="tl">
                              <a:srgbClr val="000000"/>
                            </a:outerShdw>
                          </a:effectLst>
                          <a:latin typeface="Tahoma" pitchFamily="34" charset="0"/>
                          <a:cs typeface="Arial"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altLang="en-US" sz="1700" b="0" i="0" u="none" strike="noStrike" cap="none" normalizeH="0" baseline="0" dirty="0" smtClean="0">
                          <a:ln>
                            <a:noFill/>
                          </a:ln>
                          <a:solidFill>
                            <a:schemeClr val="tx1"/>
                          </a:solidFill>
                          <a:effectLst/>
                          <a:latin typeface="Tahoma" pitchFamily="34" charset="0"/>
                          <a:cs typeface="Arial" charset="0"/>
                        </a:rPr>
                        <a:t>History</a:t>
                      </a:r>
                    </a:p>
                  </a:txBody>
                  <a:tcPr marL="109728" marR="109728" marT="54864" marB="54864" horzOverflow="overflow"/>
                </a:tc>
                <a:tc>
                  <a:txBody>
                    <a:bodyPr/>
                    <a:lstStyle>
                      <a:lvl1pPr>
                        <a:spcBef>
                          <a:spcPct val="20000"/>
                        </a:spcBef>
                        <a:buClr>
                          <a:schemeClr val="hlink"/>
                        </a:buClr>
                        <a:buSzPct val="65000"/>
                        <a:buFont typeface="Wingdings" pitchFamily="2" charset="2"/>
                        <a:defRPr sz="2800">
                          <a:solidFill>
                            <a:schemeClr val="tx1"/>
                          </a:solidFill>
                          <a:effectLst>
                            <a:outerShdw blurRad="38100" dist="38100" dir="2700000" algn="tl">
                              <a:srgbClr val="000000"/>
                            </a:outerShdw>
                          </a:effectLst>
                          <a:latin typeface="Tahoma" pitchFamily="34" charset="0"/>
                          <a:cs typeface="Arial" charset="0"/>
                        </a:defRPr>
                      </a:lvl1pPr>
                      <a:lvl2pPr>
                        <a:spcBef>
                          <a:spcPct val="20000"/>
                        </a:spcBef>
                        <a:buClr>
                          <a:schemeClr val="folHlink"/>
                        </a:buClr>
                        <a:buSzPct val="65000"/>
                        <a:buFont typeface="Wingdings" pitchFamily="2" charset="2"/>
                        <a:defRPr sz="2400">
                          <a:solidFill>
                            <a:schemeClr val="tx1"/>
                          </a:solidFill>
                          <a:effectLst>
                            <a:outerShdw blurRad="38100" dist="38100" dir="2700000" algn="tl">
                              <a:srgbClr val="000000"/>
                            </a:outerShdw>
                          </a:effectLst>
                          <a:latin typeface="Tahoma" pitchFamily="34" charset="0"/>
                          <a:cs typeface="Arial" charset="0"/>
                        </a:defRPr>
                      </a:lvl2pPr>
                      <a:lvl3pPr>
                        <a:spcBef>
                          <a:spcPct val="20000"/>
                        </a:spcBef>
                        <a:buClr>
                          <a:schemeClr val="hlink"/>
                        </a:buClr>
                        <a:buSzPct val="65000"/>
                        <a:buFont typeface="Wingdings" pitchFamily="2" charset="2"/>
                        <a:defRPr sz="2000">
                          <a:solidFill>
                            <a:schemeClr val="tx1"/>
                          </a:solidFill>
                          <a:effectLst>
                            <a:outerShdw blurRad="38100" dist="38100" dir="2700000" algn="tl">
                              <a:srgbClr val="000000"/>
                            </a:outerShdw>
                          </a:effectLst>
                          <a:latin typeface="Tahoma" pitchFamily="34" charset="0"/>
                          <a:cs typeface="Arial" charset="0"/>
                        </a:defRPr>
                      </a:lvl3pPr>
                      <a:lvl4pPr>
                        <a:spcBef>
                          <a:spcPct val="20000"/>
                        </a:spcBef>
                        <a:buClr>
                          <a:schemeClr val="folHlink"/>
                        </a:buClr>
                        <a:buSzPct val="65000"/>
                        <a:buFont typeface="Wingdings" pitchFamily="2" charset="2"/>
                        <a:defRPr>
                          <a:solidFill>
                            <a:schemeClr val="tx1"/>
                          </a:solidFill>
                          <a:effectLst>
                            <a:outerShdw blurRad="38100" dist="38100" dir="2700000" algn="tl">
                              <a:srgbClr val="000000"/>
                            </a:outerShdw>
                          </a:effectLst>
                          <a:latin typeface="Tahoma" pitchFamily="34" charset="0"/>
                          <a:cs typeface="Arial" charset="0"/>
                        </a:defRPr>
                      </a:lvl4pPr>
                      <a:lvl5pPr>
                        <a:spcBef>
                          <a:spcPct val="20000"/>
                        </a:spcBef>
                        <a:buClr>
                          <a:schemeClr val="hlink"/>
                        </a:buClr>
                        <a:buSzPct val="65000"/>
                        <a:buFont typeface="Wingdings" pitchFamily="2" charset="2"/>
                        <a:defRPr>
                          <a:solidFill>
                            <a:schemeClr val="tx1"/>
                          </a:solidFill>
                          <a:effectLst>
                            <a:outerShdw blurRad="38100" dist="38100" dir="2700000" algn="tl">
                              <a:srgbClr val="000000"/>
                            </a:outerShdw>
                          </a:effectLst>
                          <a:latin typeface="Tahoma" pitchFamily="34" charset="0"/>
                          <a:cs typeface="Arial" charset="0"/>
                        </a:defRPr>
                      </a:lvl5pPr>
                      <a:lvl6pPr fontAlgn="base">
                        <a:spcBef>
                          <a:spcPct val="20000"/>
                        </a:spcBef>
                        <a:spcAft>
                          <a:spcPct val="0"/>
                        </a:spcAft>
                        <a:buClr>
                          <a:schemeClr val="hlink"/>
                        </a:buClr>
                        <a:buSzPct val="65000"/>
                        <a:buFont typeface="Wingdings" pitchFamily="2" charset="2"/>
                        <a:defRPr>
                          <a:solidFill>
                            <a:schemeClr val="tx1"/>
                          </a:solidFill>
                          <a:effectLst>
                            <a:outerShdw blurRad="38100" dist="38100" dir="2700000" algn="tl">
                              <a:srgbClr val="000000"/>
                            </a:outerShdw>
                          </a:effectLst>
                          <a:latin typeface="Tahoma" pitchFamily="34" charset="0"/>
                          <a:cs typeface="Arial" charset="0"/>
                        </a:defRPr>
                      </a:lvl6pPr>
                      <a:lvl7pPr fontAlgn="base">
                        <a:spcBef>
                          <a:spcPct val="20000"/>
                        </a:spcBef>
                        <a:spcAft>
                          <a:spcPct val="0"/>
                        </a:spcAft>
                        <a:buClr>
                          <a:schemeClr val="hlink"/>
                        </a:buClr>
                        <a:buSzPct val="65000"/>
                        <a:buFont typeface="Wingdings" pitchFamily="2" charset="2"/>
                        <a:defRPr>
                          <a:solidFill>
                            <a:schemeClr val="tx1"/>
                          </a:solidFill>
                          <a:effectLst>
                            <a:outerShdw blurRad="38100" dist="38100" dir="2700000" algn="tl">
                              <a:srgbClr val="000000"/>
                            </a:outerShdw>
                          </a:effectLst>
                          <a:latin typeface="Tahoma" pitchFamily="34" charset="0"/>
                          <a:cs typeface="Arial" charset="0"/>
                        </a:defRPr>
                      </a:lvl7pPr>
                      <a:lvl8pPr fontAlgn="base">
                        <a:spcBef>
                          <a:spcPct val="20000"/>
                        </a:spcBef>
                        <a:spcAft>
                          <a:spcPct val="0"/>
                        </a:spcAft>
                        <a:buClr>
                          <a:schemeClr val="hlink"/>
                        </a:buClr>
                        <a:buSzPct val="65000"/>
                        <a:buFont typeface="Wingdings" pitchFamily="2" charset="2"/>
                        <a:defRPr>
                          <a:solidFill>
                            <a:schemeClr val="tx1"/>
                          </a:solidFill>
                          <a:effectLst>
                            <a:outerShdw blurRad="38100" dist="38100" dir="2700000" algn="tl">
                              <a:srgbClr val="000000"/>
                            </a:outerShdw>
                          </a:effectLst>
                          <a:latin typeface="Tahoma" pitchFamily="34" charset="0"/>
                          <a:cs typeface="Arial" charset="0"/>
                        </a:defRPr>
                      </a:lvl8pPr>
                      <a:lvl9pPr fontAlgn="base">
                        <a:spcBef>
                          <a:spcPct val="20000"/>
                        </a:spcBef>
                        <a:spcAft>
                          <a:spcPct val="0"/>
                        </a:spcAft>
                        <a:buClr>
                          <a:schemeClr val="hlink"/>
                        </a:buClr>
                        <a:buSzPct val="65000"/>
                        <a:buFont typeface="Wingdings" pitchFamily="2" charset="2"/>
                        <a:defRPr>
                          <a:solidFill>
                            <a:schemeClr val="tx1"/>
                          </a:solidFill>
                          <a:effectLst>
                            <a:outerShdw blurRad="38100" dist="38100" dir="2700000" algn="tl">
                              <a:srgbClr val="000000"/>
                            </a:outerShdw>
                          </a:effectLst>
                          <a:latin typeface="Tahoma" pitchFamily="34" charset="0"/>
                          <a:cs typeface="Arial"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altLang="en-US" sz="1700" u="none" strike="noStrike" cap="none" normalizeH="0" baseline="0" dirty="0" smtClean="0">
                          <a:ln>
                            <a:noFill/>
                          </a:ln>
                          <a:effectLst/>
                        </a:rPr>
                        <a:t>102</a:t>
                      </a:r>
                      <a:endParaRPr kumimoji="0" lang="en-US" altLang="en-US" sz="1700" b="0" i="0" u="none" strike="noStrike" cap="none" normalizeH="0" baseline="0" dirty="0" smtClean="0">
                        <a:ln>
                          <a:noFill/>
                        </a:ln>
                        <a:solidFill>
                          <a:schemeClr val="tx1"/>
                        </a:solidFill>
                        <a:effectLst/>
                        <a:latin typeface="Tahoma" pitchFamily="34" charset="0"/>
                        <a:cs typeface="Arial" charset="0"/>
                      </a:endParaRPr>
                    </a:p>
                  </a:txBody>
                  <a:tcPr marL="109728" marR="109728" marT="54864" marB="54864" horzOverflow="overflow"/>
                </a:tc>
              </a:tr>
              <a:tr h="365760">
                <a:tc>
                  <a:txBody>
                    <a:bodyPr/>
                    <a:lstStyle>
                      <a:lvl1pPr>
                        <a:spcBef>
                          <a:spcPct val="20000"/>
                        </a:spcBef>
                        <a:buClr>
                          <a:schemeClr val="hlink"/>
                        </a:buClr>
                        <a:buSzPct val="65000"/>
                        <a:buFont typeface="Wingdings" pitchFamily="2" charset="2"/>
                        <a:defRPr sz="2800">
                          <a:solidFill>
                            <a:schemeClr val="tx1"/>
                          </a:solidFill>
                          <a:effectLst>
                            <a:outerShdw blurRad="38100" dist="38100" dir="2700000" algn="tl">
                              <a:srgbClr val="000000"/>
                            </a:outerShdw>
                          </a:effectLst>
                          <a:latin typeface="Tahoma" pitchFamily="34" charset="0"/>
                          <a:cs typeface="Arial" charset="0"/>
                        </a:defRPr>
                      </a:lvl1pPr>
                      <a:lvl2pPr>
                        <a:spcBef>
                          <a:spcPct val="20000"/>
                        </a:spcBef>
                        <a:buClr>
                          <a:schemeClr val="folHlink"/>
                        </a:buClr>
                        <a:buSzPct val="65000"/>
                        <a:buFont typeface="Wingdings" pitchFamily="2" charset="2"/>
                        <a:defRPr sz="2400">
                          <a:solidFill>
                            <a:schemeClr val="tx1"/>
                          </a:solidFill>
                          <a:effectLst>
                            <a:outerShdw blurRad="38100" dist="38100" dir="2700000" algn="tl">
                              <a:srgbClr val="000000"/>
                            </a:outerShdw>
                          </a:effectLst>
                          <a:latin typeface="Tahoma" pitchFamily="34" charset="0"/>
                          <a:cs typeface="Arial" charset="0"/>
                        </a:defRPr>
                      </a:lvl2pPr>
                      <a:lvl3pPr>
                        <a:spcBef>
                          <a:spcPct val="20000"/>
                        </a:spcBef>
                        <a:buClr>
                          <a:schemeClr val="hlink"/>
                        </a:buClr>
                        <a:buSzPct val="65000"/>
                        <a:buFont typeface="Wingdings" pitchFamily="2" charset="2"/>
                        <a:defRPr sz="2000">
                          <a:solidFill>
                            <a:schemeClr val="tx1"/>
                          </a:solidFill>
                          <a:effectLst>
                            <a:outerShdw blurRad="38100" dist="38100" dir="2700000" algn="tl">
                              <a:srgbClr val="000000"/>
                            </a:outerShdw>
                          </a:effectLst>
                          <a:latin typeface="Tahoma" pitchFamily="34" charset="0"/>
                          <a:cs typeface="Arial" charset="0"/>
                        </a:defRPr>
                      </a:lvl3pPr>
                      <a:lvl4pPr>
                        <a:spcBef>
                          <a:spcPct val="20000"/>
                        </a:spcBef>
                        <a:buClr>
                          <a:schemeClr val="folHlink"/>
                        </a:buClr>
                        <a:buSzPct val="65000"/>
                        <a:buFont typeface="Wingdings" pitchFamily="2" charset="2"/>
                        <a:defRPr>
                          <a:solidFill>
                            <a:schemeClr val="tx1"/>
                          </a:solidFill>
                          <a:effectLst>
                            <a:outerShdw blurRad="38100" dist="38100" dir="2700000" algn="tl">
                              <a:srgbClr val="000000"/>
                            </a:outerShdw>
                          </a:effectLst>
                          <a:latin typeface="Tahoma" pitchFamily="34" charset="0"/>
                          <a:cs typeface="Arial" charset="0"/>
                        </a:defRPr>
                      </a:lvl4pPr>
                      <a:lvl5pPr>
                        <a:spcBef>
                          <a:spcPct val="20000"/>
                        </a:spcBef>
                        <a:buClr>
                          <a:schemeClr val="hlink"/>
                        </a:buClr>
                        <a:buSzPct val="65000"/>
                        <a:buFont typeface="Wingdings" pitchFamily="2" charset="2"/>
                        <a:defRPr>
                          <a:solidFill>
                            <a:schemeClr val="tx1"/>
                          </a:solidFill>
                          <a:effectLst>
                            <a:outerShdw blurRad="38100" dist="38100" dir="2700000" algn="tl">
                              <a:srgbClr val="000000"/>
                            </a:outerShdw>
                          </a:effectLst>
                          <a:latin typeface="Tahoma" pitchFamily="34" charset="0"/>
                          <a:cs typeface="Arial" charset="0"/>
                        </a:defRPr>
                      </a:lvl5pPr>
                      <a:lvl6pPr fontAlgn="base">
                        <a:spcBef>
                          <a:spcPct val="20000"/>
                        </a:spcBef>
                        <a:spcAft>
                          <a:spcPct val="0"/>
                        </a:spcAft>
                        <a:buClr>
                          <a:schemeClr val="hlink"/>
                        </a:buClr>
                        <a:buSzPct val="65000"/>
                        <a:buFont typeface="Wingdings" pitchFamily="2" charset="2"/>
                        <a:defRPr>
                          <a:solidFill>
                            <a:schemeClr val="tx1"/>
                          </a:solidFill>
                          <a:effectLst>
                            <a:outerShdw blurRad="38100" dist="38100" dir="2700000" algn="tl">
                              <a:srgbClr val="000000"/>
                            </a:outerShdw>
                          </a:effectLst>
                          <a:latin typeface="Tahoma" pitchFamily="34" charset="0"/>
                          <a:cs typeface="Arial" charset="0"/>
                        </a:defRPr>
                      </a:lvl6pPr>
                      <a:lvl7pPr fontAlgn="base">
                        <a:spcBef>
                          <a:spcPct val="20000"/>
                        </a:spcBef>
                        <a:spcAft>
                          <a:spcPct val="0"/>
                        </a:spcAft>
                        <a:buClr>
                          <a:schemeClr val="hlink"/>
                        </a:buClr>
                        <a:buSzPct val="65000"/>
                        <a:buFont typeface="Wingdings" pitchFamily="2" charset="2"/>
                        <a:defRPr>
                          <a:solidFill>
                            <a:schemeClr val="tx1"/>
                          </a:solidFill>
                          <a:effectLst>
                            <a:outerShdw blurRad="38100" dist="38100" dir="2700000" algn="tl">
                              <a:srgbClr val="000000"/>
                            </a:outerShdw>
                          </a:effectLst>
                          <a:latin typeface="Tahoma" pitchFamily="34" charset="0"/>
                          <a:cs typeface="Arial" charset="0"/>
                        </a:defRPr>
                      </a:lvl7pPr>
                      <a:lvl8pPr fontAlgn="base">
                        <a:spcBef>
                          <a:spcPct val="20000"/>
                        </a:spcBef>
                        <a:spcAft>
                          <a:spcPct val="0"/>
                        </a:spcAft>
                        <a:buClr>
                          <a:schemeClr val="hlink"/>
                        </a:buClr>
                        <a:buSzPct val="65000"/>
                        <a:buFont typeface="Wingdings" pitchFamily="2" charset="2"/>
                        <a:defRPr>
                          <a:solidFill>
                            <a:schemeClr val="tx1"/>
                          </a:solidFill>
                          <a:effectLst>
                            <a:outerShdw blurRad="38100" dist="38100" dir="2700000" algn="tl">
                              <a:srgbClr val="000000"/>
                            </a:outerShdw>
                          </a:effectLst>
                          <a:latin typeface="Tahoma" pitchFamily="34" charset="0"/>
                          <a:cs typeface="Arial" charset="0"/>
                        </a:defRPr>
                      </a:lvl8pPr>
                      <a:lvl9pPr fontAlgn="base">
                        <a:spcBef>
                          <a:spcPct val="20000"/>
                        </a:spcBef>
                        <a:spcAft>
                          <a:spcPct val="0"/>
                        </a:spcAft>
                        <a:buClr>
                          <a:schemeClr val="hlink"/>
                        </a:buClr>
                        <a:buSzPct val="65000"/>
                        <a:buFont typeface="Wingdings" pitchFamily="2" charset="2"/>
                        <a:defRPr>
                          <a:solidFill>
                            <a:schemeClr val="tx1"/>
                          </a:solidFill>
                          <a:effectLst>
                            <a:outerShdw blurRad="38100" dist="38100" dir="2700000" algn="tl">
                              <a:srgbClr val="000000"/>
                            </a:outerShdw>
                          </a:effectLst>
                          <a:latin typeface="Tahoma" pitchFamily="34" charset="0"/>
                          <a:cs typeface="Arial"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altLang="en-US" sz="1700" u="none" strike="noStrike" cap="none" normalizeH="0" baseline="0" dirty="0" smtClean="0">
                          <a:ln>
                            <a:noFill/>
                          </a:ln>
                          <a:effectLst/>
                        </a:rPr>
                        <a:t>124</a:t>
                      </a:r>
                      <a:endParaRPr kumimoji="0" lang="en-US" altLang="en-US" sz="1700" b="0" i="0" u="none" strike="noStrike" cap="none" normalizeH="0" baseline="0" dirty="0" smtClean="0">
                        <a:ln>
                          <a:noFill/>
                        </a:ln>
                        <a:solidFill>
                          <a:schemeClr val="tx1"/>
                        </a:solidFill>
                        <a:effectLst/>
                        <a:latin typeface="Tahoma" pitchFamily="34" charset="0"/>
                        <a:cs typeface="Arial" charset="0"/>
                      </a:endParaRPr>
                    </a:p>
                  </a:txBody>
                  <a:tcPr marL="109728" marR="109728" marT="54864" marB="54864" horzOverflow="overflow"/>
                </a:tc>
                <a:tc>
                  <a:txBody>
                    <a:bodyPr/>
                    <a:lstStyle>
                      <a:lvl1pPr>
                        <a:spcBef>
                          <a:spcPct val="20000"/>
                        </a:spcBef>
                        <a:buClr>
                          <a:schemeClr val="hlink"/>
                        </a:buClr>
                        <a:buSzPct val="65000"/>
                        <a:buFont typeface="Wingdings" pitchFamily="2" charset="2"/>
                        <a:defRPr sz="2800">
                          <a:solidFill>
                            <a:schemeClr val="tx1"/>
                          </a:solidFill>
                          <a:effectLst>
                            <a:outerShdw blurRad="38100" dist="38100" dir="2700000" algn="tl">
                              <a:srgbClr val="000000"/>
                            </a:outerShdw>
                          </a:effectLst>
                          <a:latin typeface="Tahoma" pitchFamily="34" charset="0"/>
                          <a:cs typeface="Arial" charset="0"/>
                        </a:defRPr>
                      </a:lvl1pPr>
                      <a:lvl2pPr>
                        <a:spcBef>
                          <a:spcPct val="20000"/>
                        </a:spcBef>
                        <a:buClr>
                          <a:schemeClr val="folHlink"/>
                        </a:buClr>
                        <a:buSzPct val="65000"/>
                        <a:buFont typeface="Wingdings" pitchFamily="2" charset="2"/>
                        <a:defRPr sz="2400">
                          <a:solidFill>
                            <a:schemeClr val="tx1"/>
                          </a:solidFill>
                          <a:effectLst>
                            <a:outerShdw blurRad="38100" dist="38100" dir="2700000" algn="tl">
                              <a:srgbClr val="000000"/>
                            </a:outerShdw>
                          </a:effectLst>
                          <a:latin typeface="Tahoma" pitchFamily="34" charset="0"/>
                          <a:cs typeface="Arial" charset="0"/>
                        </a:defRPr>
                      </a:lvl2pPr>
                      <a:lvl3pPr>
                        <a:spcBef>
                          <a:spcPct val="20000"/>
                        </a:spcBef>
                        <a:buClr>
                          <a:schemeClr val="hlink"/>
                        </a:buClr>
                        <a:buSzPct val="65000"/>
                        <a:buFont typeface="Wingdings" pitchFamily="2" charset="2"/>
                        <a:defRPr sz="2000">
                          <a:solidFill>
                            <a:schemeClr val="tx1"/>
                          </a:solidFill>
                          <a:effectLst>
                            <a:outerShdw blurRad="38100" dist="38100" dir="2700000" algn="tl">
                              <a:srgbClr val="000000"/>
                            </a:outerShdw>
                          </a:effectLst>
                          <a:latin typeface="Tahoma" pitchFamily="34" charset="0"/>
                          <a:cs typeface="Arial" charset="0"/>
                        </a:defRPr>
                      </a:lvl3pPr>
                      <a:lvl4pPr>
                        <a:spcBef>
                          <a:spcPct val="20000"/>
                        </a:spcBef>
                        <a:buClr>
                          <a:schemeClr val="folHlink"/>
                        </a:buClr>
                        <a:buSzPct val="65000"/>
                        <a:buFont typeface="Wingdings" pitchFamily="2" charset="2"/>
                        <a:defRPr>
                          <a:solidFill>
                            <a:schemeClr val="tx1"/>
                          </a:solidFill>
                          <a:effectLst>
                            <a:outerShdw blurRad="38100" dist="38100" dir="2700000" algn="tl">
                              <a:srgbClr val="000000"/>
                            </a:outerShdw>
                          </a:effectLst>
                          <a:latin typeface="Tahoma" pitchFamily="34" charset="0"/>
                          <a:cs typeface="Arial" charset="0"/>
                        </a:defRPr>
                      </a:lvl4pPr>
                      <a:lvl5pPr>
                        <a:spcBef>
                          <a:spcPct val="20000"/>
                        </a:spcBef>
                        <a:buClr>
                          <a:schemeClr val="hlink"/>
                        </a:buClr>
                        <a:buSzPct val="65000"/>
                        <a:buFont typeface="Wingdings" pitchFamily="2" charset="2"/>
                        <a:defRPr>
                          <a:solidFill>
                            <a:schemeClr val="tx1"/>
                          </a:solidFill>
                          <a:effectLst>
                            <a:outerShdw blurRad="38100" dist="38100" dir="2700000" algn="tl">
                              <a:srgbClr val="000000"/>
                            </a:outerShdw>
                          </a:effectLst>
                          <a:latin typeface="Tahoma" pitchFamily="34" charset="0"/>
                          <a:cs typeface="Arial" charset="0"/>
                        </a:defRPr>
                      </a:lvl5pPr>
                      <a:lvl6pPr fontAlgn="base">
                        <a:spcBef>
                          <a:spcPct val="20000"/>
                        </a:spcBef>
                        <a:spcAft>
                          <a:spcPct val="0"/>
                        </a:spcAft>
                        <a:buClr>
                          <a:schemeClr val="hlink"/>
                        </a:buClr>
                        <a:buSzPct val="65000"/>
                        <a:buFont typeface="Wingdings" pitchFamily="2" charset="2"/>
                        <a:defRPr>
                          <a:solidFill>
                            <a:schemeClr val="tx1"/>
                          </a:solidFill>
                          <a:effectLst>
                            <a:outerShdw blurRad="38100" dist="38100" dir="2700000" algn="tl">
                              <a:srgbClr val="000000"/>
                            </a:outerShdw>
                          </a:effectLst>
                          <a:latin typeface="Tahoma" pitchFamily="34" charset="0"/>
                          <a:cs typeface="Arial" charset="0"/>
                        </a:defRPr>
                      </a:lvl6pPr>
                      <a:lvl7pPr fontAlgn="base">
                        <a:spcBef>
                          <a:spcPct val="20000"/>
                        </a:spcBef>
                        <a:spcAft>
                          <a:spcPct val="0"/>
                        </a:spcAft>
                        <a:buClr>
                          <a:schemeClr val="hlink"/>
                        </a:buClr>
                        <a:buSzPct val="65000"/>
                        <a:buFont typeface="Wingdings" pitchFamily="2" charset="2"/>
                        <a:defRPr>
                          <a:solidFill>
                            <a:schemeClr val="tx1"/>
                          </a:solidFill>
                          <a:effectLst>
                            <a:outerShdw blurRad="38100" dist="38100" dir="2700000" algn="tl">
                              <a:srgbClr val="000000"/>
                            </a:outerShdw>
                          </a:effectLst>
                          <a:latin typeface="Tahoma" pitchFamily="34" charset="0"/>
                          <a:cs typeface="Arial" charset="0"/>
                        </a:defRPr>
                      </a:lvl7pPr>
                      <a:lvl8pPr fontAlgn="base">
                        <a:spcBef>
                          <a:spcPct val="20000"/>
                        </a:spcBef>
                        <a:spcAft>
                          <a:spcPct val="0"/>
                        </a:spcAft>
                        <a:buClr>
                          <a:schemeClr val="hlink"/>
                        </a:buClr>
                        <a:buSzPct val="65000"/>
                        <a:buFont typeface="Wingdings" pitchFamily="2" charset="2"/>
                        <a:defRPr>
                          <a:solidFill>
                            <a:schemeClr val="tx1"/>
                          </a:solidFill>
                          <a:effectLst>
                            <a:outerShdw blurRad="38100" dist="38100" dir="2700000" algn="tl">
                              <a:srgbClr val="000000"/>
                            </a:outerShdw>
                          </a:effectLst>
                          <a:latin typeface="Tahoma" pitchFamily="34" charset="0"/>
                          <a:cs typeface="Arial" charset="0"/>
                        </a:defRPr>
                      </a:lvl8pPr>
                      <a:lvl9pPr fontAlgn="base">
                        <a:spcBef>
                          <a:spcPct val="20000"/>
                        </a:spcBef>
                        <a:spcAft>
                          <a:spcPct val="0"/>
                        </a:spcAft>
                        <a:buClr>
                          <a:schemeClr val="hlink"/>
                        </a:buClr>
                        <a:buSzPct val="65000"/>
                        <a:buFont typeface="Wingdings" pitchFamily="2" charset="2"/>
                        <a:defRPr>
                          <a:solidFill>
                            <a:schemeClr val="tx1"/>
                          </a:solidFill>
                          <a:effectLst>
                            <a:outerShdw blurRad="38100" dist="38100" dir="2700000" algn="tl">
                              <a:srgbClr val="000000"/>
                            </a:outerShdw>
                          </a:effectLst>
                          <a:latin typeface="Tahoma" pitchFamily="34" charset="0"/>
                          <a:cs typeface="Arial"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altLang="en-US" sz="1700" u="none" strike="noStrike" cap="none" normalizeH="0" baseline="0" dirty="0" smtClean="0">
                          <a:ln>
                            <a:noFill/>
                          </a:ln>
                          <a:effectLst/>
                        </a:rPr>
                        <a:t>Joe</a:t>
                      </a:r>
                      <a:endParaRPr kumimoji="0" lang="en-US" altLang="en-US" sz="1700" b="0" i="0" u="none" strike="noStrike" cap="none" normalizeH="0" baseline="0" dirty="0" smtClean="0">
                        <a:ln>
                          <a:noFill/>
                        </a:ln>
                        <a:solidFill>
                          <a:schemeClr val="tx1"/>
                        </a:solidFill>
                        <a:effectLst/>
                        <a:latin typeface="Tahoma" pitchFamily="34" charset="0"/>
                        <a:cs typeface="Arial" charset="0"/>
                      </a:endParaRPr>
                    </a:p>
                  </a:txBody>
                  <a:tcPr marL="109728" marR="109728" marT="54864" marB="54864" horzOverflow="overflow"/>
                </a:tc>
                <a:tc>
                  <a:txBody>
                    <a:bodyPr/>
                    <a:lstStyle>
                      <a:lvl1pPr>
                        <a:spcBef>
                          <a:spcPct val="20000"/>
                        </a:spcBef>
                        <a:buClr>
                          <a:schemeClr val="hlink"/>
                        </a:buClr>
                        <a:buSzPct val="65000"/>
                        <a:buFont typeface="Wingdings" pitchFamily="2" charset="2"/>
                        <a:defRPr sz="2800">
                          <a:solidFill>
                            <a:schemeClr val="tx1"/>
                          </a:solidFill>
                          <a:effectLst>
                            <a:outerShdw blurRad="38100" dist="38100" dir="2700000" algn="tl">
                              <a:srgbClr val="000000"/>
                            </a:outerShdw>
                          </a:effectLst>
                          <a:latin typeface="Tahoma" pitchFamily="34" charset="0"/>
                          <a:cs typeface="Arial" charset="0"/>
                        </a:defRPr>
                      </a:lvl1pPr>
                      <a:lvl2pPr>
                        <a:spcBef>
                          <a:spcPct val="20000"/>
                        </a:spcBef>
                        <a:buClr>
                          <a:schemeClr val="folHlink"/>
                        </a:buClr>
                        <a:buSzPct val="65000"/>
                        <a:buFont typeface="Wingdings" pitchFamily="2" charset="2"/>
                        <a:defRPr sz="2400">
                          <a:solidFill>
                            <a:schemeClr val="tx1"/>
                          </a:solidFill>
                          <a:effectLst>
                            <a:outerShdw blurRad="38100" dist="38100" dir="2700000" algn="tl">
                              <a:srgbClr val="000000"/>
                            </a:outerShdw>
                          </a:effectLst>
                          <a:latin typeface="Tahoma" pitchFamily="34" charset="0"/>
                          <a:cs typeface="Arial" charset="0"/>
                        </a:defRPr>
                      </a:lvl2pPr>
                      <a:lvl3pPr>
                        <a:spcBef>
                          <a:spcPct val="20000"/>
                        </a:spcBef>
                        <a:buClr>
                          <a:schemeClr val="hlink"/>
                        </a:buClr>
                        <a:buSzPct val="65000"/>
                        <a:buFont typeface="Wingdings" pitchFamily="2" charset="2"/>
                        <a:defRPr sz="2000">
                          <a:solidFill>
                            <a:schemeClr val="tx1"/>
                          </a:solidFill>
                          <a:effectLst>
                            <a:outerShdw blurRad="38100" dist="38100" dir="2700000" algn="tl">
                              <a:srgbClr val="000000"/>
                            </a:outerShdw>
                          </a:effectLst>
                          <a:latin typeface="Tahoma" pitchFamily="34" charset="0"/>
                          <a:cs typeface="Arial" charset="0"/>
                        </a:defRPr>
                      </a:lvl3pPr>
                      <a:lvl4pPr>
                        <a:spcBef>
                          <a:spcPct val="20000"/>
                        </a:spcBef>
                        <a:buClr>
                          <a:schemeClr val="folHlink"/>
                        </a:buClr>
                        <a:buSzPct val="65000"/>
                        <a:buFont typeface="Wingdings" pitchFamily="2" charset="2"/>
                        <a:defRPr>
                          <a:solidFill>
                            <a:schemeClr val="tx1"/>
                          </a:solidFill>
                          <a:effectLst>
                            <a:outerShdw blurRad="38100" dist="38100" dir="2700000" algn="tl">
                              <a:srgbClr val="000000"/>
                            </a:outerShdw>
                          </a:effectLst>
                          <a:latin typeface="Tahoma" pitchFamily="34" charset="0"/>
                          <a:cs typeface="Arial" charset="0"/>
                        </a:defRPr>
                      </a:lvl4pPr>
                      <a:lvl5pPr>
                        <a:spcBef>
                          <a:spcPct val="20000"/>
                        </a:spcBef>
                        <a:buClr>
                          <a:schemeClr val="hlink"/>
                        </a:buClr>
                        <a:buSzPct val="65000"/>
                        <a:buFont typeface="Wingdings" pitchFamily="2" charset="2"/>
                        <a:defRPr>
                          <a:solidFill>
                            <a:schemeClr val="tx1"/>
                          </a:solidFill>
                          <a:effectLst>
                            <a:outerShdw blurRad="38100" dist="38100" dir="2700000" algn="tl">
                              <a:srgbClr val="000000"/>
                            </a:outerShdw>
                          </a:effectLst>
                          <a:latin typeface="Tahoma" pitchFamily="34" charset="0"/>
                          <a:cs typeface="Arial" charset="0"/>
                        </a:defRPr>
                      </a:lvl5pPr>
                      <a:lvl6pPr fontAlgn="base">
                        <a:spcBef>
                          <a:spcPct val="20000"/>
                        </a:spcBef>
                        <a:spcAft>
                          <a:spcPct val="0"/>
                        </a:spcAft>
                        <a:buClr>
                          <a:schemeClr val="hlink"/>
                        </a:buClr>
                        <a:buSzPct val="65000"/>
                        <a:buFont typeface="Wingdings" pitchFamily="2" charset="2"/>
                        <a:defRPr>
                          <a:solidFill>
                            <a:schemeClr val="tx1"/>
                          </a:solidFill>
                          <a:effectLst>
                            <a:outerShdw blurRad="38100" dist="38100" dir="2700000" algn="tl">
                              <a:srgbClr val="000000"/>
                            </a:outerShdw>
                          </a:effectLst>
                          <a:latin typeface="Tahoma" pitchFamily="34" charset="0"/>
                          <a:cs typeface="Arial" charset="0"/>
                        </a:defRPr>
                      </a:lvl6pPr>
                      <a:lvl7pPr fontAlgn="base">
                        <a:spcBef>
                          <a:spcPct val="20000"/>
                        </a:spcBef>
                        <a:spcAft>
                          <a:spcPct val="0"/>
                        </a:spcAft>
                        <a:buClr>
                          <a:schemeClr val="hlink"/>
                        </a:buClr>
                        <a:buSzPct val="65000"/>
                        <a:buFont typeface="Wingdings" pitchFamily="2" charset="2"/>
                        <a:defRPr>
                          <a:solidFill>
                            <a:schemeClr val="tx1"/>
                          </a:solidFill>
                          <a:effectLst>
                            <a:outerShdw blurRad="38100" dist="38100" dir="2700000" algn="tl">
                              <a:srgbClr val="000000"/>
                            </a:outerShdw>
                          </a:effectLst>
                          <a:latin typeface="Tahoma" pitchFamily="34" charset="0"/>
                          <a:cs typeface="Arial" charset="0"/>
                        </a:defRPr>
                      </a:lvl7pPr>
                      <a:lvl8pPr fontAlgn="base">
                        <a:spcBef>
                          <a:spcPct val="20000"/>
                        </a:spcBef>
                        <a:spcAft>
                          <a:spcPct val="0"/>
                        </a:spcAft>
                        <a:buClr>
                          <a:schemeClr val="hlink"/>
                        </a:buClr>
                        <a:buSzPct val="65000"/>
                        <a:buFont typeface="Wingdings" pitchFamily="2" charset="2"/>
                        <a:defRPr>
                          <a:solidFill>
                            <a:schemeClr val="tx1"/>
                          </a:solidFill>
                          <a:effectLst>
                            <a:outerShdw blurRad="38100" dist="38100" dir="2700000" algn="tl">
                              <a:srgbClr val="000000"/>
                            </a:outerShdw>
                          </a:effectLst>
                          <a:latin typeface="Tahoma" pitchFamily="34" charset="0"/>
                          <a:cs typeface="Arial" charset="0"/>
                        </a:defRPr>
                      </a:lvl8pPr>
                      <a:lvl9pPr fontAlgn="base">
                        <a:spcBef>
                          <a:spcPct val="20000"/>
                        </a:spcBef>
                        <a:spcAft>
                          <a:spcPct val="0"/>
                        </a:spcAft>
                        <a:buClr>
                          <a:schemeClr val="hlink"/>
                        </a:buClr>
                        <a:buSzPct val="65000"/>
                        <a:buFont typeface="Wingdings" pitchFamily="2" charset="2"/>
                        <a:defRPr>
                          <a:solidFill>
                            <a:schemeClr val="tx1"/>
                          </a:solidFill>
                          <a:effectLst>
                            <a:outerShdw blurRad="38100" dist="38100" dir="2700000" algn="tl">
                              <a:srgbClr val="000000"/>
                            </a:outerShdw>
                          </a:effectLst>
                          <a:latin typeface="Tahoma" pitchFamily="34" charset="0"/>
                          <a:cs typeface="Arial"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altLang="en-US" sz="1700" u="none" strike="noStrike" cap="none" normalizeH="0" baseline="0" dirty="0" smtClean="0">
                          <a:ln>
                            <a:noFill/>
                          </a:ln>
                          <a:effectLst/>
                        </a:rPr>
                        <a:t>Jones</a:t>
                      </a:r>
                      <a:endParaRPr kumimoji="0" lang="en-US" altLang="en-US" sz="1700" b="0" i="0" u="none" strike="noStrike" cap="none" normalizeH="0" baseline="0" dirty="0" smtClean="0">
                        <a:ln>
                          <a:noFill/>
                        </a:ln>
                        <a:solidFill>
                          <a:schemeClr val="tx1"/>
                        </a:solidFill>
                        <a:effectLst/>
                        <a:latin typeface="Tahoma" pitchFamily="34" charset="0"/>
                        <a:cs typeface="Arial" charset="0"/>
                      </a:endParaRPr>
                    </a:p>
                  </a:txBody>
                  <a:tcPr marL="109728" marR="109728" marT="54864" marB="54864" horzOverflow="overflow"/>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altLang="en-US" sz="1700" b="0" i="0" u="none" strike="noStrike" cap="none" normalizeH="0" baseline="0" dirty="0" smtClean="0">
                          <a:ln>
                            <a:noFill/>
                          </a:ln>
                          <a:solidFill>
                            <a:schemeClr val="tx1"/>
                          </a:solidFill>
                          <a:effectLst/>
                          <a:latin typeface="Tahoma" pitchFamily="34" charset="0"/>
                          <a:cs typeface="Arial" charset="0"/>
                        </a:rPr>
                        <a:t>1001</a:t>
                      </a:r>
                    </a:p>
                  </a:txBody>
                  <a:tcPr marL="109728" marR="109728" marT="54864" marB="54864" horzOverflow="overflow"/>
                </a:tc>
                <a:tc>
                  <a:txBody>
                    <a:bodyPr/>
                    <a:lstStyle>
                      <a:lvl1pPr>
                        <a:spcBef>
                          <a:spcPct val="20000"/>
                        </a:spcBef>
                        <a:buClr>
                          <a:schemeClr val="hlink"/>
                        </a:buClr>
                        <a:buSzPct val="65000"/>
                        <a:buFont typeface="Wingdings" pitchFamily="2" charset="2"/>
                        <a:defRPr sz="2800">
                          <a:solidFill>
                            <a:schemeClr val="tx1"/>
                          </a:solidFill>
                          <a:effectLst>
                            <a:outerShdw blurRad="38100" dist="38100" dir="2700000" algn="tl">
                              <a:srgbClr val="000000"/>
                            </a:outerShdw>
                          </a:effectLst>
                          <a:latin typeface="Tahoma" pitchFamily="34" charset="0"/>
                          <a:cs typeface="Arial" charset="0"/>
                        </a:defRPr>
                      </a:lvl1pPr>
                      <a:lvl2pPr>
                        <a:spcBef>
                          <a:spcPct val="20000"/>
                        </a:spcBef>
                        <a:buClr>
                          <a:schemeClr val="folHlink"/>
                        </a:buClr>
                        <a:buSzPct val="65000"/>
                        <a:buFont typeface="Wingdings" pitchFamily="2" charset="2"/>
                        <a:defRPr sz="2400">
                          <a:solidFill>
                            <a:schemeClr val="tx1"/>
                          </a:solidFill>
                          <a:effectLst>
                            <a:outerShdw blurRad="38100" dist="38100" dir="2700000" algn="tl">
                              <a:srgbClr val="000000"/>
                            </a:outerShdw>
                          </a:effectLst>
                          <a:latin typeface="Tahoma" pitchFamily="34" charset="0"/>
                          <a:cs typeface="Arial" charset="0"/>
                        </a:defRPr>
                      </a:lvl2pPr>
                      <a:lvl3pPr>
                        <a:spcBef>
                          <a:spcPct val="20000"/>
                        </a:spcBef>
                        <a:buClr>
                          <a:schemeClr val="hlink"/>
                        </a:buClr>
                        <a:buSzPct val="65000"/>
                        <a:buFont typeface="Wingdings" pitchFamily="2" charset="2"/>
                        <a:defRPr sz="2000">
                          <a:solidFill>
                            <a:schemeClr val="tx1"/>
                          </a:solidFill>
                          <a:effectLst>
                            <a:outerShdw blurRad="38100" dist="38100" dir="2700000" algn="tl">
                              <a:srgbClr val="000000"/>
                            </a:outerShdw>
                          </a:effectLst>
                          <a:latin typeface="Tahoma" pitchFamily="34" charset="0"/>
                          <a:cs typeface="Arial" charset="0"/>
                        </a:defRPr>
                      </a:lvl3pPr>
                      <a:lvl4pPr>
                        <a:spcBef>
                          <a:spcPct val="20000"/>
                        </a:spcBef>
                        <a:buClr>
                          <a:schemeClr val="folHlink"/>
                        </a:buClr>
                        <a:buSzPct val="65000"/>
                        <a:buFont typeface="Wingdings" pitchFamily="2" charset="2"/>
                        <a:defRPr>
                          <a:solidFill>
                            <a:schemeClr val="tx1"/>
                          </a:solidFill>
                          <a:effectLst>
                            <a:outerShdw blurRad="38100" dist="38100" dir="2700000" algn="tl">
                              <a:srgbClr val="000000"/>
                            </a:outerShdw>
                          </a:effectLst>
                          <a:latin typeface="Tahoma" pitchFamily="34" charset="0"/>
                          <a:cs typeface="Arial" charset="0"/>
                        </a:defRPr>
                      </a:lvl4pPr>
                      <a:lvl5pPr>
                        <a:spcBef>
                          <a:spcPct val="20000"/>
                        </a:spcBef>
                        <a:buClr>
                          <a:schemeClr val="hlink"/>
                        </a:buClr>
                        <a:buSzPct val="65000"/>
                        <a:buFont typeface="Wingdings" pitchFamily="2" charset="2"/>
                        <a:defRPr>
                          <a:solidFill>
                            <a:schemeClr val="tx1"/>
                          </a:solidFill>
                          <a:effectLst>
                            <a:outerShdw blurRad="38100" dist="38100" dir="2700000" algn="tl">
                              <a:srgbClr val="000000"/>
                            </a:outerShdw>
                          </a:effectLst>
                          <a:latin typeface="Tahoma" pitchFamily="34" charset="0"/>
                          <a:cs typeface="Arial" charset="0"/>
                        </a:defRPr>
                      </a:lvl5pPr>
                      <a:lvl6pPr fontAlgn="base">
                        <a:spcBef>
                          <a:spcPct val="20000"/>
                        </a:spcBef>
                        <a:spcAft>
                          <a:spcPct val="0"/>
                        </a:spcAft>
                        <a:buClr>
                          <a:schemeClr val="hlink"/>
                        </a:buClr>
                        <a:buSzPct val="65000"/>
                        <a:buFont typeface="Wingdings" pitchFamily="2" charset="2"/>
                        <a:defRPr>
                          <a:solidFill>
                            <a:schemeClr val="tx1"/>
                          </a:solidFill>
                          <a:effectLst>
                            <a:outerShdw blurRad="38100" dist="38100" dir="2700000" algn="tl">
                              <a:srgbClr val="000000"/>
                            </a:outerShdw>
                          </a:effectLst>
                          <a:latin typeface="Tahoma" pitchFamily="34" charset="0"/>
                          <a:cs typeface="Arial" charset="0"/>
                        </a:defRPr>
                      </a:lvl6pPr>
                      <a:lvl7pPr fontAlgn="base">
                        <a:spcBef>
                          <a:spcPct val="20000"/>
                        </a:spcBef>
                        <a:spcAft>
                          <a:spcPct val="0"/>
                        </a:spcAft>
                        <a:buClr>
                          <a:schemeClr val="hlink"/>
                        </a:buClr>
                        <a:buSzPct val="65000"/>
                        <a:buFont typeface="Wingdings" pitchFamily="2" charset="2"/>
                        <a:defRPr>
                          <a:solidFill>
                            <a:schemeClr val="tx1"/>
                          </a:solidFill>
                          <a:effectLst>
                            <a:outerShdw blurRad="38100" dist="38100" dir="2700000" algn="tl">
                              <a:srgbClr val="000000"/>
                            </a:outerShdw>
                          </a:effectLst>
                          <a:latin typeface="Tahoma" pitchFamily="34" charset="0"/>
                          <a:cs typeface="Arial" charset="0"/>
                        </a:defRPr>
                      </a:lvl7pPr>
                      <a:lvl8pPr fontAlgn="base">
                        <a:spcBef>
                          <a:spcPct val="20000"/>
                        </a:spcBef>
                        <a:spcAft>
                          <a:spcPct val="0"/>
                        </a:spcAft>
                        <a:buClr>
                          <a:schemeClr val="hlink"/>
                        </a:buClr>
                        <a:buSzPct val="65000"/>
                        <a:buFont typeface="Wingdings" pitchFamily="2" charset="2"/>
                        <a:defRPr>
                          <a:solidFill>
                            <a:schemeClr val="tx1"/>
                          </a:solidFill>
                          <a:effectLst>
                            <a:outerShdw blurRad="38100" dist="38100" dir="2700000" algn="tl">
                              <a:srgbClr val="000000"/>
                            </a:outerShdw>
                          </a:effectLst>
                          <a:latin typeface="Tahoma" pitchFamily="34" charset="0"/>
                          <a:cs typeface="Arial" charset="0"/>
                        </a:defRPr>
                      </a:lvl8pPr>
                      <a:lvl9pPr fontAlgn="base">
                        <a:spcBef>
                          <a:spcPct val="20000"/>
                        </a:spcBef>
                        <a:spcAft>
                          <a:spcPct val="0"/>
                        </a:spcAft>
                        <a:buClr>
                          <a:schemeClr val="hlink"/>
                        </a:buClr>
                        <a:buSzPct val="65000"/>
                        <a:buFont typeface="Wingdings" pitchFamily="2" charset="2"/>
                        <a:defRPr>
                          <a:solidFill>
                            <a:schemeClr val="tx1"/>
                          </a:solidFill>
                          <a:effectLst>
                            <a:outerShdw blurRad="38100" dist="38100" dir="2700000" algn="tl">
                              <a:srgbClr val="000000"/>
                            </a:outerShdw>
                          </a:effectLst>
                          <a:latin typeface="Tahoma" pitchFamily="34" charset="0"/>
                          <a:cs typeface="Arial"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altLang="en-US" sz="1700" b="0" i="0" u="none" strike="noStrike" cap="none" normalizeH="0" baseline="0" dirty="0" smtClean="0">
                          <a:ln>
                            <a:noFill/>
                          </a:ln>
                          <a:solidFill>
                            <a:schemeClr val="tx1"/>
                          </a:solidFill>
                          <a:effectLst/>
                          <a:latin typeface="Tahoma" pitchFamily="34" charset="0"/>
                          <a:cs typeface="Arial" charset="0"/>
                        </a:rPr>
                        <a:t>English</a:t>
                      </a:r>
                    </a:p>
                  </a:txBody>
                  <a:tcPr marL="109728" marR="109728" marT="54864" marB="54864" horzOverflow="overflow"/>
                </a:tc>
                <a:tc>
                  <a:txBody>
                    <a:bodyPr/>
                    <a:lstStyle>
                      <a:lvl1pPr>
                        <a:spcBef>
                          <a:spcPct val="20000"/>
                        </a:spcBef>
                        <a:buClr>
                          <a:schemeClr val="hlink"/>
                        </a:buClr>
                        <a:buSzPct val="65000"/>
                        <a:buFont typeface="Wingdings" pitchFamily="2" charset="2"/>
                        <a:defRPr sz="2800">
                          <a:solidFill>
                            <a:schemeClr val="tx1"/>
                          </a:solidFill>
                          <a:effectLst>
                            <a:outerShdw blurRad="38100" dist="38100" dir="2700000" algn="tl">
                              <a:srgbClr val="000000"/>
                            </a:outerShdw>
                          </a:effectLst>
                          <a:latin typeface="Tahoma" pitchFamily="34" charset="0"/>
                          <a:cs typeface="Arial" charset="0"/>
                        </a:defRPr>
                      </a:lvl1pPr>
                      <a:lvl2pPr>
                        <a:spcBef>
                          <a:spcPct val="20000"/>
                        </a:spcBef>
                        <a:buClr>
                          <a:schemeClr val="folHlink"/>
                        </a:buClr>
                        <a:buSzPct val="65000"/>
                        <a:buFont typeface="Wingdings" pitchFamily="2" charset="2"/>
                        <a:defRPr sz="2400">
                          <a:solidFill>
                            <a:schemeClr val="tx1"/>
                          </a:solidFill>
                          <a:effectLst>
                            <a:outerShdw blurRad="38100" dist="38100" dir="2700000" algn="tl">
                              <a:srgbClr val="000000"/>
                            </a:outerShdw>
                          </a:effectLst>
                          <a:latin typeface="Tahoma" pitchFamily="34" charset="0"/>
                          <a:cs typeface="Arial" charset="0"/>
                        </a:defRPr>
                      </a:lvl2pPr>
                      <a:lvl3pPr>
                        <a:spcBef>
                          <a:spcPct val="20000"/>
                        </a:spcBef>
                        <a:buClr>
                          <a:schemeClr val="hlink"/>
                        </a:buClr>
                        <a:buSzPct val="65000"/>
                        <a:buFont typeface="Wingdings" pitchFamily="2" charset="2"/>
                        <a:defRPr sz="2000">
                          <a:solidFill>
                            <a:schemeClr val="tx1"/>
                          </a:solidFill>
                          <a:effectLst>
                            <a:outerShdw blurRad="38100" dist="38100" dir="2700000" algn="tl">
                              <a:srgbClr val="000000"/>
                            </a:outerShdw>
                          </a:effectLst>
                          <a:latin typeface="Tahoma" pitchFamily="34" charset="0"/>
                          <a:cs typeface="Arial" charset="0"/>
                        </a:defRPr>
                      </a:lvl3pPr>
                      <a:lvl4pPr>
                        <a:spcBef>
                          <a:spcPct val="20000"/>
                        </a:spcBef>
                        <a:buClr>
                          <a:schemeClr val="folHlink"/>
                        </a:buClr>
                        <a:buSzPct val="65000"/>
                        <a:buFont typeface="Wingdings" pitchFamily="2" charset="2"/>
                        <a:defRPr>
                          <a:solidFill>
                            <a:schemeClr val="tx1"/>
                          </a:solidFill>
                          <a:effectLst>
                            <a:outerShdw blurRad="38100" dist="38100" dir="2700000" algn="tl">
                              <a:srgbClr val="000000"/>
                            </a:outerShdw>
                          </a:effectLst>
                          <a:latin typeface="Tahoma" pitchFamily="34" charset="0"/>
                          <a:cs typeface="Arial" charset="0"/>
                        </a:defRPr>
                      </a:lvl4pPr>
                      <a:lvl5pPr>
                        <a:spcBef>
                          <a:spcPct val="20000"/>
                        </a:spcBef>
                        <a:buClr>
                          <a:schemeClr val="hlink"/>
                        </a:buClr>
                        <a:buSzPct val="65000"/>
                        <a:buFont typeface="Wingdings" pitchFamily="2" charset="2"/>
                        <a:defRPr>
                          <a:solidFill>
                            <a:schemeClr val="tx1"/>
                          </a:solidFill>
                          <a:effectLst>
                            <a:outerShdw blurRad="38100" dist="38100" dir="2700000" algn="tl">
                              <a:srgbClr val="000000"/>
                            </a:outerShdw>
                          </a:effectLst>
                          <a:latin typeface="Tahoma" pitchFamily="34" charset="0"/>
                          <a:cs typeface="Arial" charset="0"/>
                        </a:defRPr>
                      </a:lvl5pPr>
                      <a:lvl6pPr fontAlgn="base">
                        <a:spcBef>
                          <a:spcPct val="20000"/>
                        </a:spcBef>
                        <a:spcAft>
                          <a:spcPct val="0"/>
                        </a:spcAft>
                        <a:buClr>
                          <a:schemeClr val="hlink"/>
                        </a:buClr>
                        <a:buSzPct val="65000"/>
                        <a:buFont typeface="Wingdings" pitchFamily="2" charset="2"/>
                        <a:defRPr>
                          <a:solidFill>
                            <a:schemeClr val="tx1"/>
                          </a:solidFill>
                          <a:effectLst>
                            <a:outerShdw blurRad="38100" dist="38100" dir="2700000" algn="tl">
                              <a:srgbClr val="000000"/>
                            </a:outerShdw>
                          </a:effectLst>
                          <a:latin typeface="Tahoma" pitchFamily="34" charset="0"/>
                          <a:cs typeface="Arial" charset="0"/>
                        </a:defRPr>
                      </a:lvl6pPr>
                      <a:lvl7pPr fontAlgn="base">
                        <a:spcBef>
                          <a:spcPct val="20000"/>
                        </a:spcBef>
                        <a:spcAft>
                          <a:spcPct val="0"/>
                        </a:spcAft>
                        <a:buClr>
                          <a:schemeClr val="hlink"/>
                        </a:buClr>
                        <a:buSzPct val="65000"/>
                        <a:buFont typeface="Wingdings" pitchFamily="2" charset="2"/>
                        <a:defRPr>
                          <a:solidFill>
                            <a:schemeClr val="tx1"/>
                          </a:solidFill>
                          <a:effectLst>
                            <a:outerShdw blurRad="38100" dist="38100" dir="2700000" algn="tl">
                              <a:srgbClr val="000000"/>
                            </a:outerShdw>
                          </a:effectLst>
                          <a:latin typeface="Tahoma" pitchFamily="34" charset="0"/>
                          <a:cs typeface="Arial" charset="0"/>
                        </a:defRPr>
                      </a:lvl7pPr>
                      <a:lvl8pPr fontAlgn="base">
                        <a:spcBef>
                          <a:spcPct val="20000"/>
                        </a:spcBef>
                        <a:spcAft>
                          <a:spcPct val="0"/>
                        </a:spcAft>
                        <a:buClr>
                          <a:schemeClr val="hlink"/>
                        </a:buClr>
                        <a:buSzPct val="65000"/>
                        <a:buFont typeface="Wingdings" pitchFamily="2" charset="2"/>
                        <a:defRPr>
                          <a:solidFill>
                            <a:schemeClr val="tx1"/>
                          </a:solidFill>
                          <a:effectLst>
                            <a:outerShdw blurRad="38100" dist="38100" dir="2700000" algn="tl">
                              <a:srgbClr val="000000"/>
                            </a:outerShdw>
                          </a:effectLst>
                          <a:latin typeface="Tahoma" pitchFamily="34" charset="0"/>
                          <a:cs typeface="Arial" charset="0"/>
                        </a:defRPr>
                      </a:lvl8pPr>
                      <a:lvl9pPr fontAlgn="base">
                        <a:spcBef>
                          <a:spcPct val="20000"/>
                        </a:spcBef>
                        <a:spcAft>
                          <a:spcPct val="0"/>
                        </a:spcAft>
                        <a:buClr>
                          <a:schemeClr val="hlink"/>
                        </a:buClr>
                        <a:buSzPct val="65000"/>
                        <a:buFont typeface="Wingdings" pitchFamily="2" charset="2"/>
                        <a:defRPr>
                          <a:solidFill>
                            <a:schemeClr val="tx1"/>
                          </a:solidFill>
                          <a:effectLst>
                            <a:outerShdw blurRad="38100" dist="38100" dir="2700000" algn="tl">
                              <a:srgbClr val="000000"/>
                            </a:outerShdw>
                          </a:effectLst>
                          <a:latin typeface="Tahoma" pitchFamily="34" charset="0"/>
                          <a:cs typeface="Arial"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altLang="en-US" sz="1700" u="none" strike="noStrike" cap="none" normalizeH="0" baseline="0" dirty="0" smtClean="0">
                          <a:ln>
                            <a:noFill/>
                          </a:ln>
                          <a:effectLst/>
                        </a:rPr>
                        <a:t>209</a:t>
                      </a:r>
                      <a:endParaRPr kumimoji="0" lang="en-US" altLang="en-US" sz="1700" b="0" i="0" u="none" strike="noStrike" cap="none" normalizeH="0" baseline="0" dirty="0" smtClean="0">
                        <a:ln>
                          <a:noFill/>
                        </a:ln>
                        <a:solidFill>
                          <a:schemeClr val="tx1"/>
                        </a:solidFill>
                        <a:effectLst/>
                        <a:latin typeface="Tahoma" pitchFamily="34" charset="0"/>
                        <a:cs typeface="Arial" charset="0"/>
                      </a:endParaRPr>
                    </a:p>
                  </a:txBody>
                  <a:tcPr marL="109728" marR="109728" marT="54864" marB="54864" horzOverflow="overflow"/>
                </a:tc>
              </a:tr>
              <a:tr h="365760">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altLang="en-US" sz="1700" b="0" i="0" u="none" strike="noStrike" cap="none" normalizeH="0" baseline="0" dirty="0" smtClean="0">
                          <a:ln>
                            <a:noFill/>
                          </a:ln>
                          <a:solidFill>
                            <a:schemeClr val="tx1"/>
                          </a:solidFill>
                          <a:effectLst/>
                          <a:latin typeface="Tahoma" pitchFamily="34" charset="0"/>
                          <a:cs typeface="Arial" charset="0"/>
                        </a:rPr>
                        <a:t>123</a:t>
                      </a:r>
                    </a:p>
                  </a:txBody>
                  <a:tcPr marL="109728" marR="109728" marT="54864" marB="54864" horzOverflow="overflow"/>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altLang="en-US" sz="1700" b="0" i="0" u="none" strike="noStrike" cap="none" normalizeH="0" baseline="0" dirty="0" smtClean="0">
                          <a:ln>
                            <a:noFill/>
                          </a:ln>
                          <a:solidFill>
                            <a:schemeClr val="tx1"/>
                          </a:solidFill>
                          <a:effectLst/>
                          <a:latin typeface="Tahoma" pitchFamily="34" charset="0"/>
                          <a:cs typeface="Arial" charset="0"/>
                        </a:rPr>
                        <a:t>Frank</a:t>
                      </a:r>
                    </a:p>
                  </a:txBody>
                  <a:tcPr marL="109728" marR="109728" marT="54864" marB="54864" horzOverflow="overflow"/>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altLang="en-US" sz="1700" b="0" i="0" u="none" strike="noStrike" cap="none" normalizeH="0" baseline="0" dirty="0" smtClean="0">
                          <a:ln>
                            <a:noFill/>
                          </a:ln>
                          <a:solidFill>
                            <a:schemeClr val="tx1"/>
                          </a:solidFill>
                          <a:effectLst/>
                          <a:latin typeface="Tahoma" pitchFamily="34" charset="0"/>
                          <a:cs typeface="Arial" charset="0"/>
                        </a:rPr>
                        <a:t>Johnson</a:t>
                      </a:r>
                    </a:p>
                  </a:txBody>
                  <a:tcPr marL="109728" marR="109728" marT="54864" marB="54864" horzOverflow="overflow"/>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altLang="en-US" sz="1700" b="0" i="0" u="none" strike="noStrike" cap="none" normalizeH="0" baseline="0" dirty="0" smtClean="0">
                          <a:ln>
                            <a:noFill/>
                          </a:ln>
                          <a:solidFill>
                            <a:schemeClr val="tx1"/>
                          </a:solidFill>
                          <a:effectLst/>
                          <a:latin typeface="Tahoma" pitchFamily="34" charset="0"/>
                          <a:cs typeface="Arial" charset="0"/>
                        </a:rPr>
                        <a:t>1002</a:t>
                      </a:r>
                    </a:p>
                  </a:txBody>
                  <a:tcPr marL="109728" marR="109728" marT="54864" marB="54864" horzOverflow="overflow"/>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altLang="en-US" sz="1700" b="0" i="0" u="none" strike="noStrike" cap="none" normalizeH="0" baseline="0" dirty="0" smtClean="0">
                          <a:ln>
                            <a:noFill/>
                          </a:ln>
                          <a:solidFill>
                            <a:schemeClr val="tx1"/>
                          </a:solidFill>
                          <a:effectLst/>
                          <a:latin typeface="Tahoma" pitchFamily="34" charset="0"/>
                          <a:cs typeface="Arial" charset="0"/>
                        </a:rPr>
                        <a:t>Physics</a:t>
                      </a:r>
                    </a:p>
                  </a:txBody>
                  <a:tcPr marL="109728" marR="109728" marT="54864" marB="54864" horzOverflow="overflow"/>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altLang="en-US" sz="1700" b="0" i="0" u="none" strike="noStrike" cap="none" normalizeH="0" baseline="0" dirty="0" smtClean="0">
                          <a:ln>
                            <a:noFill/>
                          </a:ln>
                          <a:solidFill>
                            <a:schemeClr val="tx1"/>
                          </a:solidFill>
                          <a:effectLst/>
                          <a:latin typeface="Tahoma" pitchFamily="34" charset="0"/>
                          <a:cs typeface="Arial" charset="0"/>
                        </a:rPr>
                        <a:t>300</a:t>
                      </a:r>
                    </a:p>
                  </a:txBody>
                  <a:tcPr marL="109728" marR="109728" marT="54864" marB="54864" horzOverflow="overflow"/>
                </a:tc>
              </a:tr>
              <a:tr h="365760">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altLang="en-US" sz="1700" b="0" i="0" u="none" strike="noStrike" cap="none" normalizeH="0" baseline="0" dirty="0" smtClean="0">
                          <a:ln>
                            <a:noFill/>
                          </a:ln>
                          <a:solidFill>
                            <a:schemeClr val="tx1"/>
                          </a:solidFill>
                          <a:effectLst/>
                          <a:latin typeface="Tahoma" pitchFamily="34" charset="0"/>
                          <a:cs typeface="Arial" charset="0"/>
                        </a:rPr>
                        <a:t>124</a:t>
                      </a:r>
                    </a:p>
                  </a:txBody>
                  <a:tcPr marL="109728" marR="109728" marT="54864" marB="54864" horzOverflow="overflow"/>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altLang="en-US" sz="1700" b="0" i="0" u="none" strike="noStrike" cap="none" normalizeH="0" baseline="0" dirty="0" smtClean="0">
                          <a:ln>
                            <a:noFill/>
                          </a:ln>
                          <a:solidFill>
                            <a:schemeClr val="tx1"/>
                          </a:solidFill>
                          <a:effectLst/>
                          <a:latin typeface="Tahoma" pitchFamily="34" charset="0"/>
                          <a:cs typeface="Arial" charset="0"/>
                        </a:rPr>
                        <a:t>Joe</a:t>
                      </a:r>
                    </a:p>
                  </a:txBody>
                  <a:tcPr marL="109728" marR="109728" marT="54864" marB="54864" horzOverflow="overflow"/>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altLang="en-US" sz="1700" b="0" i="0" u="none" strike="noStrike" cap="none" normalizeH="0" baseline="0" dirty="0" smtClean="0">
                          <a:ln>
                            <a:noFill/>
                          </a:ln>
                          <a:solidFill>
                            <a:schemeClr val="tx1"/>
                          </a:solidFill>
                          <a:effectLst/>
                          <a:latin typeface="Tahoma" pitchFamily="34" charset="0"/>
                          <a:cs typeface="Arial" charset="0"/>
                        </a:rPr>
                        <a:t>Johnson</a:t>
                      </a:r>
                    </a:p>
                  </a:txBody>
                  <a:tcPr marL="109728" marR="109728" marT="54864" marB="54864" horzOverflow="overflow"/>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altLang="en-US" sz="1700" b="0" i="0" u="none" strike="noStrike" cap="none" normalizeH="0" baseline="0" dirty="0" smtClean="0">
                          <a:ln>
                            <a:noFill/>
                          </a:ln>
                          <a:solidFill>
                            <a:schemeClr val="tx1"/>
                          </a:solidFill>
                          <a:effectLst/>
                          <a:latin typeface="Tahoma" pitchFamily="34" charset="0"/>
                          <a:cs typeface="Arial" charset="0"/>
                        </a:rPr>
                        <a:t>1002</a:t>
                      </a:r>
                    </a:p>
                  </a:txBody>
                  <a:tcPr marL="109728" marR="109728" marT="54864" marB="54864" horzOverflow="overflow"/>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altLang="en-US" sz="1700" b="0" i="0" u="none" strike="noStrike" cap="none" normalizeH="0" baseline="0" dirty="0" smtClean="0">
                          <a:ln>
                            <a:noFill/>
                          </a:ln>
                          <a:solidFill>
                            <a:schemeClr val="tx1"/>
                          </a:solidFill>
                          <a:effectLst/>
                          <a:latin typeface="Tahoma" pitchFamily="34" charset="0"/>
                          <a:cs typeface="Arial" charset="0"/>
                        </a:rPr>
                        <a:t>Physics</a:t>
                      </a:r>
                    </a:p>
                  </a:txBody>
                  <a:tcPr marL="109728" marR="109728" marT="54864" marB="54864" horzOverflow="overflow"/>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altLang="en-US" sz="1700" b="0" i="0" u="none" strike="noStrike" cap="none" normalizeH="0" baseline="0" dirty="0" smtClean="0">
                          <a:ln>
                            <a:noFill/>
                          </a:ln>
                          <a:solidFill>
                            <a:schemeClr val="tx1"/>
                          </a:solidFill>
                          <a:effectLst/>
                          <a:latin typeface="Tahoma" pitchFamily="34" charset="0"/>
                          <a:cs typeface="Arial" charset="0"/>
                        </a:rPr>
                        <a:t>300</a:t>
                      </a:r>
                    </a:p>
                  </a:txBody>
                  <a:tcPr marL="109728" marR="109728" marT="54864" marB="54864" horzOverflow="overflow"/>
                </a:tc>
              </a:tr>
            </a:tbl>
          </a:graphicData>
        </a:graphic>
      </p:graphicFrame>
      <p:graphicFrame>
        <p:nvGraphicFramePr>
          <p:cNvPr id="6" name="Group 87"/>
          <p:cNvGraphicFramePr>
            <a:graphicFrameLocks/>
          </p:cNvGraphicFramePr>
          <p:nvPr>
            <p:extLst/>
          </p:nvPr>
        </p:nvGraphicFramePr>
        <p:xfrm>
          <a:off x="4069084" y="6309360"/>
          <a:ext cx="1828800" cy="1645920"/>
        </p:xfrm>
        <a:graphic>
          <a:graphicData uri="http://schemas.openxmlformats.org/drawingml/2006/table">
            <a:tbl>
              <a:tblPr>
                <a:effectLst>
                  <a:outerShdw blurRad="50800" dist="38100" dir="2700000" algn="tl" rotWithShape="0">
                    <a:prstClr val="black">
                      <a:alpha val="40000"/>
                    </a:prstClr>
                  </a:outerShdw>
                </a:effectLst>
                <a:tableStyleId>{3C2FFA5D-87B4-456A-9821-1D502468CF0F}</a:tableStyleId>
              </a:tblPr>
              <a:tblGrid>
                <a:gridCol w="1005840"/>
                <a:gridCol w="822960"/>
              </a:tblGrid>
              <a:tr h="329184">
                <a:tc>
                  <a:txBody>
                    <a:bodyPr/>
                    <a:lstStyle>
                      <a:lvl1pPr>
                        <a:spcBef>
                          <a:spcPct val="20000"/>
                        </a:spcBef>
                        <a:buClr>
                          <a:schemeClr val="hlink"/>
                        </a:buClr>
                        <a:buSzPct val="65000"/>
                        <a:buFont typeface="Wingdings" pitchFamily="2" charset="2"/>
                        <a:defRPr sz="2800">
                          <a:solidFill>
                            <a:schemeClr val="tx1"/>
                          </a:solidFill>
                          <a:effectLst>
                            <a:outerShdw blurRad="38100" dist="38100" dir="2700000" algn="tl">
                              <a:srgbClr val="000000"/>
                            </a:outerShdw>
                          </a:effectLst>
                          <a:latin typeface="Tahoma" pitchFamily="34" charset="0"/>
                          <a:cs typeface="Arial" charset="0"/>
                        </a:defRPr>
                      </a:lvl1pPr>
                      <a:lvl2pPr>
                        <a:spcBef>
                          <a:spcPct val="20000"/>
                        </a:spcBef>
                        <a:buClr>
                          <a:schemeClr val="folHlink"/>
                        </a:buClr>
                        <a:buSzPct val="65000"/>
                        <a:buFont typeface="Wingdings" pitchFamily="2" charset="2"/>
                        <a:defRPr sz="2400">
                          <a:solidFill>
                            <a:schemeClr val="tx1"/>
                          </a:solidFill>
                          <a:effectLst>
                            <a:outerShdw blurRad="38100" dist="38100" dir="2700000" algn="tl">
                              <a:srgbClr val="000000"/>
                            </a:outerShdw>
                          </a:effectLst>
                          <a:latin typeface="Tahoma" pitchFamily="34" charset="0"/>
                          <a:cs typeface="Arial" charset="0"/>
                        </a:defRPr>
                      </a:lvl2pPr>
                      <a:lvl3pPr>
                        <a:spcBef>
                          <a:spcPct val="20000"/>
                        </a:spcBef>
                        <a:buClr>
                          <a:schemeClr val="hlink"/>
                        </a:buClr>
                        <a:buSzPct val="65000"/>
                        <a:buFont typeface="Wingdings" pitchFamily="2" charset="2"/>
                        <a:defRPr sz="2000">
                          <a:solidFill>
                            <a:schemeClr val="tx1"/>
                          </a:solidFill>
                          <a:effectLst>
                            <a:outerShdw blurRad="38100" dist="38100" dir="2700000" algn="tl">
                              <a:srgbClr val="000000"/>
                            </a:outerShdw>
                          </a:effectLst>
                          <a:latin typeface="Tahoma" pitchFamily="34" charset="0"/>
                          <a:cs typeface="Arial" charset="0"/>
                        </a:defRPr>
                      </a:lvl3pPr>
                      <a:lvl4pPr>
                        <a:spcBef>
                          <a:spcPct val="20000"/>
                        </a:spcBef>
                        <a:buClr>
                          <a:schemeClr val="folHlink"/>
                        </a:buClr>
                        <a:buSzPct val="65000"/>
                        <a:buFont typeface="Wingdings" pitchFamily="2" charset="2"/>
                        <a:defRPr>
                          <a:solidFill>
                            <a:schemeClr val="tx1"/>
                          </a:solidFill>
                          <a:effectLst>
                            <a:outerShdw blurRad="38100" dist="38100" dir="2700000" algn="tl">
                              <a:srgbClr val="000000"/>
                            </a:outerShdw>
                          </a:effectLst>
                          <a:latin typeface="Tahoma" pitchFamily="34" charset="0"/>
                          <a:cs typeface="Arial" charset="0"/>
                        </a:defRPr>
                      </a:lvl4pPr>
                      <a:lvl5pPr>
                        <a:spcBef>
                          <a:spcPct val="20000"/>
                        </a:spcBef>
                        <a:buClr>
                          <a:schemeClr val="hlink"/>
                        </a:buClr>
                        <a:buSzPct val="65000"/>
                        <a:buFont typeface="Wingdings" pitchFamily="2" charset="2"/>
                        <a:defRPr>
                          <a:solidFill>
                            <a:schemeClr val="tx1"/>
                          </a:solidFill>
                          <a:effectLst>
                            <a:outerShdw blurRad="38100" dist="38100" dir="2700000" algn="tl">
                              <a:srgbClr val="000000"/>
                            </a:outerShdw>
                          </a:effectLst>
                          <a:latin typeface="Tahoma" pitchFamily="34" charset="0"/>
                          <a:cs typeface="Arial" charset="0"/>
                        </a:defRPr>
                      </a:lvl5pPr>
                      <a:lvl6pPr fontAlgn="base">
                        <a:spcBef>
                          <a:spcPct val="20000"/>
                        </a:spcBef>
                        <a:spcAft>
                          <a:spcPct val="0"/>
                        </a:spcAft>
                        <a:buClr>
                          <a:schemeClr val="hlink"/>
                        </a:buClr>
                        <a:buSzPct val="65000"/>
                        <a:buFont typeface="Wingdings" pitchFamily="2" charset="2"/>
                        <a:defRPr>
                          <a:solidFill>
                            <a:schemeClr val="tx1"/>
                          </a:solidFill>
                          <a:effectLst>
                            <a:outerShdw blurRad="38100" dist="38100" dir="2700000" algn="tl">
                              <a:srgbClr val="000000"/>
                            </a:outerShdw>
                          </a:effectLst>
                          <a:latin typeface="Tahoma" pitchFamily="34" charset="0"/>
                          <a:cs typeface="Arial" charset="0"/>
                        </a:defRPr>
                      </a:lvl6pPr>
                      <a:lvl7pPr fontAlgn="base">
                        <a:spcBef>
                          <a:spcPct val="20000"/>
                        </a:spcBef>
                        <a:spcAft>
                          <a:spcPct val="0"/>
                        </a:spcAft>
                        <a:buClr>
                          <a:schemeClr val="hlink"/>
                        </a:buClr>
                        <a:buSzPct val="65000"/>
                        <a:buFont typeface="Wingdings" pitchFamily="2" charset="2"/>
                        <a:defRPr>
                          <a:solidFill>
                            <a:schemeClr val="tx1"/>
                          </a:solidFill>
                          <a:effectLst>
                            <a:outerShdw blurRad="38100" dist="38100" dir="2700000" algn="tl">
                              <a:srgbClr val="000000"/>
                            </a:outerShdw>
                          </a:effectLst>
                          <a:latin typeface="Tahoma" pitchFamily="34" charset="0"/>
                          <a:cs typeface="Arial" charset="0"/>
                        </a:defRPr>
                      </a:lvl7pPr>
                      <a:lvl8pPr fontAlgn="base">
                        <a:spcBef>
                          <a:spcPct val="20000"/>
                        </a:spcBef>
                        <a:spcAft>
                          <a:spcPct val="0"/>
                        </a:spcAft>
                        <a:buClr>
                          <a:schemeClr val="hlink"/>
                        </a:buClr>
                        <a:buSzPct val="65000"/>
                        <a:buFont typeface="Wingdings" pitchFamily="2" charset="2"/>
                        <a:defRPr>
                          <a:solidFill>
                            <a:schemeClr val="tx1"/>
                          </a:solidFill>
                          <a:effectLst>
                            <a:outerShdw blurRad="38100" dist="38100" dir="2700000" algn="tl">
                              <a:srgbClr val="000000"/>
                            </a:outerShdw>
                          </a:effectLst>
                          <a:latin typeface="Tahoma" pitchFamily="34" charset="0"/>
                          <a:cs typeface="Arial" charset="0"/>
                        </a:defRPr>
                      </a:lvl8pPr>
                      <a:lvl9pPr fontAlgn="base">
                        <a:spcBef>
                          <a:spcPct val="20000"/>
                        </a:spcBef>
                        <a:spcAft>
                          <a:spcPct val="0"/>
                        </a:spcAft>
                        <a:buClr>
                          <a:schemeClr val="hlink"/>
                        </a:buClr>
                        <a:buSzPct val="65000"/>
                        <a:buFont typeface="Wingdings" pitchFamily="2" charset="2"/>
                        <a:defRPr>
                          <a:solidFill>
                            <a:schemeClr val="tx1"/>
                          </a:solidFill>
                          <a:effectLst>
                            <a:outerShdw blurRad="38100" dist="38100" dir="2700000" algn="tl">
                              <a:srgbClr val="000000"/>
                            </a:outerShdw>
                          </a:effectLst>
                          <a:latin typeface="Tahoma" pitchFamily="34" charset="0"/>
                          <a:cs typeface="Arial"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altLang="en-US" sz="1400" u="sng" strike="noStrike" cap="none" normalizeH="0" baseline="0" dirty="0" smtClean="0">
                          <a:ln>
                            <a:noFill/>
                          </a:ln>
                          <a:effectLst/>
                        </a:rPr>
                        <a:t>Student#</a:t>
                      </a:r>
                      <a:endParaRPr kumimoji="0" lang="en-US" altLang="en-US" sz="1400" b="0" i="0" u="sng" strike="noStrike" cap="none" normalizeH="0" baseline="0" dirty="0" smtClean="0">
                        <a:ln>
                          <a:noFill/>
                        </a:ln>
                        <a:solidFill>
                          <a:schemeClr val="tx1"/>
                        </a:solidFill>
                        <a:effectLst/>
                        <a:latin typeface="Tahoma" pitchFamily="34" charset="0"/>
                        <a:cs typeface="Arial" charset="0"/>
                      </a:endParaRPr>
                    </a:p>
                  </a:txBody>
                  <a:tcPr marL="109728" marR="109728" marT="54864" marB="54864" horzOverflow="overflow"/>
                </a:tc>
                <a:tc>
                  <a:txBody>
                    <a:bodyPr/>
                    <a:lstStyle>
                      <a:lvl1pPr>
                        <a:spcBef>
                          <a:spcPct val="20000"/>
                        </a:spcBef>
                        <a:buClr>
                          <a:schemeClr val="hlink"/>
                        </a:buClr>
                        <a:buSzPct val="65000"/>
                        <a:buFont typeface="Wingdings" pitchFamily="2" charset="2"/>
                        <a:defRPr sz="2800">
                          <a:solidFill>
                            <a:schemeClr val="tx1"/>
                          </a:solidFill>
                          <a:effectLst>
                            <a:outerShdw blurRad="38100" dist="38100" dir="2700000" algn="tl">
                              <a:srgbClr val="000000"/>
                            </a:outerShdw>
                          </a:effectLst>
                          <a:latin typeface="Tahoma" pitchFamily="34" charset="0"/>
                          <a:cs typeface="Arial" charset="0"/>
                        </a:defRPr>
                      </a:lvl1pPr>
                      <a:lvl2pPr>
                        <a:spcBef>
                          <a:spcPct val="20000"/>
                        </a:spcBef>
                        <a:buClr>
                          <a:schemeClr val="folHlink"/>
                        </a:buClr>
                        <a:buSzPct val="65000"/>
                        <a:buFont typeface="Wingdings" pitchFamily="2" charset="2"/>
                        <a:defRPr sz="2400">
                          <a:solidFill>
                            <a:schemeClr val="tx1"/>
                          </a:solidFill>
                          <a:effectLst>
                            <a:outerShdw blurRad="38100" dist="38100" dir="2700000" algn="tl">
                              <a:srgbClr val="000000"/>
                            </a:outerShdw>
                          </a:effectLst>
                          <a:latin typeface="Tahoma" pitchFamily="34" charset="0"/>
                          <a:cs typeface="Arial" charset="0"/>
                        </a:defRPr>
                      </a:lvl2pPr>
                      <a:lvl3pPr>
                        <a:spcBef>
                          <a:spcPct val="20000"/>
                        </a:spcBef>
                        <a:buClr>
                          <a:schemeClr val="hlink"/>
                        </a:buClr>
                        <a:buSzPct val="65000"/>
                        <a:buFont typeface="Wingdings" pitchFamily="2" charset="2"/>
                        <a:defRPr sz="2000">
                          <a:solidFill>
                            <a:schemeClr val="tx1"/>
                          </a:solidFill>
                          <a:effectLst>
                            <a:outerShdw blurRad="38100" dist="38100" dir="2700000" algn="tl">
                              <a:srgbClr val="000000"/>
                            </a:outerShdw>
                          </a:effectLst>
                          <a:latin typeface="Tahoma" pitchFamily="34" charset="0"/>
                          <a:cs typeface="Arial" charset="0"/>
                        </a:defRPr>
                      </a:lvl3pPr>
                      <a:lvl4pPr>
                        <a:spcBef>
                          <a:spcPct val="20000"/>
                        </a:spcBef>
                        <a:buClr>
                          <a:schemeClr val="folHlink"/>
                        </a:buClr>
                        <a:buSzPct val="65000"/>
                        <a:buFont typeface="Wingdings" pitchFamily="2" charset="2"/>
                        <a:defRPr>
                          <a:solidFill>
                            <a:schemeClr val="tx1"/>
                          </a:solidFill>
                          <a:effectLst>
                            <a:outerShdw blurRad="38100" dist="38100" dir="2700000" algn="tl">
                              <a:srgbClr val="000000"/>
                            </a:outerShdw>
                          </a:effectLst>
                          <a:latin typeface="Tahoma" pitchFamily="34" charset="0"/>
                          <a:cs typeface="Arial" charset="0"/>
                        </a:defRPr>
                      </a:lvl4pPr>
                      <a:lvl5pPr>
                        <a:spcBef>
                          <a:spcPct val="20000"/>
                        </a:spcBef>
                        <a:buClr>
                          <a:schemeClr val="hlink"/>
                        </a:buClr>
                        <a:buSzPct val="65000"/>
                        <a:buFont typeface="Wingdings" pitchFamily="2" charset="2"/>
                        <a:defRPr>
                          <a:solidFill>
                            <a:schemeClr val="tx1"/>
                          </a:solidFill>
                          <a:effectLst>
                            <a:outerShdw blurRad="38100" dist="38100" dir="2700000" algn="tl">
                              <a:srgbClr val="000000"/>
                            </a:outerShdw>
                          </a:effectLst>
                          <a:latin typeface="Tahoma" pitchFamily="34" charset="0"/>
                          <a:cs typeface="Arial" charset="0"/>
                        </a:defRPr>
                      </a:lvl5pPr>
                      <a:lvl6pPr fontAlgn="base">
                        <a:spcBef>
                          <a:spcPct val="20000"/>
                        </a:spcBef>
                        <a:spcAft>
                          <a:spcPct val="0"/>
                        </a:spcAft>
                        <a:buClr>
                          <a:schemeClr val="hlink"/>
                        </a:buClr>
                        <a:buSzPct val="65000"/>
                        <a:buFont typeface="Wingdings" pitchFamily="2" charset="2"/>
                        <a:defRPr>
                          <a:solidFill>
                            <a:schemeClr val="tx1"/>
                          </a:solidFill>
                          <a:effectLst>
                            <a:outerShdw blurRad="38100" dist="38100" dir="2700000" algn="tl">
                              <a:srgbClr val="000000"/>
                            </a:outerShdw>
                          </a:effectLst>
                          <a:latin typeface="Tahoma" pitchFamily="34" charset="0"/>
                          <a:cs typeface="Arial" charset="0"/>
                        </a:defRPr>
                      </a:lvl6pPr>
                      <a:lvl7pPr fontAlgn="base">
                        <a:spcBef>
                          <a:spcPct val="20000"/>
                        </a:spcBef>
                        <a:spcAft>
                          <a:spcPct val="0"/>
                        </a:spcAft>
                        <a:buClr>
                          <a:schemeClr val="hlink"/>
                        </a:buClr>
                        <a:buSzPct val="65000"/>
                        <a:buFont typeface="Wingdings" pitchFamily="2" charset="2"/>
                        <a:defRPr>
                          <a:solidFill>
                            <a:schemeClr val="tx1"/>
                          </a:solidFill>
                          <a:effectLst>
                            <a:outerShdw blurRad="38100" dist="38100" dir="2700000" algn="tl">
                              <a:srgbClr val="000000"/>
                            </a:outerShdw>
                          </a:effectLst>
                          <a:latin typeface="Tahoma" pitchFamily="34" charset="0"/>
                          <a:cs typeface="Arial" charset="0"/>
                        </a:defRPr>
                      </a:lvl7pPr>
                      <a:lvl8pPr fontAlgn="base">
                        <a:spcBef>
                          <a:spcPct val="20000"/>
                        </a:spcBef>
                        <a:spcAft>
                          <a:spcPct val="0"/>
                        </a:spcAft>
                        <a:buClr>
                          <a:schemeClr val="hlink"/>
                        </a:buClr>
                        <a:buSzPct val="65000"/>
                        <a:buFont typeface="Wingdings" pitchFamily="2" charset="2"/>
                        <a:defRPr>
                          <a:solidFill>
                            <a:schemeClr val="tx1"/>
                          </a:solidFill>
                          <a:effectLst>
                            <a:outerShdw blurRad="38100" dist="38100" dir="2700000" algn="tl">
                              <a:srgbClr val="000000"/>
                            </a:outerShdw>
                          </a:effectLst>
                          <a:latin typeface="Tahoma" pitchFamily="34" charset="0"/>
                          <a:cs typeface="Arial" charset="0"/>
                        </a:defRPr>
                      </a:lvl8pPr>
                      <a:lvl9pPr fontAlgn="base">
                        <a:spcBef>
                          <a:spcPct val="20000"/>
                        </a:spcBef>
                        <a:spcAft>
                          <a:spcPct val="0"/>
                        </a:spcAft>
                        <a:buClr>
                          <a:schemeClr val="hlink"/>
                        </a:buClr>
                        <a:buSzPct val="65000"/>
                        <a:buFont typeface="Wingdings" pitchFamily="2" charset="2"/>
                        <a:defRPr>
                          <a:solidFill>
                            <a:schemeClr val="tx1"/>
                          </a:solidFill>
                          <a:effectLst>
                            <a:outerShdw blurRad="38100" dist="38100" dir="2700000" algn="tl">
                              <a:srgbClr val="000000"/>
                            </a:outerShdw>
                          </a:effectLst>
                          <a:latin typeface="Tahoma" pitchFamily="34" charset="0"/>
                          <a:cs typeface="Arial"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altLang="en-US" sz="1400" u="sng" strike="noStrike" cap="none" normalizeH="0" baseline="0" dirty="0" smtClean="0">
                          <a:ln>
                            <a:noFill/>
                          </a:ln>
                          <a:effectLst/>
                        </a:rPr>
                        <a:t>Class#</a:t>
                      </a:r>
                      <a:endParaRPr kumimoji="0" lang="en-US" altLang="en-US" sz="1400" b="0" i="0" u="sng" strike="noStrike" cap="none" normalizeH="0" baseline="0" dirty="0" smtClean="0">
                        <a:ln>
                          <a:noFill/>
                        </a:ln>
                        <a:solidFill>
                          <a:schemeClr val="tx1"/>
                        </a:solidFill>
                        <a:effectLst/>
                        <a:latin typeface="Tahoma" pitchFamily="34" charset="0"/>
                        <a:cs typeface="Arial" charset="0"/>
                      </a:endParaRPr>
                    </a:p>
                  </a:txBody>
                  <a:tcPr marL="109728" marR="109728" marT="54864" marB="54864" horzOverflow="overflow"/>
                </a:tc>
              </a:tr>
              <a:tr h="329184">
                <a:tc>
                  <a:txBody>
                    <a:bodyPr/>
                    <a:lstStyle>
                      <a:lvl1pPr>
                        <a:spcBef>
                          <a:spcPct val="20000"/>
                        </a:spcBef>
                        <a:buClr>
                          <a:schemeClr val="hlink"/>
                        </a:buClr>
                        <a:buSzPct val="65000"/>
                        <a:buFont typeface="Wingdings" pitchFamily="2" charset="2"/>
                        <a:defRPr sz="2800">
                          <a:solidFill>
                            <a:schemeClr val="tx1"/>
                          </a:solidFill>
                          <a:effectLst>
                            <a:outerShdw blurRad="38100" dist="38100" dir="2700000" algn="tl">
                              <a:srgbClr val="000000"/>
                            </a:outerShdw>
                          </a:effectLst>
                          <a:latin typeface="Tahoma" pitchFamily="34" charset="0"/>
                          <a:cs typeface="Arial" charset="0"/>
                        </a:defRPr>
                      </a:lvl1pPr>
                      <a:lvl2pPr>
                        <a:spcBef>
                          <a:spcPct val="20000"/>
                        </a:spcBef>
                        <a:buClr>
                          <a:schemeClr val="folHlink"/>
                        </a:buClr>
                        <a:buSzPct val="65000"/>
                        <a:buFont typeface="Wingdings" pitchFamily="2" charset="2"/>
                        <a:defRPr sz="2400">
                          <a:solidFill>
                            <a:schemeClr val="tx1"/>
                          </a:solidFill>
                          <a:effectLst>
                            <a:outerShdw blurRad="38100" dist="38100" dir="2700000" algn="tl">
                              <a:srgbClr val="000000"/>
                            </a:outerShdw>
                          </a:effectLst>
                          <a:latin typeface="Tahoma" pitchFamily="34" charset="0"/>
                          <a:cs typeface="Arial" charset="0"/>
                        </a:defRPr>
                      </a:lvl2pPr>
                      <a:lvl3pPr>
                        <a:spcBef>
                          <a:spcPct val="20000"/>
                        </a:spcBef>
                        <a:buClr>
                          <a:schemeClr val="hlink"/>
                        </a:buClr>
                        <a:buSzPct val="65000"/>
                        <a:buFont typeface="Wingdings" pitchFamily="2" charset="2"/>
                        <a:defRPr sz="2000">
                          <a:solidFill>
                            <a:schemeClr val="tx1"/>
                          </a:solidFill>
                          <a:effectLst>
                            <a:outerShdw blurRad="38100" dist="38100" dir="2700000" algn="tl">
                              <a:srgbClr val="000000"/>
                            </a:outerShdw>
                          </a:effectLst>
                          <a:latin typeface="Tahoma" pitchFamily="34" charset="0"/>
                          <a:cs typeface="Arial" charset="0"/>
                        </a:defRPr>
                      </a:lvl3pPr>
                      <a:lvl4pPr>
                        <a:spcBef>
                          <a:spcPct val="20000"/>
                        </a:spcBef>
                        <a:buClr>
                          <a:schemeClr val="folHlink"/>
                        </a:buClr>
                        <a:buSzPct val="65000"/>
                        <a:buFont typeface="Wingdings" pitchFamily="2" charset="2"/>
                        <a:defRPr>
                          <a:solidFill>
                            <a:schemeClr val="tx1"/>
                          </a:solidFill>
                          <a:effectLst>
                            <a:outerShdw blurRad="38100" dist="38100" dir="2700000" algn="tl">
                              <a:srgbClr val="000000"/>
                            </a:outerShdw>
                          </a:effectLst>
                          <a:latin typeface="Tahoma" pitchFamily="34" charset="0"/>
                          <a:cs typeface="Arial" charset="0"/>
                        </a:defRPr>
                      </a:lvl4pPr>
                      <a:lvl5pPr>
                        <a:spcBef>
                          <a:spcPct val="20000"/>
                        </a:spcBef>
                        <a:buClr>
                          <a:schemeClr val="hlink"/>
                        </a:buClr>
                        <a:buSzPct val="65000"/>
                        <a:buFont typeface="Wingdings" pitchFamily="2" charset="2"/>
                        <a:defRPr>
                          <a:solidFill>
                            <a:schemeClr val="tx1"/>
                          </a:solidFill>
                          <a:effectLst>
                            <a:outerShdw blurRad="38100" dist="38100" dir="2700000" algn="tl">
                              <a:srgbClr val="000000"/>
                            </a:outerShdw>
                          </a:effectLst>
                          <a:latin typeface="Tahoma" pitchFamily="34" charset="0"/>
                          <a:cs typeface="Arial" charset="0"/>
                        </a:defRPr>
                      </a:lvl5pPr>
                      <a:lvl6pPr fontAlgn="base">
                        <a:spcBef>
                          <a:spcPct val="20000"/>
                        </a:spcBef>
                        <a:spcAft>
                          <a:spcPct val="0"/>
                        </a:spcAft>
                        <a:buClr>
                          <a:schemeClr val="hlink"/>
                        </a:buClr>
                        <a:buSzPct val="65000"/>
                        <a:buFont typeface="Wingdings" pitchFamily="2" charset="2"/>
                        <a:defRPr>
                          <a:solidFill>
                            <a:schemeClr val="tx1"/>
                          </a:solidFill>
                          <a:effectLst>
                            <a:outerShdw blurRad="38100" dist="38100" dir="2700000" algn="tl">
                              <a:srgbClr val="000000"/>
                            </a:outerShdw>
                          </a:effectLst>
                          <a:latin typeface="Tahoma" pitchFamily="34" charset="0"/>
                          <a:cs typeface="Arial" charset="0"/>
                        </a:defRPr>
                      </a:lvl6pPr>
                      <a:lvl7pPr fontAlgn="base">
                        <a:spcBef>
                          <a:spcPct val="20000"/>
                        </a:spcBef>
                        <a:spcAft>
                          <a:spcPct val="0"/>
                        </a:spcAft>
                        <a:buClr>
                          <a:schemeClr val="hlink"/>
                        </a:buClr>
                        <a:buSzPct val="65000"/>
                        <a:buFont typeface="Wingdings" pitchFamily="2" charset="2"/>
                        <a:defRPr>
                          <a:solidFill>
                            <a:schemeClr val="tx1"/>
                          </a:solidFill>
                          <a:effectLst>
                            <a:outerShdw blurRad="38100" dist="38100" dir="2700000" algn="tl">
                              <a:srgbClr val="000000"/>
                            </a:outerShdw>
                          </a:effectLst>
                          <a:latin typeface="Tahoma" pitchFamily="34" charset="0"/>
                          <a:cs typeface="Arial" charset="0"/>
                        </a:defRPr>
                      </a:lvl7pPr>
                      <a:lvl8pPr fontAlgn="base">
                        <a:spcBef>
                          <a:spcPct val="20000"/>
                        </a:spcBef>
                        <a:spcAft>
                          <a:spcPct val="0"/>
                        </a:spcAft>
                        <a:buClr>
                          <a:schemeClr val="hlink"/>
                        </a:buClr>
                        <a:buSzPct val="65000"/>
                        <a:buFont typeface="Wingdings" pitchFamily="2" charset="2"/>
                        <a:defRPr>
                          <a:solidFill>
                            <a:schemeClr val="tx1"/>
                          </a:solidFill>
                          <a:effectLst>
                            <a:outerShdw blurRad="38100" dist="38100" dir="2700000" algn="tl">
                              <a:srgbClr val="000000"/>
                            </a:outerShdw>
                          </a:effectLst>
                          <a:latin typeface="Tahoma" pitchFamily="34" charset="0"/>
                          <a:cs typeface="Arial" charset="0"/>
                        </a:defRPr>
                      </a:lvl8pPr>
                      <a:lvl9pPr fontAlgn="base">
                        <a:spcBef>
                          <a:spcPct val="20000"/>
                        </a:spcBef>
                        <a:spcAft>
                          <a:spcPct val="0"/>
                        </a:spcAft>
                        <a:buClr>
                          <a:schemeClr val="hlink"/>
                        </a:buClr>
                        <a:buSzPct val="65000"/>
                        <a:buFont typeface="Wingdings" pitchFamily="2" charset="2"/>
                        <a:defRPr>
                          <a:solidFill>
                            <a:schemeClr val="tx1"/>
                          </a:solidFill>
                          <a:effectLst>
                            <a:outerShdw blurRad="38100" dist="38100" dir="2700000" algn="tl">
                              <a:srgbClr val="000000"/>
                            </a:outerShdw>
                          </a:effectLst>
                          <a:latin typeface="Tahoma" pitchFamily="34" charset="0"/>
                          <a:cs typeface="Arial"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altLang="en-US" sz="1400" u="none" strike="noStrike" cap="none" normalizeH="0" baseline="0" dirty="0" smtClean="0">
                          <a:ln>
                            <a:noFill/>
                          </a:ln>
                          <a:effectLst/>
                        </a:rPr>
                        <a:t>123</a:t>
                      </a:r>
                      <a:endParaRPr kumimoji="0" lang="en-US" altLang="en-US" sz="1400" b="0" i="0" u="none" strike="noStrike" cap="none" normalizeH="0" baseline="0" dirty="0" smtClean="0">
                        <a:ln>
                          <a:noFill/>
                        </a:ln>
                        <a:solidFill>
                          <a:schemeClr val="tx1"/>
                        </a:solidFill>
                        <a:effectLst/>
                        <a:latin typeface="Tahoma" pitchFamily="34" charset="0"/>
                        <a:cs typeface="Arial" charset="0"/>
                      </a:endParaRPr>
                    </a:p>
                  </a:txBody>
                  <a:tcPr marL="109728" marR="109728" marT="54864" marB="54864" horzOverflow="overflow"/>
                </a:tc>
                <a:tc>
                  <a:txBody>
                    <a:bodyPr/>
                    <a:lstStyle>
                      <a:lvl1pPr>
                        <a:spcBef>
                          <a:spcPct val="20000"/>
                        </a:spcBef>
                        <a:buClr>
                          <a:schemeClr val="hlink"/>
                        </a:buClr>
                        <a:buSzPct val="65000"/>
                        <a:buFont typeface="Wingdings" pitchFamily="2" charset="2"/>
                        <a:defRPr sz="2800">
                          <a:solidFill>
                            <a:schemeClr val="tx1"/>
                          </a:solidFill>
                          <a:effectLst>
                            <a:outerShdw blurRad="38100" dist="38100" dir="2700000" algn="tl">
                              <a:srgbClr val="000000"/>
                            </a:outerShdw>
                          </a:effectLst>
                          <a:latin typeface="Tahoma" pitchFamily="34" charset="0"/>
                          <a:cs typeface="Arial" charset="0"/>
                        </a:defRPr>
                      </a:lvl1pPr>
                      <a:lvl2pPr>
                        <a:spcBef>
                          <a:spcPct val="20000"/>
                        </a:spcBef>
                        <a:buClr>
                          <a:schemeClr val="folHlink"/>
                        </a:buClr>
                        <a:buSzPct val="65000"/>
                        <a:buFont typeface="Wingdings" pitchFamily="2" charset="2"/>
                        <a:defRPr sz="2400">
                          <a:solidFill>
                            <a:schemeClr val="tx1"/>
                          </a:solidFill>
                          <a:effectLst>
                            <a:outerShdw blurRad="38100" dist="38100" dir="2700000" algn="tl">
                              <a:srgbClr val="000000"/>
                            </a:outerShdw>
                          </a:effectLst>
                          <a:latin typeface="Tahoma" pitchFamily="34" charset="0"/>
                          <a:cs typeface="Arial" charset="0"/>
                        </a:defRPr>
                      </a:lvl2pPr>
                      <a:lvl3pPr>
                        <a:spcBef>
                          <a:spcPct val="20000"/>
                        </a:spcBef>
                        <a:buClr>
                          <a:schemeClr val="hlink"/>
                        </a:buClr>
                        <a:buSzPct val="65000"/>
                        <a:buFont typeface="Wingdings" pitchFamily="2" charset="2"/>
                        <a:defRPr sz="2000">
                          <a:solidFill>
                            <a:schemeClr val="tx1"/>
                          </a:solidFill>
                          <a:effectLst>
                            <a:outerShdw blurRad="38100" dist="38100" dir="2700000" algn="tl">
                              <a:srgbClr val="000000"/>
                            </a:outerShdw>
                          </a:effectLst>
                          <a:latin typeface="Tahoma" pitchFamily="34" charset="0"/>
                          <a:cs typeface="Arial" charset="0"/>
                        </a:defRPr>
                      </a:lvl3pPr>
                      <a:lvl4pPr>
                        <a:spcBef>
                          <a:spcPct val="20000"/>
                        </a:spcBef>
                        <a:buClr>
                          <a:schemeClr val="folHlink"/>
                        </a:buClr>
                        <a:buSzPct val="65000"/>
                        <a:buFont typeface="Wingdings" pitchFamily="2" charset="2"/>
                        <a:defRPr>
                          <a:solidFill>
                            <a:schemeClr val="tx1"/>
                          </a:solidFill>
                          <a:effectLst>
                            <a:outerShdw blurRad="38100" dist="38100" dir="2700000" algn="tl">
                              <a:srgbClr val="000000"/>
                            </a:outerShdw>
                          </a:effectLst>
                          <a:latin typeface="Tahoma" pitchFamily="34" charset="0"/>
                          <a:cs typeface="Arial" charset="0"/>
                        </a:defRPr>
                      </a:lvl4pPr>
                      <a:lvl5pPr>
                        <a:spcBef>
                          <a:spcPct val="20000"/>
                        </a:spcBef>
                        <a:buClr>
                          <a:schemeClr val="hlink"/>
                        </a:buClr>
                        <a:buSzPct val="65000"/>
                        <a:buFont typeface="Wingdings" pitchFamily="2" charset="2"/>
                        <a:defRPr>
                          <a:solidFill>
                            <a:schemeClr val="tx1"/>
                          </a:solidFill>
                          <a:effectLst>
                            <a:outerShdw blurRad="38100" dist="38100" dir="2700000" algn="tl">
                              <a:srgbClr val="000000"/>
                            </a:outerShdw>
                          </a:effectLst>
                          <a:latin typeface="Tahoma" pitchFamily="34" charset="0"/>
                          <a:cs typeface="Arial" charset="0"/>
                        </a:defRPr>
                      </a:lvl5pPr>
                      <a:lvl6pPr fontAlgn="base">
                        <a:spcBef>
                          <a:spcPct val="20000"/>
                        </a:spcBef>
                        <a:spcAft>
                          <a:spcPct val="0"/>
                        </a:spcAft>
                        <a:buClr>
                          <a:schemeClr val="hlink"/>
                        </a:buClr>
                        <a:buSzPct val="65000"/>
                        <a:buFont typeface="Wingdings" pitchFamily="2" charset="2"/>
                        <a:defRPr>
                          <a:solidFill>
                            <a:schemeClr val="tx1"/>
                          </a:solidFill>
                          <a:effectLst>
                            <a:outerShdw blurRad="38100" dist="38100" dir="2700000" algn="tl">
                              <a:srgbClr val="000000"/>
                            </a:outerShdw>
                          </a:effectLst>
                          <a:latin typeface="Tahoma" pitchFamily="34" charset="0"/>
                          <a:cs typeface="Arial" charset="0"/>
                        </a:defRPr>
                      </a:lvl6pPr>
                      <a:lvl7pPr fontAlgn="base">
                        <a:spcBef>
                          <a:spcPct val="20000"/>
                        </a:spcBef>
                        <a:spcAft>
                          <a:spcPct val="0"/>
                        </a:spcAft>
                        <a:buClr>
                          <a:schemeClr val="hlink"/>
                        </a:buClr>
                        <a:buSzPct val="65000"/>
                        <a:buFont typeface="Wingdings" pitchFamily="2" charset="2"/>
                        <a:defRPr>
                          <a:solidFill>
                            <a:schemeClr val="tx1"/>
                          </a:solidFill>
                          <a:effectLst>
                            <a:outerShdw blurRad="38100" dist="38100" dir="2700000" algn="tl">
                              <a:srgbClr val="000000"/>
                            </a:outerShdw>
                          </a:effectLst>
                          <a:latin typeface="Tahoma" pitchFamily="34" charset="0"/>
                          <a:cs typeface="Arial" charset="0"/>
                        </a:defRPr>
                      </a:lvl7pPr>
                      <a:lvl8pPr fontAlgn="base">
                        <a:spcBef>
                          <a:spcPct val="20000"/>
                        </a:spcBef>
                        <a:spcAft>
                          <a:spcPct val="0"/>
                        </a:spcAft>
                        <a:buClr>
                          <a:schemeClr val="hlink"/>
                        </a:buClr>
                        <a:buSzPct val="65000"/>
                        <a:buFont typeface="Wingdings" pitchFamily="2" charset="2"/>
                        <a:defRPr>
                          <a:solidFill>
                            <a:schemeClr val="tx1"/>
                          </a:solidFill>
                          <a:effectLst>
                            <a:outerShdw blurRad="38100" dist="38100" dir="2700000" algn="tl">
                              <a:srgbClr val="000000"/>
                            </a:outerShdw>
                          </a:effectLst>
                          <a:latin typeface="Tahoma" pitchFamily="34" charset="0"/>
                          <a:cs typeface="Arial" charset="0"/>
                        </a:defRPr>
                      </a:lvl8pPr>
                      <a:lvl9pPr fontAlgn="base">
                        <a:spcBef>
                          <a:spcPct val="20000"/>
                        </a:spcBef>
                        <a:spcAft>
                          <a:spcPct val="0"/>
                        </a:spcAft>
                        <a:buClr>
                          <a:schemeClr val="hlink"/>
                        </a:buClr>
                        <a:buSzPct val="65000"/>
                        <a:buFont typeface="Wingdings" pitchFamily="2" charset="2"/>
                        <a:defRPr>
                          <a:solidFill>
                            <a:schemeClr val="tx1"/>
                          </a:solidFill>
                          <a:effectLst>
                            <a:outerShdw blurRad="38100" dist="38100" dir="2700000" algn="tl">
                              <a:srgbClr val="000000"/>
                            </a:outerShdw>
                          </a:effectLst>
                          <a:latin typeface="Tahoma" pitchFamily="34" charset="0"/>
                          <a:cs typeface="Arial"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altLang="en-US" sz="1400" b="0" i="0" u="none" strike="noStrike" cap="none" normalizeH="0" baseline="0" dirty="0" smtClean="0">
                          <a:ln>
                            <a:noFill/>
                          </a:ln>
                          <a:solidFill>
                            <a:schemeClr val="tx1"/>
                          </a:solidFill>
                          <a:effectLst/>
                          <a:latin typeface="Tahoma" pitchFamily="34" charset="0"/>
                          <a:cs typeface="Arial" charset="0"/>
                        </a:rPr>
                        <a:t>1000</a:t>
                      </a:r>
                    </a:p>
                  </a:txBody>
                  <a:tcPr marL="109728" marR="109728" marT="54864" marB="54864" horzOverflow="overflow"/>
                </a:tc>
              </a:tr>
              <a:tr h="329184">
                <a:tc>
                  <a:txBody>
                    <a:bodyPr/>
                    <a:lstStyle>
                      <a:lvl1pPr>
                        <a:spcBef>
                          <a:spcPct val="20000"/>
                        </a:spcBef>
                        <a:buClr>
                          <a:schemeClr val="hlink"/>
                        </a:buClr>
                        <a:buSzPct val="65000"/>
                        <a:buFont typeface="Wingdings" pitchFamily="2" charset="2"/>
                        <a:defRPr sz="2800">
                          <a:solidFill>
                            <a:schemeClr val="tx1"/>
                          </a:solidFill>
                          <a:effectLst>
                            <a:outerShdw blurRad="38100" dist="38100" dir="2700000" algn="tl">
                              <a:srgbClr val="000000"/>
                            </a:outerShdw>
                          </a:effectLst>
                          <a:latin typeface="Tahoma" pitchFamily="34" charset="0"/>
                          <a:cs typeface="Arial" charset="0"/>
                        </a:defRPr>
                      </a:lvl1pPr>
                      <a:lvl2pPr>
                        <a:spcBef>
                          <a:spcPct val="20000"/>
                        </a:spcBef>
                        <a:buClr>
                          <a:schemeClr val="folHlink"/>
                        </a:buClr>
                        <a:buSzPct val="65000"/>
                        <a:buFont typeface="Wingdings" pitchFamily="2" charset="2"/>
                        <a:defRPr sz="2400">
                          <a:solidFill>
                            <a:schemeClr val="tx1"/>
                          </a:solidFill>
                          <a:effectLst>
                            <a:outerShdw blurRad="38100" dist="38100" dir="2700000" algn="tl">
                              <a:srgbClr val="000000"/>
                            </a:outerShdw>
                          </a:effectLst>
                          <a:latin typeface="Tahoma" pitchFamily="34" charset="0"/>
                          <a:cs typeface="Arial" charset="0"/>
                        </a:defRPr>
                      </a:lvl2pPr>
                      <a:lvl3pPr>
                        <a:spcBef>
                          <a:spcPct val="20000"/>
                        </a:spcBef>
                        <a:buClr>
                          <a:schemeClr val="hlink"/>
                        </a:buClr>
                        <a:buSzPct val="65000"/>
                        <a:buFont typeface="Wingdings" pitchFamily="2" charset="2"/>
                        <a:defRPr sz="2000">
                          <a:solidFill>
                            <a:schemeClr val="tx1"/>
                          </a:solidFill>
                          <a:effectLst>
                            <a:outerShdw blurRad="38100" dist="38100" dir="2700000" algn="tl">
                              <a:srgbClr val="000000"/>
                            </a:outerShdw>
                          </a:effectLst>
                          <a:latin typeface="Tahoma" pitchFamily="34" charset="0"/>
                          <a:cs typeface="Arial" charset="0"/>
                        </a:defRPr>
                      </a:lvl3pPr>
                      <a:lvl4pPr>
                        <a:spcBef>
                          <a:spcPct val="20000"/>
                        </a:spcBef>
                        <a:buClr>
                          <a:schemeClr val="folHlink"/>
                        </a:buClr>
                        <a:buSzPct val="65000"/>
                        <a:buFont typeface="Wingdings" pitchFamily="2" charset="2"/>
                        <a:defRPr>
                          <a:solidFill>
                            <a:schemeClr val="tx1"/>
                          </a:solidFill>
                          <a:effectLst>
                            <a:outerShdw blurRad="38100" dist="38100" dir="2700000" algn="tl">
                              <a:srgbClr val="000000"/>
                            </a:outerShdw>
                          </a:effectLst>
                          <a:latin typeface="Tahoma" pitchFamily="34" charset="0"/>
                          <a:cs typeface="Arial" charset="0"/>
                        </a:defRPr>
                      </a:lvl4pPr>
                      <a:lvl5pPr>
                        <a:spcBef>
                          <a:spcPct val="20000"/>
                        </a:spcBef>
                        <a:buClr>
                          <a:schemeClr val="hlink"/>
                        </a:buClr>
                        <a:buSzPct val="65000"/>
                        <a:buFont typeface="Wingdings" pitchFamily="2" charset="2"/>
                        <a:defRPr>
                          <a:solidFill>
                            <a:schemeClr val="tx1"/>
                          </a:solidFill>
                          <a:effectLst>
                            <a:outerShdw blurRad="38100" dist="38100" dir="2700000" algn="tl">
                              <a:srgbClr val="000000"/>
                            </a:outerShdw>
                          </a:effectLst>
                          <a:latin typeface="Tahoma" pitchFamily="34" charset="0"/>
                          <a:cs typeface="Arial" charset="0"/>
                        </a:defRPr>
                      </a:lvl5pPr>
                      <a:lvl6pPr fontAlgn="base">
                        <a:spcBef>
                          <a:spcPct val="20000"/>
                        </a:spcBef>
                        <a:spcAft>
                          <a:spcPct val="0"/>
                        </a:spcAft>
                        <a:buClr>
                          <a:schemeClr val="hlink"/>
                        </a:buClr>
                        <a:buSzPct val="65000"/>
                        <a:buFont typeface="Wingdings" pitchFamily="2" charset="2"/>
                        <a:defRPr>
                          <a:solidFill>
                            <a:schemeClr val="tx1"/>
                          </a:solidFill>
                          <a:effectLst>
                            <a:outerShdw blurRad="38100" dist="38100" dir="2700000" algn="tl">
                              <a:srgbClr val="000000"/>
                            </a:outerShdw>
                          </a:effectLst>
                          <a:latin typeface="Tahoma" pitchFamily="34" charset="0"/>
                          <a:cs typeface="Arial" charset="0"/>
                        </a:defRPr>
                      </a:lvl6pPr>
                      <a:lvl7pPr fontAlgn="base">
                        <a:spcBef>
                          <a:spcPct val="20000"/>
                        </a:spcBef>
                        <a:spcAft>
                          <a:spcPct val="0"/>
                        </a:spcAft>
                        <a:buClr>
                          <a:schemeClr val="hlink"/>
                        </a:buClr>
                        <a:buSzPct val="65000"/>
                        <a:buFont typeface="Wingdings" pitchFamily="2" charset="2"/>
                        <a:defRPr>
                          <a:solidFill>
                            <a:schemeClr val="tx1"/>
                          </a:solidFill>
                          <a:effectLst>
                            <a:outerShdw blurRad="38100" dist="38100" dir="2700000" algn="tl">
                              <a:srgbClr val="000000"/>
                            </a:outerShdw>
                          </a:effectLst>
                          <a:latin typeface="Tahoma" pitchFamily="34" charset="0"/>
                          <a:cs typeface="Arial" charset="0"/>
                        </a:defRPr>
                      </a:lvl7pPr>
                      <a:lvl8pPr fontAlgn="base">
                        <a:spcBef>
                          <a:spcPct val="20000"/>
                        </a:spcBef>
                        <a:spcAft>
                          <a:spcPct val="0"/>
                        </a:spcAft>
                        <a:buClr>
                          <a:schemeClr val="hlink"/>
                        </a:buClr>
                        <a:buSzPct val="65000"/>
                        <a:buFont typeface="Wingdings" pitchFamily="2" charset="2"/>
                        <a:defRPr>
                          <a:solidFill>
                            <a:schemeClr val="tx1"/>
                          </a:solidFill>
                          <a:effectLst>
                            <a:outerShdw blurRad="38100" dist="38100" dir="2700000" algn="tl">
                              <a:srgbClr val="000000"/>
                            </a:outerShdw>
                          </a:effectLst>
                          <a:latin typeface="Tahoma" pitchFamily="34" charset="0"/>
                          <a:cs typeface="Arial" charset="0"/>
                        </a:defRPr>
                      </a:lvl8pPr>
                      <a:lvl9pPr fontAlgn="base">
                        <a:spcBef>
                          <a:spcPct val="20000"/>
                        </a:spcBef>
                        <a:spcAft>
                          <a:spcPct val="0"/>
                        </a:spcAft>
                        <a:buClr>
                          <a:schemeClr val="hlink"/>
                        </a:buClr>
                        <a:buSzPct val="65000"/>
                        <a:buFont typeface="Wingdings" pitchFamily="2" charset="2"/>
                        <a:defRPr>
                          <a:solidFill>
                            <a:schemeClr val="tx1"/>
                          </a:solidFill>
                          <a:effectLst>
                            <a:outerShdw blurRad="38100" dist="38100" dir="2700000" algn="tl">
                              <a:srgbClr val="000000"/>
                            </a:outerShdw>
                          </a:effectLst>
                          <a:latin typeface="Tahoma" pitchFamily="34" charset="0"/>
                          <a:cs typeface="Arial"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altLang="en-US" sz="1400" u="none" strike="noStrike" cap="none" normalizeH="0" baseline="0" dirty="0" smtClean="0">
                          <a:ln>
                            <a:noFill/>
                          </a:ln>
                          <a:effectLst/>
                        </a:rPr>
                        <a:t>123</a:t>
                      </a:r>
                      <a:endParaRPr kumimoji="0" lang="en-US" altLang="en-US" sz="1400" b="0" i="0" u="none" strike="noStrike" cap="none" normalizeH="0" baseline="0" dirty="0" smtClean="0">
                        <a:ln>
                          <a:noFill/>
                        </a:ln>
                        <a:solidFill>
                          <a:schemeClr val="tx1"/>
                        </a:solidFill>
                        <a:effectLst/>
                        <a:latin typeface="Tahoma" pitchFamily="34" charset="0"/>
                        <a:cs typeface="Arial" charset="0"/>
                      </a:endParaRPr>
                    </a:p>
                  </a:txBody>
                  <a:tcPr marL="109728" marR="109728" marT="54864" marB="54864" horzOverflow="overflow"/>
                </a:tc>
                <a:tc>
                  <a:txBody>
                    <a:bodyPr/>
                    <a:lstStyle>
                      <a:lvl1pPr>
                        <a:spcBef>
                          <a:spcPct val="20000"/>
                        </a:spcBef>
                        <a:buClr>
                          <a:schemeClr val="hlink"/>
                        </a:buClr>
                        <a:buSzPct val="65000"/>
                        <a:buFont typeface="Wingdings" pitchFamily="2" charset="2"/>
                        <a:defRPr sz="2800">
                          <a:solidFill>
                            <a:schemeClr val="tx1"/>
                          </a:solidFill>
                          <a:effectLst>
                            <a:outerShdw blurRad="38100" dist="38100" dir="2700000" algn="tl">
                              <a:srgbClr val="000000"/>
                            </a:outerShdw>
                          </a:effectLst>
                          <a:latin typeface="Tahoma" pitchFamily="34" charset="0"/>
                          <a:cs typeface="Arial" charset="0"/>
                        </a:defRPr>
                      </a:lvl1pPr>
                      <a:lvl2pPr>
                        <a:spcBef>
                          <a:spcPct val="20000"/>
                        </a:spcBef>
                        <a:buClr>
                          <a:schemeClr val="folHlink"/>
                        </a:buClr>
                        <a:buSzPct val="65000"/>
                        <a:buFont typeface="Wingdings" pitchFamily="2" charset="2"/>
                        <a:defRPr sz="2400">
                          <a:solidFill>
                            <a:schemeClr val="tx1"/>
                          </a:solidFill>
                          <a:effectLst>
                            <a:outerShdw blurRad="38100" dist="38100" dir="2700000" algn="tl">
                              <a:srgbClr val="000000"/>
                            </a:outerShdw>
                          </a:effectLst>
                          <a:latin typeface="Tahoma" pitchFamily="34" charset="0"/>
                          <a:cs typeface="Arial" charset="0"/>
                        </a:defRPr>
                      </a:lvl2pPr>
                      <a:lvl3pPr>
                        <a:spcBef>
                          <a:spcPct val="20000"/>
                        </a:spcBef>
                        <a:buClr>
                          <a:schemeClr val="hlink"/>
                        </a:buClr>
                        <a:buSzPct val="65000"/>
                        <a:buFont typeface="Wingdings" pitchFamily="2" charset="2"/>
                        <a:defRPr sz="2000">
                          <a:solidFill>
                            <a:schemeClr val="tx1"/>
                          </a:solidFill>
                          <a:effectLst>
                            <a:outerShdw blurRad="38100" dist="38100" dir="2700000" algn="tl">
                              <a:srgbClr val="000000"/>
                            </a:outerShdw>
                          </a:effectLst>
                          <a:latin typeface="Tahoma" pitchFamily="34" charset="0"/>
                          <a:cs typeface="Arial" charset="0"/>
                        </a:defRPr>
                      </a:lvl3pPr>
                      <a:lvl4pPr>
                        <a:spcBef>
                          <a:spcPct val="20000"/>
                        </a:spcBef>
                        <a:buClr>
                          <a:schemeClr val="folHlink"/>
                        </a:buClr>
                        <a:buSzPct val="65000"/>
                        <a:buFont typeface="Wingdings" pitchFamily="2" charset="2"/>
                        <a:defRPr>
                          <a:solidFill>
                            <a:schemeClr val="tx1"/>
                          </a:solidFill>
                          <a:effectLst>
                            <a:outerShdw blurRad="38100" dist="38100" dir="2700000" algn="tl">
                              <a:srgbClr val="000000"/>
                            </a:outerShdw>
                          </a:effectLst>
                          <a:latin typeface="Tahoma" pitchFamily="34" charset="0"/>
                          <a:cs typeface="Arial" charset="0"/>
                        </a:defRPr>
                      </a:lvl4pPr>
                      <a:lvl5pPr>
                        <a:spcBef>
                          <a:spcPct val="20000"/>
                        </a:spcBef>
                        <a:buClr>
                          <a:schemeClr val="hlink"/>
                        </a:buClr>
                        <a:buSzPct val="65000"/>
                        <a:buFont typeface="Wingdings" pitchFamily="2" charset="2"/>
                        <a:defRPr>
                          <a:solidFill>
                            <a:schemeClr val="tx1"/>
                          </a:solidFill>
                          <a:effectLst>
                            <a:outerShdw blurRad="38100" dist="38100" dir="2700000" algn="tl">
                              <a:srgbClr val="000000"/>
                            </a:outerShdw>
                          </a:effectLst>
                          <a:latin typeface="Tahoma" pitchFamily="34" charset="0"/>
                          <a:cs typeface="Arial" charset="0"/>
                        </a:defRPr>
                      </a:lvl5pPr>
                      <a:lvl6pPr fontAlgn="base">
                        <a:spcBef>
                          <a:spcPct val="20000"/>
                        </a:spcBef>
                        <a:spcAft>
                          <a:spcPct val="0"/>
                        </a:spcAft>
                        <a:buClr>
                          <a:schemeClr val="hlink"/>
                        </a:buClr>
                        <a:buSzPct val="65000"/>
                        <a:buFont typeface="Wingdings" pitchFamily="2" charset="2"/>
                        <a:defRPr>
                          <a:solidFill>
                            <a:schemeClr val="tx1"/>
                          </a:solidFill>
                          <a:effectLst>
                            <a:outerShdw blurRad="38100" dist="38100" dir="2700000" algn="tl">
                              <a:srgbClr val="000000"/>
                            </a:outerShdw>
                          </a:effectLst>
                          <a:latin typeface="Tahoma" pitchFamily="34" charset="0"/>
                          <a:cs typeface="Arial" charset="0"/>
                        </a:defRPr>
                      </a:lvl6pPr>
                      <a:lvl7pPr fontAlgn="base">
                        <a:spcBef>
                          <a:spcPct val="20000"/>
                        </a:spcBef>
                        <a:spcAft>
                          <a:spcPct val="0"/>
                        </a:spcAft>
                        <a:buClr>
                          <a:schemeClr val="hlink"/>
                        </a:buClr>
                        <a:buSzPct val="65000"/>
                        <a:buFont typeface="Wingdings" pitchFamily="2" charset="2"/>
                        <a:defRPr>
                          <a:solidFill>
                            <a:schemeClr val="tx1"/>
                          </a:solidFill>
                          <a:effectLst>
                            <a:outerShdw blurRad="38100" dist="38100" dir="2700000" algn="tl">
                              <a:srgbClr val="000000"/>
                            </a:outerShdw>
                          </a:effectLst>
                          <a:latin typeface="Tahoma" pitchFamily="34" charset="0"/>
                          <a:cs typeface="Arial" charset="0"/>
                        </a:defRPr>
                      </a:lvl7pPr>
                      <a:lvl8pPr fontAlgn="base">
                        <a:spcBef>
                          <a:spcPct val="20000"/>
                        </a:spcBef>
                        <a:spcAft>
                          <a:spcPct val="0"/>
                        </a:spcAft>
                        <a:buClr>
                          <a:schemeClr val="hlink"/>
                        </a:buClr>
                        <a:buSzPct val="65000"/>
                        <a:buFont typeface="Wingdings" pitchFamily="2" charset="2"/>
                        <a:defRPr>
                          <a:solidFill>
                            <a:schemeClr val="tx1"/>
                          </a:solidFill>
                          <a:effectLst>
                            <a:outerShdw blurRad="38100" dist="38100" dir="2700000" algn="tl">
                              <a:srgbClr val="000000"/>
                            </a:outerShdw>
                          </a:effectLst>
                          <a:latin typeface="Tahoma" pitchFamily="34" charset="0"/>
                          <a:cs typeface="Arial" charset="0"/>
                        </a:defRPr>
                      </a:lvl8pPr>
                      <a:lvl9pPr fontAlgn="base">
                        <a:spcBef>
                          <a:spcPct val="20000"/>
                        </a:spcBef>
                        <a:spcAft>
                          <a:spcPct val="0"/>
                        </a:spcAft>
                        <a:buClr>
                          <a:schemeClr val="hlink"/>
                        </a:buClr>
                        <a:buSzPct val="65000"/>
                        <a:buFont typeface="Wingdings" pitchFamily="2" charset="2"/>
                        <a:defRPr>
                          <a:solidFill>
                            <a:schemeClr val="tx1"/>
                          </a:solidFill>
                          <a:effectLst>
                            <a:outerShdw blurRad="38100" dist="38100" dir="2700000" algn="tl">
                              <a:srgbClr val="000000"/>
                            </a:outerShdw>
                          </a:effectLst>
                          <a:latin typeface="Tahoma" pitchFamily="34" charset="0"/>
                          <a:cs typeface="Arial"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altLang="en-US" sz="1400" u="none" strike="noStrike" cap="none" normalizeH="0" baseline="0" dirty="0" smtClean="0">
                          <a:ln>
                            <a:noFill/>
                          </a:ln>
                          <a:effectLst/>
                        </a:rPr>
                        <a:t>1002</a:t>
                      </a:r>
                      <a:endParaRPr kumimoji="0" lang="en-US" altLang="en-US" sz="1400" b="0" i="0" u="none" strike="noStrike" cap="none" normalizeH="0" baseline="0" dirty="0" smtClean="0">
                        <a:ln>
                          <a:noFill/>
                        </a:ln>
                        <a:solidFill>
                          <a:schemeClr val="tx1"/>
                        </a:solidFill>
                        <a:effectLst/>
                        <a:latin typeface="Tahoma" pitchFamily="34" charset="0"/>
                        <a:cs typeface="Arial" charset="0"/>
                      </a:endParaRPr>
                    </a:p>
                  </a:txBody>
                  <a:tcPr marL="109728" marR="109728" marT="54864" marB="54864" horzOverflow="overflow"/>
                </a:tc>
              </a:tr>
              <a:tr h="329184">
                <a:tc>
                  <a:txBody>
                    <a:bodyPr/>
                    <a:lstStyle>
                      <a:lvl1pPr>
                        <a:spcBef>
                          <a:spcPct val="20000"/>
                        </a:spcBef>
                        <a:buClr>
                          <a:schemeClr val="hlink"/>
                        </a:buClr>
                        <a:buSzPct val="65000"/>
                        <a:buFont typeface="Wingdings" pitchFamily="2" charset="2"/>
                        <a:defRPr sz="2800">
                          <a:solidFill>
                            <a:schemeClr val="tx1"/>
                          </a:solidFill>
                          <a:effectLst>
                            <a:outerShdw blurRad="38100" dist="38100" dir="2700000" algn="tl">
                              <a:srgbClr val="000000"/>
                            </a:outerShdw>
                          </a:effectLst>
                          <a:latin typeface="Tahoma" pitchFamily="34" charset="0"/>
                          <a:cs typeface="Arial" charset="0"/>
                        </a:defRPr>
                      </a:lvl1pPr>
                      <a:lvl2pPr>
                        <a:spcBef>
                          <a:spcPct val="20000"/>
                        </a:spcBef>
                        <a:buClr>
                          <a:schemeClr val="folHlink"/>
                        </a:buClr>
                        <a:buSzPct val="65000"/>
                        <a:buFont typeface="Wingdings" pitchFamily="2" charset="2"/>
                        <a:defRPr sz="2400">
                          <a:solidFill>
                            <a:schemeClr val="tx1"/>
                          </a:solidFill>
                          <a:effectLst>
                            <a:outerShdw blurRad="38100" dist="38100" dir="2700000" algn="tl">
                              <a:srgbClr val="000000"/>
                            </a:outerShdw>
                          </a:effectLst>
                          <a:latin typeface="Tahoma" pitchFamily="34" charset="0"/>
                          <a:cs typeface="Arial" charset="0"/>
                        </a:defRPr>
                      </a:lvl2pPr>
                      <a:lvl3pPr>
                        <a:spcBef>
                          <a:spcPct val="20000"/>
                        </a:spcBef>
                        <a:buClr>
                          <a:schemeClr val="hlink"/>
                        </a:buClr>
                        <a:buSzPct val="65000"/>
                        <a:buFont typeface="Wingdings" pitchFamily="2" charset="2"/>
                        <a:defRPr sz="2000">
                          <a:solidFill>
                            <a:schemeClr val="tx1"/>
                          </a:solidFill>
                          <a:effectLst>
                            <a:outerShdw blurRad="38100" dist="38100" dir="2700000" algn="tl">
                              <a:srgbClr val="000000"/>
                            </a:outerShdw>
                          </a:effectLst>
                          <a:latin typeface="Tahoma" pitchFamily="34" charset="0"/>
                          <a:cs typeface="Arial" charset="0"/>
                        </a:defRPr>
                      </a:lvl3pPr>
                      <a:lvl4pPr>
                        <a:spcBef>
                          <a:spcPct val="20000"/>
                        </a:spcBef>
                        <a:buClr>
                          <a:schemeClr val="folHlink"/>
                        </a:buClr>
                        <a:buSzPct val="65000"/>
                        <a:buFont typeface="Wingdings" pitchFamily="2" charset="2"/>
                        <a:defRPr>
                          <a:solidFill>
                            <a:schemeClr val="tx1"/>
                          </a:solidFill>
                          <a:effectLst>
                            <a:outerShdw blurRad="38100" dist="38100" dir="2700000" algn="tl">
                              <a:srgbClr val="000000"/>
                            </a:outerShdw>
                          </a:effectLst>
                          <a:latin typeface="Tahoma" pitchFamily="34" charset="0"/>
                          <a:cs typeface="Arial" charset="0"/>
                        </a:defRPr>
                      </a:lvl4pPr>
                      <a:lvl5pPr>
                        <a:spcBef>
                          <a:spcPct val="20000"/>
                        </a:spcBef>
                        <a:buClr>
                          <a:schemeClr val="hlink"/>
                        </a:buClr>
                        <a:buSzPct val="65000"/>
                        <a:buFont typeface="Wingdings" pitchFamily="2" charset="2"/>
                        <a:defRPr>
                          <a:solidFill>
                            <a:schemeClr val="tx1"/>
                          </a:solidFill>
                          <a:effectLst>
                            <a:outerShdw blurRad="38100" dist="38100" dir="2700000" algn="tl">
                              <a:srgbClr val="000000"/>
                            </a:outerShdw>
                          </a:effectLst>
                          <a:latin typeface="Tahoma" pitchFamily="34" charset="0"/>
                          <a:cs typeface="Arial" charset="0"/>
                        </a:defRPr>
                      </a:lvl5pPr>
                      <a:lvl6pPr fontAlgn="base">
                        <a:spcBef>
                          <a:spcPct val="20000"/>
                        </a:spcBef>
                        <a:spcAft>
                          <a:spcPct val="0"/>
                        </a:spcAft>
                        <a:buClr>
                          <a:schemeClr val="hlink"/>
                        </a:buClr>
                        <a:buSzPct val="65000"/>
                        <a:buFont typeface="Wingdings" pitchFamily="2" charset="2"/>
                        <a:defRPr>
                          <a:solidFill>
                            <a:schemeClr val="tx1"/>
                          </a:solidFill>
                          <a:effectLst>
                            <a:outerShdw blurRad="38100" dist="38100" dir="2700000" algn="tl">
                              <a:srgbClr val="000000"/>
                            </a:outerShdw>
                          </a:effectLst>
                          <a:latin typeface="Tahoma" pitchFamily="34" charset="0"/>
                          <a:cs typeface="Arial" charset="0"/>
                        </a:defRPr>
                      </a:lvl6pPr>
                      <a:lvl7pPr fontAlgn="base">
                        <a:spcBef>
                          <a:spcPct val="20000"/>
                        </a:spcBef>
                        <a:spcAft>
                          <a:spcPct val="0"/>
                        </a:spcAft>
                        <a:buClr>
                          <a:schemeClr val="hlink"/>
                        </a:buClr>
                        <a:buSzPct val="65000"/>
                        <a:buFont typeface="Wingdings" pitchFamily="2" charset="2"/>
                        <a:defRPr>
                          <a:solidFill>
                            <a:schemeClr val="tx1"/>
                          </a:solidFill>
                          <a:effectLst>
                            <a:outerShdw blurRad="38100" dist="38100" dir="2700000" algn="tl">
                              <a:srgbClr val="000000"/>
                            </a:outerShdw>
                          </a:effectLst>
                          <a:latin typeface="Tahoma" pitchFamily="34" charset="0"/>
                          <a:cs typeface="Arial" charset="0"/>
                        </a:defRPr>
                      </a:lvl7pPr>
                      <a:lvl8pPr fontAlgn="base">
                        <a:spcBef>
                          <a:spcPct val="20000"/>
                        </a:spcBef>
                        <a:spcAft>
                          <a:spcPct val="0"/>
                        </a:spcAft>
                        <a:buClr>
                          <a:schemeClr val="hlink"/>
                        </a:buClr>
                        <a:buSzPct val="65000"/>
                        <a:buFont typeface="Wingdings" pitchFamily="2" charset="2"/>
                        <a:defRPr>
                          <a:solidFill>
                            <a:schemeClr val="tx1"/>
                          </a:solidFill>
                          <a:effectLst>
                            <a:outerShdw blurRad="38100" dist="38100" dir="2700000" algn="tl">
                              <a:srgbClr val="000000"/>
                            </a:outerShdw>
                          </a:effectLst>
                          <a:latin typeface="Tahoma" pitchFamily="34" charset="0"/>
                          <a:cs typeface="Arial" charset="0"/>
                        </a:defRPr>
                      </a:lvl8pPr>
                      <a:lvl9pPr fontAlgn="base">
                        <a:spcBef>
                          <a:spcPct val="20000"/>
                        </a:spcBef>
                        <a:spcAft>
                          <a:spcPct val="0"/>
                        </a:spcAft>
                        <a:buClr>
                          <a:schemeClr val="hlink"/>
                        </a:buClr>
                        <a:buSzPct val="65000"/>
                        <a:buFont typeface="Wingdings" pitchFamily="2" charset="2"/>
                        <a:defRPr>
                          <a:solidFill>
                            <a:schemeClr val="tx1"/>
                          </a:solidFill>
                          <a:effectLst>
                            <a:outerShdw blurRad="38100" dist="38100" dir="2700000" algn="tl">
                              <a:srgbClr val="000000"/>
                            </a:outerShdw>
                          </a:effectLst>
                          <a:latin typeface="Tahoma" pitchFamily="34" charset="0"/>
                          <a:cs typeface="Arial"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altLang="en-US" sz="1400" u="none" strike="noStrike" cap="none" normalizeH="0" baseline="0" dirty="0" smtClean="0">
                          <a:ln>
                            <a:noFill/>
                          </a:ln>
                          <a:effectLst/>
                        </a:rPr>
                        <a:t>124</a:t>
                      </a:r>
                      <a:endParaRPr kumimoji="0" lang="en-US" altLang="en-US" sz="1400" b="0" i="0" u="none" strike="noStrike" cap="none" normalizeH="0" baseline="0" dirty="0" smtClean="0">
                        <a:ln>
                          <a:noFill/>
                        </a:ln>
                        <a:solidFill>
                          <a:schemeClr val="tx1"/>
                        </a:solidFill>
                        <a:effectLst/>
                        <a:latin typeface="Tahoma" pitchFamily="34" charset="0"/>
                        <a:cs typeface="Arial" charset="0"/>
                      </a:endParaRPr>
                    </a:p>
                  </a:txBody>
                  <a:tcPr marL="109728" marR="109728" marT="54864" marB="54864" horzOverflow="overflow"/>
                </a:tc>
                <a:tc>
                  <a:txBody>
                    <a:bodyPr/>
                    <a:lstStyle>
                      <a:lvl1pPr>
                        <a:spcBef>
                          <a:spcPct val="20000"/>
                        </a:spcBef>
                        <a:buClr>
                          <a:schemeClr val="hlink"/>
                        </a:buClr>
                        <a:buSzPct val="65000"/>
                        <a:buFont typeface="Wingdings" pitchFamily="2" charset="2"/>
                        <a:defRPr sz="2800">
                          <a:solidFill>
                            <a:schemeClr val="tx1"/>
                          </a:solidFill>
                          <a:effectLst>
                            <a:outerShdw blurRad="38100" dist="38100" dir="2700000" algn="tl">
                              <a:srgbClr val="000000"/>
                            </a:outerShdw>
                          </a:effectLst>
                          <a:latin typeface="Tahoma" pitchFamily="34" charset="0"/>
                          <a:cs typeface="Arial" charset="0"/>
                        </a:defRPr>
                      </a:lvl1pPr>
                      <a:lvl2pPr>
                        <a:spcBef>
                          <a:spcPct val="20000"/>
                        </a:spcBef>
                        <a:buClr>
                          <a:schemeClr val="folHlink"/>
                        </a:buClr>
                        <a:buSzPct val="65000"/>
                        <a:buFont typeface="Wingdings" pitchFamily="2" charset="2"/>
                        <a:defRPr sz="2400">
                          <a:solidFill>
                            <a:schemeClr val="tx1"/>
                          </a:solidFill>
                          <a:effectLst>
                            <a:outerShdw blurRad="38100" dist="38100" dir="2700000" algn="tl">
                              <a:srgbClr val="000000"/>
                            </a:outerShdw>
                          </a:effectLst>
                          <a:latin typeface="Tahoma" pitchFamily="34" charset="0"/>
                          <a:cs typeface="Arial" charset="0"/>
                        </a:defRPr>
                      </a:lvl2pPr>
                      <a:lvl3pPr>
                        <a:spcBef>
                          <a:spcPct val="20000"/>
                        </a:spcBef>
                        <a:buClr>
                          <a:schemeClr val="hlink"/>
                        </a:buClr>
                        <a:buSzPct val="65000"/>
                        <a:buFont typeface="Wingdings" pitchFamily="2" charset="2"/>
                        <a:defRPr sz="2000">
                          <a:solidFill>
                            <a:schemeClr val="tx1"/>
                          </a:solidFill>
                          <a:effectLst>
                            <a:outerShdw blurRad="38100" dist="38100" dir="2700000" algn="tl">
                              <a:srgbClr val="000000"/>
                            </a:outerShdw>
                          </a:effectLst>
                          <a:latin typeface="Tahoma" pitchFamily="34" charset="0"/>
                          <a:cs typeface="Arial" charset="0"/>
                        </a:defRPr>
                      </a:lvl3pPr>
                      <a:lvl4pPr>
                        <a:spcBef>
                          <a:spcPct val="20000"/>
                        </a:spcBef>
                        <a:buClr>
                          <a:schemeClr val="folHlink"/>
                        </a:buClr>
                        <a:buSzPct val="65000"/>
                        <a:buFont typeface="Wingdings" pitchFamily="2" charset="2"/>
                        <a:defRPr>
                          <a:solidFill>
                            <a:schemeClr val="tx1"/>
                          </a:solidFill>
                          <a:effectLst>
                            <a:outerShdw blurRad="38100" dist="38100" dir="2700000" algn="tl">
                              <a:srgbClr val="000000"/>
                            </a:outerShdw>
                          </a:effectLst>
                          <a:latin typeface="Tahoma" pitchFamily="34" charset="0"/>
                          <a:cs typeface="Arial" charset="0"/>
                        </a:defRPr>
                      </a:lvl4pPr>
                      <a:lvl5pPr>
                        <a:spcBef>
                          <a:spcPct val="20000"/>
                        </a:spcBef>
                        <a:buClr>
                          <a:schemeClr val="hlink"/>
                        </a:buClr>
                        <a:buSzPct val="65000"/>
                        <a:buFont typeface="Wingdings" pitchFamily="2" charset="2"/>
                        <a:defRPr>
                          <a:solidFill>
                            <a:schemeClr val="tx1"/>
                          </a:solidFill>
                          <a:effectLst>
                            <a:outerShdw blurRad="38100" dist="38100" dir="2700000" algn="tl">
                              <a:srgbClr val="000000"/>
                            </a:outerShdw>
                          </a:effectLst>
                          <a:latin typeface="Tahoma" pitchFamily="34" charset="0"/>
                          <a:cs typeface="Arial" charset="0"/>
                        </a:defRPr>
                      </a:lvl5pPr>
                      <a:lvl6pPr fontAlgn="base">
                        <a:spcBef>
                          <a:spcPct val="20000"/>
                        </a:spcBef>
                        <a:spcAft>
                          <a:spcPct val="0"/>
                        </a:spcAft>
                        <a:buClr>
                          <a:schemeClr val="hlink"/>
                        </a:buClr>
                        <a:buSzPct val="65000"/>
                        <a:buFont typeface="Wingdings" pitchFamily="2" charset="2"/>
                        <a:defRPr>
                          <a:solidFill>
                            <a:schemeClr val="tx1"/>
                          </a:solidFill>
                          <a:effectLst>
                            <a:outerShdw blurRad="38100" dist="38100" dir="2700000" algn="tl">
                              <a:srgbClr val="000000"/>
                            </a:outerShdw>
                          </a:effectLst>
                          <a:latin typeface="Tahoma" pitchFamily="34" charset="0"/>
                          <a:cs typeface="Arial" charset="0"/>
                        </a:defRPr>
                      </a:lvl6pPr>
                      <a:lvl7pPr fontAlgn="base">
                        <a:spcBef>
                          <a:spcPct val="20000"/>
                        </a:spcBef>
                        <a:spcAft>
                          <a:spcPct val="0"/>
                        </a:spcAft>
                        <a:buClr>
                          <a:schemeClr val="hlink"/>
                        </a:buClr>
                        <a:buSzPct val="65000"/>
                        <a:buFont typeface="Wingdings" pitchFamily="2" charset="2"/>
                        <a:defRPr>
                          <a:solidFill>
                            <a:schemeClr val="tx1"/>
                          </a:solidFill>
                          <a:effectLst>
                            <a:outerShdw blurRad="38100" dist="38100" dir="2700000" algn="tl">
                              <a:srgbClr val="000000"/>
                            </a:outerShdw>
                          </a:effectLst>
                          <a:latin typeface="Tahoma" pitchFamily="34" charset="0"/>
                          <a:cs typeface="Arial" charset="0"/>
                        </a:defRPr>
                      </a:lvl7pPr>
                      <a:lvl8pPr fontAlgn="base">
                        <a:spcBef>
                          <a:spcPct val="20000"/>
                        </a:spcBef>
                        <a:spcAft>
                          <a:spcPct val="0"/>
                        </a:spcAft>
                        <a:buClr>
                          <a:schemeClr val="hlink"/>
                        </a:buClr>
                        <a:buSzPct val="65000"/>
                        <a:buFont typeface="Wingdings" pitchFamily="2" charset="2"/>
                        <a:defRPr>
                          <a:solidFill>
                            <a:schemeClr val="tx1"/>
                          </a:solidFill>
                          <a:effectLst>
                            <a:outerShdw blurRad="38100" dist="38100" dir="2700000" algn="tl">
                              <a:srgbClr val="000000"/>
                            </a:outerShdw>
                          </a:effectLst>
                          <a:latin typeface="Tahoma" pitchFamily="34" charset="0"/>
                          <a:cs typeface="Arial" charset="0"/>
                        </a:defRPr>
                      </a:lvl8pPr>
                      <a:lvl9pPr fontAlgn="base">
                        <a:spcBef>
                          <a:spcPct val="20000"/>
                        </a:spcBef>
                        <a:spcAft>
                          <a:spcPct val="0"/>
                        </a:spcAft>
                        <a:buClr>
                          <a:schemeClr val="hlink"/>
                        </a:buClr>
                        <a:buSzPct val="65000"/>
                        <a:buFont typeface="Wingdings" pitchFamily="2" charset="2"/>
                        <a:defRPr>
                          <a:solidFill>
                            <a:schemeClr val="tx1"/>
                          </a:solidFill>
                          <a:effectLst>
                            <a:outerShdw blurRad="38100" dist="38100" dir="2700000" algn="tl">
                              <a:srgbClr val="000000"/>
                            </a:outerShdw>
                          </a:effectLst>
                          <a:latin typeface="Tahoma" pitchFamily="34" charset="0"/>
                          <a:cs typeface="Arial"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altLang="en-US" sz="1400" b="0" i="0" u="none" strike="noStrike" cap="none" normalizeH="0" baseline="0" dirty="0" smtClean="0">
                          <a:ln>
                            <a:noFill/>
                          </a:ln>
                          <a:solidFill>
                            <a:schemeClr val="tx1"/>
                          </a:solidFill>
                          <a:effectLst/>
                          <a:latin typeface="Tahoma" pitchFamily="34" charset="0"/>
                          <a:cs typeface="Arial" charset="0"/>
                        </a:rPr>
                        <a:t>1001</a:t>
                      </a:r>
                    </a:p>
                  </a:txBody>
                  <a:tcPr marL="109728" marR="109728" marT="54864" marB="54864" horzOverflow="overflow"/>
                </a:tc>
              </a:tr>
              <a:tr h="329184">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altLang="en-US" sz="1400" b="0" i="0" u="none" strike="noStrike" cap="none" normalizeH="0" baseline="0" dirty="0" smtClean="0">
                          <a:ln>
                            <a:noFill/>
                          </a:ln>
                          <a:solidFill>
                            <a:schemeClr val="tx1"/>
                          </a:solidFill>
                          <a:effectLst/>
                          <a:latin typeface="Tahoma" pitchFamily="34" charset="0"/>
                          <a:cs typeface="Arial" charset="0"/>
                        </a:rPr>
                        <a:t>124</a:t>
                      </a:r>
                    </a:p>
                  </a:txBody>
                  <a:tcPr marL="109728" marR="109728" marT="54864" marB="54864" horzOverflow="overflow"/>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altLang="en-US" sz="1400" b="0" i="0" u="none" strike="noStrike" cap="none" normalizeH="0" baseline="0" dirty="0" smtClean="0">
                          <a:ln>
                            <a:noFill/>
                          </a:ln>
                          <a:solidFill>
                            <a:schemeClr val="tx1"/>
                          </a:solidFill>
                          <a:effectLst/>
                          <a:latin typeface="Tahoma" pitchFamily="34" charset="0"/>
                          <a:cs typeface="Arial" charset="0"/>
                        </a:rPr>
                        <a:t>1002</a:t>
                      </a:r>
                    </a:p>
                  </a:txBody>
                  <a:tcPr marL="109728" marR="109728" marT="54864" marB="54864" horzOverflow="overflow"/>
                </a:tc>
              </a:tr>
            </a:tbl>
          </a:graphicData>
        </a:graphic>
      </p:graphicFrame>
      <p:graphicFrame>
        <p:nvGraphicFramePr>
          <p:cNvPr id="7" name="Group 85"/>
          <p:cNvGraphicFramePr>
            <a:graphicFrameLocks/>
          </p:cNvGraphicFramePr>
          <p:nvPr>
            <p:extLst/>
          </p:nvPr>
        </p:nvGraphicFramePr>
        <p:xfrm>
          <a:off x="8081378" y="6309360"/>
          <a:ext cx="1997027" cy="1316736"/>
        </p:xfrm>
        <a:graphic>
          <a:graphicData uri="http://schemas.openxmlformats.org/drawingml/2006/table">
            <a:tbl>
              <a:tblPr>
                <a:effectLst>
                  <a:outerShdw blurRad="50800" dist="38100" dir="2700000" algn="tl" rotWithShape="0">
                    <a:prstClr val="black">
                      <a:alpha val="40000"/>
                    </a:prstClr>
                  </a:outerShdw>
                </a:effectLst>
                <a:tableStyleId>{3C2FFA5D-87B4-456A-9821-1D502468CF0F}</a:tableStyleId>
              </a:tblPr>
              <a:tblGrid>
                <a:gridCol w="931944"/>
                <a:gridCol w="1065083"/>
              </a:tblGrid>
              <a:tr h="329184">
                <a:tc>
                  <a:txBody>
                    <a:bodyPr/>
                    <a:lstStyle>
                      <a:lvl1pPr>
                        <a:spcBef>
                          <a:spcPct val="20000"/>
                        </a:spcBef>
                        <a:buClr>
                          <a:schemeClr val="hlink"/>
                        </a:buClr>
                        <a:buSzPct val="65000"/>
                        <a:buFont typeface="Wingdings" pitchFamily="2" charset="2"/>
                        <a:defRPr sz="2800">
                          <a:solidFill>
                            <a:schemeClr val="tx1"/>
                          </a:solidFill>
                          <a:effectLst>
                            <a:outerShdw blurRad="38100" dist="38100" dir="2700000" algn="tl">
                              <a:srgbClr val="000000"/>
                            </a:outerShdw>
                          </a:effectLst>
                          <a:latin typeface="Tahoma" pitchFamily="34" charset="0"/>
                          <a:cs typeface="Arial" charset="0"/>
                        </a:defRPr>
                      </a:lvl1pPr>
                      <a:lvl2pPr>
                        <a:spcBef>
                          <a:spcPct val="20000"/>
                        </a:spcBef>
                        <a:buClr>
                          <a:schemeClr val="folHlink"/>
                        </a:buClr>
                        <a:buSzPct val="65000"/>
                        <a:buFont typeface="Wingdings" pitchFamily="2" charset="2"/>
                        <a:defRPr sz="2400">
                          <a:solidFill>
                            <a:schemeClr val="tx1"/>
                          </a:solidFill>
                          <a:effectLst>
                            <a:outerShdw blurRad="38100" dist="38100" dir="2700000" algn="tl">
                              <a:srgbClr val="000000"/>
                            </a:outerShdw>
                          </a:effectLst>
                          <a:latin typeface="Tahoma" pitchFamily="34" charset="0"/>
                          <a:cs typeface="Arial" charset="0"/>
                        </a:defRPr>
                      </a:lvl2pPr>
                      <a:lvl3pPr>
                        <a:spcBef>
                          <a:spcPct val="20000"/>
                        </a:spcBef>
                        <a:buClr>
                          <a:schemeClr val="hlink"/>
                        </a:buClr>
                        <a:buSzPct val="65000"/>
                        <a:buFont typeface="Wingdings" pitchFamily="2" charset="2"/>
                        <a:defRPr sz="2000">
                          <a:solidFill>
                            <a:schemeClr val="tx1"/>
                          </a:solidFill>
                          <a:effectLst>
                            <a:outerShdw blurRad="38100" dist="38100" dir="2700000" algn="tl">
                              <a:srgbClr val="000000"/>
                            </a:outerShdw>
                          </a:effectLst>
                          <a:latin typeface="Tahoma" pitchFamily="34" charset="0"/>
                          <a:cs typeface="Arial" charset="0"/>
                        </a:defRPr>
                      </a:lvl3pPr>
                      <a:lvl4pPr>
                        <a:spcBef>
                          <a:spcPct val="20000"/>
                        </a:spcBef>
                        <a:buClr>
                          <a:schemeClr val="folHlink"/>
                        </a:buClr>
                        <a:buSzPct val="65000"/>
                        <a:buFont typeface="Wingdings" pitchFamily="2" charset="2"/>
                        <a:defRPr>
                          <a:solidFill>
                            <a:schemeClr val="tx1"/>
                          </a:solidFill>
                          <a:effectLst>
                            <a:outerShdw blurRad="38100" dist="38100" dir="2700000" algn="tl">
                              <a:srgbClr val="000000"/>
                            </a:outerShdw>
                          </a:effectLst>
                          <a:latin typeface="Tahoma" pitchFamily="34" charset="0"/>
                          <a:cs typeface="Arial" charset="0"/>
                        </a:defRPr>
                      </a:lvl4pPr>
                      <a:lvl5pPr>
                        <a:spcBef>
                          <a:spcPct val="20000"/>
                        </a:spcBef>
                        <a:buClr>
                          <a:schemeClr val="hlink"/>
                        </a:buClr>
                        <a:buSzPct val="65000"/>
                        <a:buFont typeface="Wingdings" pitchFamily="2" charset="2"/>
                        <a:defRPr>
                          <a:solidFill>
                            <a:schemeClr val="tx1"/>
                          </a:solidFill>
                          <a:effectLst>
                            <a:outerShdw blurRad="38100" dist="38100" dir="2700000" algn="tl">
                              <a:srgbClr val="000000"/>
                            </a:outerShdw>
                          </a:effectLst>
                          <a:latin typeface="Tahoma" pitchFamily="34" charset="0"/>
                          <a:cs typeface="Arial" charset="0"/>
                        </a:defRPr>
                      </a:lvl5pPr>
                      <a:lvl6pPr fontAlgn="base">
                        <a:spcBef>
                          <a:spcPct val="20000"/>
                        </a:spcBef>
                        <a:spcAft>
                          <a:spcPct val="0"/>
                        </a:spcAft>
                        <a:buClr>
                          <a:schemeClr val="hlink"/>
                        </a:buClr>
                        <a:buSzPct val="65000"/>
                        <a:buFont typeface="Wingdings" pitchFamily="2" charset="2"/>
                        <a:defRPr>
                          <a:solidFill>
                            <a:schemeClr val="tx1"/>
                          </a:solidFill>
                          <a:effectLst>
                            <a:outerShdw blurRad="38100" dist="38100" dir="2700000" algn="tl">
                              <a:srgbClr val="000000"/>
                            </a:outerShdw>
                          </a:effectLst>
                          <a:latin typeface="Tahoma" pitchFamily="34" charset="0"/>
                          <a:cs typeface="Arial" charset="0"/>
                        </a:defRPr>
                      </a:lvl6pPr>
                      <a:lvl7pPr fontAlgn="base">
                        <a:spcBef>
                          <a:spcPct val="20000"/>
                        </a:spcBef>
                        <a:spcAft>
                          <a:spcPct val="0"/>
                        </a:spcAft>
                        <a:buClr>
                          <a:schemeClr val="hlink"/>
                        </a:buClr>
                        <a:buSzPct val="65000"/>
                        <a:buFont typeface="Wingdings" pitchFamily="2" charset="2"/>
                        <a:defRPr>
                          <a:solidFill>
                            <a:schemeClr val="tx1"/>
                          </a:solidFill>
                          <a:effectLst>
                            <a:outerShdw blurRad="38100" dist="38100" dir="2700000" algn="tl">
                              <a:srgbClr val="000000"/>
                            </a:outerShdw>
                          </a:effectLst>
                          <a:latin typeface="Tahoma" pitchFamily="34" charset="0"/>
                          <a:cs typeface="Arial" charset="0"/>
                        </a:defRPr>
                      </a:lvl7pPr>
                      <a:lvl8pPr fontAlgn="base">
                        <a:spcBef>
                          <a:spcPct val="20000"/>
                        </a:spcBef>
                        <a:spcAft>
                          <a:spcPct val="0"/>
                        </a:spcAft>
                        <a:buClr>
                          <a:schemeClr val="hlink"/>
                        </a:buClr>
                        <a:buSzPct val="65000"/>
                        <a:buFont typeface="Wingdings" pitchFamily="2" charset="2"/>
                        <a:defRPr>
                          <a:solidFill>
                            <a:schemeClr val="tx1"/>
                          </a:solidFill>
                          <a:effectLst>
                            <a:outerShdw blurRad="38100" dist="38100" dir="2700000" algn="tl">
                              <a:srgbClr val="000000"/>
                            </a:outerShdw>
                          </a:effectLst>
                          <a:latin typeface="Tahoma" pitchFamily="34" charset="0"/>
                          <a:cs typeface="Arial" charset="0"/>
                        </a:defRPr>
                      </a:lvl8pPr>
                      <a:lvl9pPr fontAlgn="base">
                        <a:spcBef>
                          <a:spcPct val="20000"/>
                        </a:spcBef>
                        <a:spcAft>
                          <a:spcPct val="0"/>
                        </a:spcAft>
                        <a:buClr>
                          <a:schemeClr val="hlink"/>
                        </a:buClr>
                        <a:buSzPct val="65000"/>
                        <a:buFont typeface="Wingdings" pitchFamily="2" charset="2"/>
                        <a:defRPr>
                          <a:solidFill>
                            <a:schemeClr val="tx1"/>
                          </a:solidFill>
                          <a:effectLst>
                            <a:outerShdw blurRad="38100" dist="38100" dir="2700000" algn="tl">
                              <a:srgbClr val="000000"/>
                            </a:outerShdw>
                          </a:effectLst>
                          <a:latin typeface="Tahoma" pitchFamily="34" charset="0"/>
                          <a:cs typeface="Arial"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altLang="en-US" sz="1400" b="0" i="0" u="sng" strike="noStrike" cap="none" normalizeH="0" baseline="0" dirty="0" smtClean="0">
                          <a:ln>
                            <a:noFill/>
                          </a:ln>
                          <a:solidFill>
                            <a:schemeClr val="tx1"/>
                          </a:solidFill>
                          <a:effectLst/>
                          <a:latin typeface="Tahoma" pitchFamily="34" charset="0"/>
                          <a:cs typeface="Arial" charset="0"/>
                        </a:rPr>
                        <a:t>Class#</a:t>
                      </a:r>
                    </a:p>
                  </a:txBody>
                  <a:tcPr marL="109728" marR="109728" marT="54864" marB="54864" horzOverflow="overflow"/>
                </a:tc>
                <a:tc>
                  <a:txBody>
                    <a:bodyPr/>
                    <a:lstStyle>
                      <a:lvl1pPr>
                        <a:spcBef>
                          <a:spcPct val="20000"/>
                        </a:spcBef>
                        <a:buClr>
                          <a:schemeClr val="hlink"/>
                        </a:buClr>
                        <a:buSzPct val="65000"/>
                        <a:buFont typeface="Wingdings" pitchFamily="2" charset="2"/>
                        <a:defRPr sz="2800">
                          <a:solidFill>
                            <a:schemeClr val="tx1"/>
                          </a:solidFill>
                          <a:effectLst>
                            <a:outerShdw blurRad="38100" dist="38100" dir="2700000" algn="tl">
                              <a:srgbClr val="000000"/>
                            </a:outerShdw>
                          </a:effectLst>
                          <a:latin typeface="Tahoma" pitchFamily="34" charset="0"/>
                          <a:cs typeface="Arial" charset="0"/>
                        </a:defRPr>
                      </a:lvl1pPr>
                      <a:lvl2pPr>
                        <a:spcBef>
                          <a:spcPct val="20000"/>
                        </a:spcBef>
                        <a:buClr>
                          <a:schemeClr val="folHlink"/>
                        </a:buClr>
                        <a:buSzPct val="65000"/>
                        <a:buFont typeface="Wingdings" pitchFamily="2" charset="2"/>
                        <a:defRPr sz="2400">
                          <a:solidFill>
                            <a:schemeClr val="tx1"/>
                          </a:solidFill>
                          <a:effectLst>
                            <a:outerShdw blurRad="38100" dist="38100" dir="2700000" algn="tl">
                              <a:srgbClr val="000000"/>
                            </a:outerShdw>
                          </a:effectLst>
                          <a:latin typeface="Tahoma" pitchFamily="34" charset="0"/>
                          <a:cs typeface="Arial" charset="0"/>
                        </a:defRPr>
                      </a:lvl2pPr>
                      <a:lvl3pPr>
                        <a:spcBef>
                          <a:spcPct val="20000"/>
                        </a:spcBef>
                        <a:buClr>
                          <a:schemeClr val="hlink"/>
                        </a:buClr>
                        <a:buSzPct val="65000"/>
                        <a:buFont typeface="Wingdings" pitchFamily="2" charset="2"/>
                        <a:defRPr sz="2000">
                          <a:solidFill>
                            <a:schemeClr val="tx1"/>
                          </a:solidFill>
                          <a:effectLst>
                            <a:outerShdw blurRad="38100" dist="38100" dir="2700000" algn="tl">
                              <a:srgbClr val="000000"/>
                            </a:outerShdw>
                          </a:effectLst>
                          <a:latin typeface="Tahoma" pitchFamily="34" charset="0"/>
                          <a:cs typeface="Arial" charset="0"/>
                        </a:defRPr>
                      </a:lvl3pPr>
                      <a:lvl4pPr>
                        <a:spcBef>
                          <a:spcPct val="20000"/>
                        </a:spcBef>
                        <a:buClr>
                          <a:schemeClr val="folHlink"/>
                        </a:buClr>
                        <a:buSzPct val="65000"/>
                        <a:buFont typeface="Wingdings" pitchFamily="2" charset="2"/>
                        <a:defRPr>
                          <a:solidFill>
                            <a:schemeClr val="tx1"/>
                          </a:solidFill>
                          <a:effectLst>
                            <a:outerShdw blurRad="38100" dist="38100" dir="2700000" algn="tl">
                              <a:srgbClr val="000000"/>
                            </a:outerShdw>
                          </a:effectLst>
                          <a:latin typeface="Tahoma" pitchFamily="34" charset="0"/>
                          <a:cs typeface="Arial" charset="0"/>
                        </a:defRPr>
                      </a:lvl4pPr>
                      <a:lvl5pPr>
                        <a:spcBef>
                          <a:spcPct val="20000"/>
                        </a:spcBef>
                        <a:buClr>
                          <a:schemeClr val="hlink"/>
                        </a:buClr>
                        <a:buSzPct val="65000"/>
                        <a:buFont typeface="Wingdings" pitchFamily="2" charset="2"/>
                        <a:defRPr>
                          <a:solidFill>
                            <a:schemeClr val="tx1"/>
                          </a:solidFill>
                          <a:effectLst>
                            <a:outerShdw blurRad="38100" dist="38100" dir="2700000" algn="tl">
                              <a:srgbClr val="000000"/>
                            </a:outerShdw>
                          </a:effectLst>
                          <a:latin typeface="Tahoma" pitchFamily="34" charset="0"/>
                          <a:cs typeface="Arial" charset="0"/>
                        </a:defRPr>
                      </a:lvl5pPr>
                      <a:lvl6pPr fontAlgn="base">
                        <a:spcBef>
                          <a:spcPct val="20000"/>
                        </a:spcBef>
                        <a:spcAft>
                          <a:spcPct val="0"/>
                        </a:spcAft>
                        <a:buClr>
                          <a:schemeClr val="hlink"/>
                        </a:buClr>
                        <a:buSzPct val="65000"/>
                        <a:buFont typeface="Wingdings" pitchFamily="2" charset="2"/>
                        <a:defRPr>
                          <a:solidFill>
                            <a:schemeClr val="tx1"/>
                          </a:solidFill>
                          <a:effectLst>
                            <a:outerShdw blurRad="38100" dist="38100" dir="2700000" algn="tl">
                              <a:srgbClr val="000000"/>
                            </a:outerShdw>
                          </a:effectLst>
                          <a:latin typeface="Tahoma" pitchFamily="34" charset="0"/>
                          <a:cs typeface="Arial" charset="0"/>
                        </a:defRPr>
                      </a:lvl6pPr>
                      <a:lvl7pPr fontAlgn="base">
                        <a:spcBef>
                          <a:spcPct val="20000"/>
                        </a:spcBef>
                        <a:spcAft>
                          <a:spcPct val="0"/>
                        </a:spcAft>
                        <a:buClr>
                          <a:schemeClr val="hlink"/>
                        </a:buClr>
                        <a:buSzPct val="65000"/>
                        <a:buFont typeface="Wingdings" pitchFamily="2" charset="2"/>
                        <a:defRPr>
                          <a:solidFill>
                            <a:schemeClr val="tx1"/>
                          </a:solidFill>
                          <a:effectLst>
                            <a:outerShdw blurRad="38100" dist="38100" dir="2700000" algn="tl">
                              <a:srgbClr val="000000"/>
                            </a:outerShdw>
                          </a:effectLst>
                          <a:latin typeface="Tahoma" pitchFamily="34" charset="0"/>
                          <a:cs typeface="Arial" charset="0"/>
                        </a:defRPr>
                      </a:lvl7pPr>
                      <a:lvl8pPr fontAlgn="base">
                        <a:spcBef>
                          <a:spcPct val="20000"/>
                        </a:spcBef>
                        <a:spcAft>
                          <a:spcPct val="0"/>
                        </a:spcAft>
                        <a:buClr>
                          <a:schemeClr val="hlink"/>
                        </a:buClr>
                        <a:buSzPct val="65000"/>
                        <a:buFont typeface="Wingdings" pitchFamily="2" charset="2"/>
                        <a:defRPr>
                          <a:solidFill>
                            <a:schemeClr val="tx1"/>
                          </a:solidFill>
                          <a:effectLst>
                            <a:outerShdw blurRad="38100" dist="38100" dir="2700000" algn="tl">
                              <a:srgbClr val="000000"/>
                            </a:outerShdw>
                          </a:effectLst>
                          <a:latin typeface="Tahoma" pitchFamily="34" charset="0"/>
                          <a:cs typeface="Arial" charset="0"/>
                        </a:defRPr>
                      </a:lvl8pPr>
                      <a:lvl9pPr fontAlgn="base">
                        <a:spcBef>
                          <a:spcPct val="20000"/>
                        </a:spcBef>
                        <a:spcAft>
                          <a:spcPct val="0"/>
                        </a:spcAft>
                        <a:buClr>
                          <a:schemeClr val="hlink"/>
                        </a:buClr>
                        <a:buSzPct val="65000"/>
                        <a:buFont typeface="Wingdings" pitchFamily="2" charset="2"/>
                        <a:defRPr>
                          <a:solidFill>
                            <a:schemeClr val="tx1"/>
                          </a:solidFill>
                          <a:effectLst>
                            <a:outerShdw blurRad="38100" dist="38100" dir="2700000" algn="tl">
                              <a:srgbClr val="000000"/>
                            </a:outerShdw>
                          </a:effectLst>
                          <a:latin typeface="Tahoma" pitchFamily="34" charset="0"/>
                          <a:cs typeface="Arial"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altLang="en-US" sz="1400" u="sng" strike="noStrike" cap="none" normalizeH="0" baseline="0" dirty="0" smtClean="0">
                          <a:ln>
                            <a:noFill/>
                          </a:ln>
                          <a:effectLst/>
                        </a:rPr>
                        <a:t>Class</a:t>
                      </a:r>
                      <a:endParaRPr kumimoji="0" lang="en-US" altLang="en-US" sz="1400" b="0" i="0" u="sng" strike="noStrike" cap="none" normalizeH="0" baseline="0" dirty="0" smtClean="0">
                        <a:ln>
                          <a:noFill/>
                        </a:ln>
                        <a:solidFill>
                          <a:schemeClr val="tx1"/>
                        </a:solidFill>
                        <a:effectLst/>
                        <a:latin typeface="Tahoma" pitchFamily="34" charset="0"/>
                        <a:cs typeface="Arial" charset="0"/>
                      </a:endParaRPr>
                    </a:p>
                  </a:txBody>
                  <a:tcPr marL="109728" marR="109728" marT="54864" marB="54864" horzOverflow="overflow"/>
                </a:tc>
              </a:tr>
              <a:tr h="329184">
                <a:tc>
                  <a:txBody>
                    <a:bodyPr/>
                    <a:lstStyle>
                      <a:lvl1pPr>
                        <a:spcBef>
                          <a:spcPct val="20000"/>
                        </a:spcBef>
                        <a:buClr>
                          <a:schemeClr val="hlink"/>
                        </a:buClr>
                        <a:buSzPct val="65000"/>
                        <a:buFont typeface="Wingdings" pitchFamily="2" charset="2"/>
                        <a:defRPr sz="2800">
                          <a:solidFill>
                            <a:schemeClr val="tx1"/>
                          </a:solidFill>
                          <a:effectLst>
                            <a:outerShdw blurRad="38100" dist="38100" dir="2700000" algn="tl">
                              <a:srgbClr val="000000"/>
                            </a:outerShdw>
                          </a:effectLst>
                          <a:latin typeface="Tahoma" pitchFamily="34" charset="0"/>
                          <a:cs typeface="Arial" charset="0"/>
                        </a:defRPr>
                      </a:lvl1pPr>
                      <a:lvl2pPr>
                        <a:spcBef>
                          <a:spcPct val="20000"/>
                        </a:spcBef>
                        <a:buClr>
                          <a:schemeClr val="folHlink"/>
                        </a:buClr>
                        <a:buSzPct val="65000"/>
                        <a:buFont typeface="Wingdings" pitchFamily="2" charset="2"/>
                        <a:defRPr sz="2400">
                          <a:solidFill>
                            <a:schemeClr val="tx1"/>
                          </a:solidFill>
                          <a:effectLst>
                            <a:outerShdw blurRad="38100" dist="38100" dir="2700000" algn="tl">
                              <a:srgbClr val="000000"/>
                            </a:outerShdw>
                          </a:effectLst>
                          <a:latin typeface="Tahoma" pitchFamily="34" charset="0"/>
                          <a:cs typeface="Arial" charset="0"/>
                        </a:defRPr>
                      </a:lvl2pPr>
                      <a:lvl3pPr>
                        <a:spcBef>
                          <a:spcPct val="20000"/>
                        </a:spcBef>
                        <a:buClr>
                          <a:schemeClr val="hlink"/>
                        </a:buClr>
                        <a:buSzPct val="65000"/>
                        <a:buFont typeface="Wingdings" pitchFamily="2" charset="2"/>
                        <a:defRPr sz="2000">
                          <a:solidFill>
                            <a:schemeClr val="tx1"/>
                          </a:solidFill>
                          <a:effectLst>
                            <a:outerShdw blurRad="38100" dist="38100" dir="2700000" algn="tl">
                              <a:srgbClr val="000000"/>
                            </a:outerShdw>
                          </a:effectLst>
                          <a:latin typeface="Tahoma" pitchFamily="34" charset="0"/>
                          <a:cs typeface="Arial" charset="0"/>
                        </a:defRPr>
                      </a:lvl3pPr>
                      <a:lvl4pPr>
                        <a:spcBef>
                          <a:spcPct val="20000"/>
                        </a:spcBef>
                        <a:buClr>
                          <a:schemeClr val="folHlink"/>
                        </a:buClr>
                        <a:buSzPct val="65000"/>
                        <a:buFont typeface="Wingdings" pitchFamily="2" charset="2"/>
                        <a:defRPr>
                          <a:solidFill>
                            <a:schemeClr val="tx1"/>
                          </a:solidFill>
                          <a:effectLst>
                            <a:outerShdw blurRad="38100" dist="38100" dir="2700000" algn="tl">
                              <a:srgbClr val="000000"/>
                            </a:outerShdw>
                          </a:effectLst>
                          <a:latin typeface="Tahoma" pitchFamily="34" charset="0"/>
                          <a:cs typeface="Arial" charset="0"/>
                        </a:defRPr>
                      </a:lvl4pPr>
                      <a:lvl5pPr>
                        <a:spcBef>
                          <a:spcPct val="20000"/>
                        </a:spcBef>
                        <a:buClr>
                          <a:schemeClr val="hlink"/>
                        </a:buClr>
                        <a:buSzPct val="65000"/>
                        <a:buFont typeface="Wingdings" pitchFamily="2" charset="2"/>
                        <a:defRPr>
                          <a:solidFill>
                            <a:schemeClr val="tx1"/>
                          </a:solidFill>
                          <a:effectLst>
                            <a:outerShdw blurRad="38100" dist="38100" dir="2700000" algn="tl">
                              <a:srgbClr val="000000"/>
                            </a:outerShdw>
                          </a:effectLst>
                          <a:latin typeface="Tahoma" pitchFamily="34" charset="0"/>
                          <a:cs typeface="Arial" charset="0"/>
                        </a:defRPr>
                      </a:lvl5pPr>
                      <a:lvl6pPr fontAlgn="base">
                        <a:spcBef>
                          <a:spcPct val="20000"/>
                        </a:spcBef>
                        <a:spcAft>
                          <a:spcPct val="0"/>
                        </a:spcAft>
                        <a:buClr>
                          <a:schemeClr val="hlink"/>
                        </a:buClr>
                        <a:buSzPct val="65000"/>
                        <a:buFont typeface="Wingdings" pitchFamily="2" charset="2"/>
                        <a:defRPr>
                          <a:solidFill>
                            <a:schemeClr val="tx1"/>
                          </a:solidFill>
                          <a:effectLst>
                            <a:outerShdw blurRad="38100" dist="38100" dir="2700000" algn="tl">
                              <a:srgbClr val="000000"/>
                            </a:outerShdw>
                          </a:effectLst>
                          <a:latin typeface="Tahoma" pitchFamily="34" charset="0"/>
                          <a:cs typeface="Arial" charset="0"/>
                        </a:defRPr>
                      </a:lvl6pPr>
                      <a:lvl7pPr fontAlgn="base">
                        <a:spcBef>
                          <a:spcPct val="20000"/>
                        </a:spcBef>
                        <a:spcAft>
                          <a:spcPct val="0"/>
                        </a:spcAft>
                        <a:buClr>
                          <a:schemeClr val="hlink"/>
                        </a:buClr>
                        <a:buSzPct val="65000"/>
                        <a:buFont typeface="Wingdings" pitchFamily="2" charset="2"/>
                        <a:defRPr>
                          <a:solidFill>
                            <a:schemeClr val="tx1"/>
                          </a:solidFill>
                          <a:effectLst>
                            <a:outerShdw blurRad="38100" dist="38100" dir="2700000" algn="tl">
                              <a:srgbClr val="000000"/>
                            </a:outerShdw>
                          </a:effectLst>
                          <a:latin typeface="Tahoma" pitchFamily="34" charset="0"/>
                          <a:cs typeface="Arial" charset="0"/>
                        </a:defRPr>
                      </a:lvl7pPr>
                      <a:lvl8pPr fontAlgn="base">
                        <a:spcBef>
                          <a:spcPct val="20000"/>
                        </a:spcBef>
                        <a:spcAft>
                          <a:spcPct val="0"/>
                        </a:spcAft>
                        <a:buClr>
                          <a:schemeClr val="hlink"/>
                        </a:buClr>
                        <a:buSzPct val="65000"/>
                        <a:buFont typeface="Wingdings" pitchFamily="2" charset="2"/>
                        <a:defRPr>
                          <a:solidFill>
                            <a:schemeClr val="tx1"/>
                          </a:solidFill>
                          <a:effectLst>
                            <a:outerShdw blurRad="38100" dist="38100" dir="2700000" algn="tl">
                              <a:srgbClr val="000000"/>
                            </a:outerShdw>
                          </a:effectLst>
                          <a:latin typeface="Tahoma" pitchFamily="34" charset="0"/>
                          <a:cs typeface="Arial" charset="0"/>
                        </a:defRPr>
                      </a:lvl8pPr>
                      <a:lvl9pPr fontAlgn="base">
                        <a:spcBef>
                          <a:spcPct val="20000"/>
                        </a:spcBef>
                        <a:spcAft>
                          <a:spcPct val="0"/>
                        </a:spcAft>
                        <a:buClr>
                          <a:schemeClr val="hlink"/>
                        </a:buClr>
                        <a:buSzPct val="65000"/>
                        <a:buFont typeface="Wingdings" pitchFamily="2" charset="2"/>
                        <a:defRPr>
                          <a:solidFill>
                            <a:schemeClr val="tx1"/>
                          </a:solidFill>
                          <a:effectLst>
                            <a:outerShdw blurRad="38100" dist="38100" dir="2700000" algn="tl">
                              <a:srgbClr val="000000"/>
                            </a:outerShdw>
                          </a:effectLst>
                          <a:latin typeface="Tahoma" pitchFamily="34" charset="0"/>
                          <a:cs typeface="Arial"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altLang="en-US" sz="1400" u="none" strike="noStrike" cap="none" normalizeH="0" baseline="0" dirty="0" smtClean="0">
                          <a:ln>
                            <a:noFill/>
                          </a:ln>
                          <a:effectLst/>
                        </a:rPr>
                        <a:t>1000</a:t>
                      </a:r>
                      <a:endParaRPr kumimoji="0" lang="en-US" altLang="en-US" sz="1400" b="0" i="0" u="none" strike="noStrike" cap="none" normalizeH="0" baseline="0" dirty="0" smtClean="0">
                        <a:ln>
                          <a:noFill/>
                        </a:ln>
                        <a:solidFill>
                          <a:schemeClr val="tx1"/>
                        </a:solidFill>
                        <a:effectLst/>
                        <a:latin typeface="Tahoma" pitchFamily="34" charset="0"/>
                        <a:cs typeface="Arial" charset="0"/>
                      </a:endParaRPr>
                    </a:p>
                  </a:txBody>
                  <a:tcPr marL="109728" marR="109728" marT="54864" marB="54864" horzOverflow="overflow"/>
                </a:tc>
                <a:tc>
                  <a:txBody>
                    <a:bodyPr/>
                    <a:lstStyle>
                      <a:lvl1pPr>
                        <a:spcBef>
                          <a:spcPct val="20000"/>
                        </a:spcBef>
                        <a:buClr>
                          <a:schemeClr val="hlink"/>
                        </a:buClr>
                        <a:buSzPct val="65000"/>
                        <a:buFont typeface="Wingdings" pitchFamily="2" charset="2"/>
                        <a:defRPr sz="2800">
                          <a:solidFill>
                            <a:schemeClr val="tx1"/>
                          </a:solidFill>
                          <a:effectLst>
                            <a:outerShdw blurRad="38100" dist="38100" dir="2700000" algn="tl">
                              <a:srgbClr val="000000"/>
                            </a:outerShdw>
                          </a:effectLst>
                          <a:latin typeface="Tahoma" pitchFamily="34" charset="0"/>
                          <a:cs typeface="Arial" charset="0"/>
                        </a:defRPr>
                      </a:lvl1pPr>
                      <a:lvl2pPr>
                        <a:spcBef>
                          <a:spcPct val="20000"/>
                        </a:spcBef>
                        <a:buClr>
                          <a:schemeClr val="folHlink"/>
                        </a:buClr>
                        <a:buSzPct val="65000"/>
                        <a:buFont typeface="Wingdings" pitchFamily="2" charset="2"/>
                        <a:defRPr sz="2400">
                          <a:solidFill>
                            <a:schemeClr val="tx1"/>
                          </a:solidFill>
                          <a:effectLst>
                            <a:outerShdw blurRad="38100" dist="38100" dir="2700000" algn="tl">
                              <a:srgbClr val="000000"/>
                            </a:outerShdw>
                          </a:effectLst>
                          <a:latin typeface="Tahoma" pitchFamily="34" charset="0"/>
                          <a:cs typeface="Arial" charset="0"/>
                        </a:defRPr>
                      </a:lvl2pPr>
                      <a:lvl3pPr>
                        <a:spcBef>
                          <a:spcPct val="20000"/>
                        </a:spcBef>
                        <a:buClr>
                          <a:schemeClr val="hlink"/>
                        </a:buClr>
                        <a:buSzPct val="65000"/>
                        <a:buFont typeface="Wingdings" pitchFamily="2" charset="2"/>
                        <a:defRPr sz="2000">
                          <a:solidFill>
                            <a:schemeClr val="tx1"/>
                          </a:solidFill>
                          <a:effectLst>
                            <a:outerShdw blurRad="38100" dist="38100" dir="2700000" algn="tl">
                              <a:srgbClr val="000000"/>
                            </a:outerShdw>
                          </a:effectLst>
                          <a:latin typeface="Tahoma" pitchFamily="34" charset="0"/>
                          <a:cs typeface="Arial" charset="0"/>
                        </a:defRPr>
                      </a:lvl3pPr>
                      <a:lvl4pPr>
                        <a:spcBef>
                          <a:spcPct val="20000"/>
                        </a:spcBef>
                        <a:buClr>
                          <a:schemeClr val="folHlink"/>
                        </a:buClr>
                        <a:buSzPct val="65000"/>
                        <a:buFont typeface="Wingdings" pitchFamily="2" charset="2"/>
                        <a:defRPr>
                          <a:solidFill>
                            <a:schemeClr val="tx1"/>
                          </a:solidFill>
                          <a:effectLst>
                            <a:outerShdw blurRad="38100" dist="38100" dir="2700000" algn="tl">
                              <a:srgbClr val="000000"/>
                            </a:outerShdw>
                          </a:effectLst>
                          <a:latin typeface="Tahoma" pitchFamily="34" charset="0"/>
                          <a:cs typeface="Arial" charset="0"/>
                        </a:defRPr>
                      </a:lvl4pPr>
                      <a:lvl5pPr>
                        <a:spcBef>
                          <a:spcPct val="20000"/>
                        </a:spcBef>
                        <a:buClr>
                          <a:schemeClr val="hlink"/>
                        </a:buClr>
                        <a:buSzPct val="65000"/>
                        <a:buFont typeface="Wingdings" pitchFamily="2" charset="2"/>
                        <a:defRPr>
                          <a:solidFill>
                            <a:schemeClr val="tx1"/>
                          </a:solidFill>
                          <a:effectLst>
                            <a:outerShdw blurRad="38100" dist="38100" dir="2700000" algn="tl">
                              <a:srgbClr val="000000"/>
                            </a:outerShdw>
                          </a:effectLst>
                          <a:latin typeface="Tahoma" pitchFamily="34" charset="0"/>
                          <a:cs typeface="Arial" charset="0"/>
                        </a:defRPr>
                      </a:lvl5pPr>
                      <a:lvl6pPr fontAlgn="base">
                        <a:spcBef>
                          <a:spcPct val="20000"/>
                        </a:spcBef>
                        <a:spcAft>
                          <a:spcPct val="0"/>
                        </a:spcAft>
                        <a:buClr>
                          <a:schemeClr val="hlink"/>
                        </a:buClr>
                        <a:buSzPct val="65000"/>
                        <a:buFont typeface="Wingdings" pitchFamily="2" charset="2"/>
                        <a:defRPr>
                          <a:solidFill>
                            <a:schemeClr val="tx1"/>
                          </a:solidFill>
                          <a:effectLst>
                            <a:outerShdw blurRad="38100" dist="38100" dir="2700000" algn="tl">
                              <a:srgbClr val="000000"/>
                            </a:outerShdw>
                          </a:effectLst>
                          <a:latin typeface="Tahoma" pitchFamily="34" charset="0"/>
                          <a:cs typeface="Arial" charset="0"/>
                        </a:defRPr>
                      </a:lvl6pPr>
                      <a:lvl7pPr fontAlgn="base">
                        <a:spcBef>
                          <a:spcPct val="20000"/>
                        </a:spcBef>
                        <a:spcAft>
                          <a:spcPct val="0"/>
                        </a:spcAft>
                        <a:buClr>
                          <a:schemeClr val="hlink"/>
                        </a:buClr>
                        <a:buSzPct val="65000"/>
                        <a:buFont typeface="Wingdings" pitchFamily="2" charset="2"/>
                        <a:defRPr>
                          <a:solidFill>
                            <a:schemeClr val="tx1"/>
                          </a:solidFill>
                          <a:effectLst>
                            <a:outerShdw blurRad="38100" dist="38100" dir="2700000" algn="tl">
                              <a:srgbClr val="000000"/>
                            </a:outerShdw>
                          </a:effectLst>
                          <a:latin typeface="Tahoma" pitchFamily="34" charset="0"/>
                          <a:cs typeface="Arial" charset="0"/>
                        </a:defRPr>
                      </a:lvl7pPr>
                      <a:lvl8pPr fontAlgn="base">
                        <a:spcBef>
                          <a:spcPct val="20000"/>
                        </a:spcBef>
                        <a:spcAft>
                          <a:spcPct val="0"/>
                        </a:spcAft>
                        <a:buClr>
                          <a:schemeClr val="hlink"/>
                        </a:buClr>
                        <a:buSzPct val="65000"/>
                        <a:buFont typeface="Wingdings" pitchFamily="2" charset="2"/>
                        <a:defRPr>
                          <a:solidFill>
                            <a:schemeClr val="tx1"/>
                          </a:solidFill>
                          <a:effectLst>
                            <a:outerShdw blurRad="38100" dist="38100" dir="2700000" algn="tl">
                              <a:srgbClr val="000000"/>
                            </a:outerShdw>
                          </a:effectLst>
                          <a:latin typeface="Tahoma" pitchFamily="34" charset="0"/>
                          <a:cs typeface="Arial" charset="0"/>
                        </a:defRPr>
                      </a:lvl8pPr>
                      <a:lvl9pPr fontAlgn="base">
                        <a:spcBef>
                          <a:spcPct val="20000"/>
                        </a:spcBef>
                        <a:spcAft>
                          <a:spcPct val="0"/>
                        </a:spcAft>
                        <a:buClr>
                          <a:schemeClr val="hlink"/>
                        </a:buClr>
                        <a:buSzPct val="65000"/>
                        <a:buFont typeface="Wingdings" pitchFamily="2" charset="2"/>
                        <a:defRPr>
                          <a:solidFill>
                            <a:schemeClr val="tx1"/>
                          </a:solidFill>
                          <a:effectLst>
                            <a:outerShdw blurRad="38100" dist="38100" dir="2700000" algn="tl">
                              <a:srgbClr val="000000"/>
                            </a:outerShdw>
                          </a:effectLst>
                          <a:latin typeface="Tahoma" pitchFamily="34" charset="0"/>
                          <a:cs typeface="Arial"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altLang="en-US" sz="1400" u="none" strike="noStrike" cap="none" normalizeH="0" baseline="0" dirty="0" smtClean="0">
                          <a:ln>
                            <a:noFill/>
                          </a:ln>
                          <a:effectLst/>
                        </a:rPr>
                        <a:t>History</a:t>
                      </a:r>
                      <a:endParaRPr kumimoji="0" lang="en-US" altLang="en-US" sz="1400" b="0" i="0" u="none" strike="noStrike" cap="none" normalizeH="0" baseline="0" dirty="0" smtClean="0">
                        <a:ln>
                          <a:noFill/>
                        </a:ln>
                        <a:solidFill>
                          <a:schemeClr val="tx1"/>
                        </a:solidFill>
                        <a:effectLst/>
                        <a:latin typeface="Tahoma" pitchFamily="34" charset="0"/>
                        <a:cs typeface="Arial" charset="0"/>
                      </a:endParaRPr>
                    </a:p>
                  </a:txBody>
                  <a:tcPr marL="109728" marR="109728" marT="54864" marB="54864" horzOverflow="overflow"/>
                </a:tc>
              </a:tr>
              <a:tr h="329184">
                <a:tc>
                  <a:txBody>
                    <a:bodyPr/>
                    <a:lstStyle>
                      <a:lvl1pPr>
                        <a:spcBef>
                          <a:spcPct val="20000"/>
                        </a:spcBef>
                        <a:buClr>
                          <a:schemeClr val="hlink"/>
                        </a:buClr>
                        <a:buSzPct val="65000"/>
                        <a:buFont typeface="Wingdings" pitchFamily="2" charset="2"/>
                        <a:defRPr sz="2800">
                          <a:solidFill>
                            <a:schemeClr val="tx1"/>
                          </a:solidFill>
                          <a:effectLst>
                            <a:outerShdw blurRad="38100" dist="38100" dir="2700000" algn="tl">
                              <a:srgbClr val="000000"/>
                            </a:outerShdw>
                          </a:effectLst>
                          <a:latin typeface="Tahoma" pitchFamily="34" charset="0"/>
                          <a:cs typeface="Arial" charset="0"/>
                        </a:defRPr>
                      </a:lvl1pPr>
                      <a:lvl2pPr>
                        <a:spcBef>
                          <a:spcPct val="20000"/>
                        </a:spcBef>
                        <a:buClr>
                          <a:schemeClr val="folHlink"/>
                        </a:buClr>
                        <a:buSzPct val="65000"/>
                        <a:buFont typeface="Wingdings" pitchFamily="2" charset="2"/>
                        <a:defRPr sz="2400">
                          <a:solidFill>
                            <a:schemeClr val="tx1"/>
                          </a:solidFill>
                          <a:effectLst>
                            <a:outerShdw blurRad="38100" dist="38100" dir="2700000" algn="tl">
                              <a:srgbClr val="000000"/>
                            </a:outerShdw>
                          </a:effectLst>
                          <a:latin typeface="Tahoma" pitchFamily="34" charset="0"/>
                          <a:cs typeface="Arial" charset="0"/>
                        </a:defRPr>
                      </a:lvl2pPr>
                      <a:lvl3pPr>
                        <a:spcBef>
                          <a:spcPct val="20000"/>
                        </a:spcBef>
                        <a:buClr>
                          <a:schemeClr val="hlink"/>
                        </a:buClr>
                        <a:buSzPct val="65000"/>
                        <a:buFont typeface="Wingdings" pitchFamily="2" charset="2"/>
                        <a:defRPr sz="2000">
                          <a:solidFill>
                            <a:schemeClr val="tx1"/>
                          </a:solidFill>
                          <a:effectLst>
                            <a:outerShdw blurRad="38100" dist="38100" dir="2700000" algn="tl">
                              <a:srgbClr val="000000"/>
                            </a:outerShdw>
                          </a:effectLst>
                          <a:latin typeface="Tahoma" pitchFamily="34" charset="0"/>
                          <a:cs typeface="Arial" charset="0"/>
                        </a:defRPr>
                      </a:lvl3pPr>
                      <a:lvl4pPr>
                        <a:spcBef>
                          <a:spcPct val="20000"/>
                        </a:spcBef>
                        <a:buClr>
                          <a:schemeClr val="folHlink"/>
                        </a:buClr>
                        <a:buSzPct val="65000"/>
                        <a:buFont typeface="Wingdings" pitchFamily="2" charset="2"/>
                        <a:defRPr>
                          <a:solidFill>
                            <a:schemeClr val="tx1"/>
                          </a:solidFill>
                          <a:effectLst>
                            <a:outerShdw blurRad="38100" dist="38100" dir="2700000" algn="tl">
                              <a:srgbClr val="000000"/>
                            </a:outerShdw>
                          </a:effectLst>
                          <a:latin typeface="Tahoma" pitchFamily="34" charset="0"/>
                          <a:cs typeface="Arial" charset="0"/>
                        </a:defRPr>
                      </a:lvl4pPr>
                      <a:lvl5pPr>
                        <a:spcBef>
                          <a:spcPct val="20000"/>
                        </a:spcBef>
                        <a:buClr>
                          <a:schemeClr val="hlink"/>
                        </a:buClr>
                        <a:buSzPct val="65000"/>
                        <a:buFont typeface="Wingdings" pitchFamily="2" charset="2"/>
                        <a:defRPr>
                          <a:solidFill>
                            <a:schemeClr val="tx1"/>
                          </a:solidFill>
                          <a:effectLst>
                            <a:outerShdw blurRad="38100" dist="38100" dir="2700000" algn="tl">
                              <a:srgbClr val="000000"/>
                            </a:outerShdw>
                          </a:effectLst>
                          <a:latin typeface="Tahoma" pitchFamily="34" charset="0"/>
                          <a:cs typeface="Arial" charset="0"/>
                        </a:defRPr>
                      </a:lvl5pPr>
                      <a:lvl6pPr fontAlgn="base">
                        <a:spcBef>
                          <a:spcPct val="20000"/>
                        </a:spcBef>
                        <a:spcAft>
                          <a:spcPct val="0"/>
                        </a:spcAft>
                        <a:buClr>
                          <a:schemeClr val="hlink"/>
                        </a:buClr>
                        <a:buSzPct val="65000"/>
                        <a:buFont typeface="Wingdings" pitchFamily="2" charset="2"/>
                        <a:defRPr>
                          <a:solidFill>
                            <a:schemeClr val="tx1"/>
                          </a:solidFill>
                          <a:effectLst>
                            <a:outerShdw blurRad="38100" dist="38100" dir="2700000" algn="tl">
                              <a:srgbClr val="000000"/>
                            </a:outerShdw>
                          </a:effectLst>
                          <a:latin typeface="Tahoma" pitchFamily="34" charset="0"/>
                          <a:cs typeface="Arial" charset="0"/>
                        </a:defRPr>
                      </a:lvl6pPr>
                      <a:lvl7pPr fontAlgn="base">
                        <a:spcBef>
                          <a:spcPct val="20000"/>
                        </a:spcBef>
                        <a:spcAft>
                          <a:spcPct val="0"/>
                        </a:spcAft>
                        <a:buClr>
                          <a:schemeClr val="hlink"/>
                        </a:buClr>
                        <a:buSzPct val="65000"/>
                        <a:buFont typeface="Wingdings" pitchFamily="2" charset="2"/>
                        <a:defRPr>
                          <a:solidFill>
                            <a:schemeClr val="tx1"/>
                          </a:solidFill>
                          <a:effectLst>
                            <a:outerShdw blurRad="38100" dist="38100" dir="2700000" algn="tl">
                              <a:srgbClr val="000000"/>
                            </a:outerShdw>
                          </a:effectLst>
                          <a:latin typeface="Tahoma" pitchFamily="34" charset="0"/>
                          <a:cs typeface="Arial" charset="0"/>
                        </a:defRPr>
                      </a:lvl7pPr>
                      <a:lvl8pPr fontAlgn="base">
                        <a:spcBef>
                          <a:spcPct val="20000"/>
                        </a:spcBef>
                        <a:spcAft>
                          <a:spcPct val="0"/>
                        </a:spcAft>
                        <a:buClr>
                          <a:schemeClr val="hlink"/>
                        </a:buClr>
                        <a:buSzPct val="65000"/>
                        <a:buFont typeface="Wingdings" pitchFamily="2" charset="2"/>
                        <a:defRPr>
                          <a:solidFill>
                            <a:schemeClr val="tx1"/>
                          </a:solidFill>
                          <a:effectLst>
                            <a:outerShdw blurRad="38100" dist="38100" dir="2700000" algn="tl">
                              <a:srgbClr val="000000"/>
                            </a:outerShdw>
                          </a:effectLst>
                          <a:latin typeface="Tahoma" pitchFamily="34" charset="0"/>
                          <a:cs typeface="Arial" charset="0"/>
                        </a:defRPr>
                      </a:lvl8pPr>
                      <a:lvl9pPr fontAlgn="base">
                        <a:spcBef>
                          <a:spcPct val="20000"/>
                        </a:spcBef>
                        <a:spcAft>
                          <a:spcPct val="0"/>
                        </a:spcAft>
                        <a:buClr>
                          <a:schemeClr val="hlink"/>
                        </a:buClr>
                        <a:buSzPct val="65000"/>
                        <a:buFont typeface="Wingdings" pitchFamily="2" charset="2"/>
                        <a:defRPr>
                          <a:solidFill>
                            <a:schemeClr val="tx1"/>
                          </a:solidFill>
                          <a:effectLst>
                            <a:outerShdw blurRad="38100" dist="38100" dir="2700000" algn="tl">
                              <a:srgbClr val="000000"/>
                            </a:outerShdw>
                          </a:effectLst>
                          <a:latin typeface="Tahoma" pitchFamily="34" charset="0"/>
                          <a:cs typeface="Arial"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altLang="en-US" sz="1400" u="none" strike="noStrike" cap="none" normalizeH="0" baseline="0" dirty="0" smtClean="0">
                          <a:ln>
                            <a:noFill/>
                          </a:ln>
                          <a:effectLst/>
                        </a:rPr>
                        <a:t>1001</a:t>
                      </a:r>
                      <a:endParaRPr kumimoji="0" lang="en-US" altLang="en-US" sz="1400" b="0" i="0" u="none" strike="noStrike" cap="none" normalizeH="0" baseline="0" dirty="0" smtClean="0">
                        <a:ln>
                          <a:noFill/>
                        </a:ln>
                        <a:solidFill>
                          <a:schemeClr val="tx1"/>
                        </a:solidFill>
                        <a:effectLst/>
                        <a:latin typeface="Tahoma" pitchFamily="34" charset="0"/>
                        <a:cs typeface="Arial" charset="0"/>
                      </a:endParaRPr>
                    </a:p>
                  </a:txBody>
                  <a:tcPr marL="109728" marR="109728" marT="54864" marB="54864" horzOverflow="overflow"/>
                </a:tc>
                <a:tc>
                  <a:txBody>
                    <a:bodyPr/>
                    <a:lstStyle>
                      <a:lvl1pPr>
                        <a:spcBef>
                          <a:spcPct val="20000"/>
                        </a:spcBef>
                        <a:buClr>
                          <a:schemeClr val="hlink"/>
                        </a:buClr>
                        <a:buSzPct val="65000"/>
                        <a:buFont typeface="Wingdings" pitchFamily="2" charset="2"/>
                        <a:defRPr sz="2800">
                          <a:solidFill>
                            <a:schemeClr val="tx1"/>
                          </a:solidFill>
                          <a:effectLst>
                            <a:outerShdw blurRad="38100" dist="38100" dir="2700000" algn="tl">
                              <a:srgbClr val="000000"/>
                            </a:outerShdw>
                          </a:effectLst>
                          <a:latin typeface="Tahoma" pitchFamily="34" charset="0"/>
                          <a:cs typeface="Arial" charset="0"/>
                        </a:defRPr>
                      </a:lvl1pPr>
                      <a:lvl2pPr>
                        <a:spcBef>
                          <a:spcPct val="20000"/>
                        </a:spcBef>
                        <a:buClr>
                          <a:schemeClr val="folHlink"/>
                        </a:buClr>
                        <a:buSzPct val="65000"/>
                        <a:buFont typeface="Wingdings" pitchFamily="2" charset="2"/>
                        <a:defRPr sz="2400">
                          <a:solidFill>
                            <a:schemeClr val="tx1"/>
                          </a:solidFill>
                          <a:effectLst>
                            <a:outerShdw blurRad="38100" dist="38100" dir="2700000" algn="tl">
                              <a:srgbClr val="000000"/>
                            </a:outerShdw>
                          </a:effectLst>
                          <a:latin typeface="Tahoma" pitchFamily="34" charset="0"/>
                          <a:cs typeface="Arial" charset="0"/>
                        </a:defRPr>
                      </a:lvl2pPr>
                      <a:lvl3pPr>
                        <a:spcBef>
                          <a:spcPct val="20000"/>
                        </a:spcBef>
                        <a:buClr>
                          <a:schemeClr val="hlink"/>
                        </a:buClr>
                        <a:buSzPct val="65000"/>
                        <a:buFont typeface="Wingdings" pitchFamily="2" charset="2"/>
                        <a:defRPr sz="2000">
                          <a:solidFill>
                            <a:schemeClr val="tx1"/>
                          </a:solidFill>
                          <a:effectLst>
                            <a:outerShdw blurRad="38100" dist="38100" dir="2700000" algn="tl">
                              <a:srgbClr val="000000"/>
                            </a:outerShdw>
                          </a:effectLst>
                          <a:latin typeface="Tahoma" pitchFamily="34" charset="0"/>
                          <a:cs typeface="Arial" charset="0"/>
                        </a:defRPr>
                      </a:lvl3pPr>
                      <a:lvl4pPr>
                        <a:spcBef>
                          <a:spcPct val="20000"/>
                        </a:spcBef>
                        <a:buClr>
                          <a:schemeClr val="folHlink"/>
                        </a:buClr>
                        <a:buSzPct val="65000"/>
                        <a:buFont typeface="Wingdings" pitchFamily="2" charset="2"/>
                        <a:defRPr>
                          <a:solidFill>
                            <a:schemeClr val="tx1"/>
                          </a:solidFill>
                          <a:effectLst>
                            <a:outerShdw blurRad="38100" dist="38100" dir="2700000" algn="tl">
                              <a:srgbClr val="000000"/>
                            </a:outerShdw>
                          </a:effectLst>
                          <a:latin typeface="Tahoma" pitchFamily="34" charset="0"/>
                          <a:cs typeface="Arial" charset="0"/>
                        </a:defRPr>
                      </a:lvl4pPr>
                      <a:lvl5pPr>
                        <a:spcBef>
                          <a:spcPct val="20000"/>
                        </a:spcBef>
                        <a:buClr>
                          <a:schemeClr val="hlink"/>
                        </a:buClr>
                        <a:buSzPct val="65000"/>
                        <a:buFont typeface="Wingdings" pitchFamily="2" charset="2"/>
                        <a:defRPr>
                          <a:solidFill>
                            <a:schemeClr val="tx1"/>
                          </a:solidFill>
                          <a:effectLst>
                            <a:outerShdw blurRad="38100" dist="38100" dir="2700000" algn="tl">
                              <a:srgbClr val="000000"/>
                            </a:outerShdw>
                          </a:effectLst>
                          <a:latin typeface="Tahoma" pitchFamily="34" charset="0"/>
                          <a:cs typeface="Arial" charset="0"/>
                        </a:defRPr>
                      </a:lvl5pPr>
                      <a:lvl6pPr fontAlgn="base">
                        <a:spcBef>
                          <a:spcPct val="20000"/>
                        </a:spcBef>
                        <a:spcAft>
                          <a:spcPct val="0"/>
                        </a:spcAft>
                        <a:buClr>
                          <a:schemeClr val="hlink"/>
                        </a:buClr>
                        <a:buSzPct val="65000"/>
                        <a:buFont typeface="Wingdings" pitchFamily="2" charset="2"/>
                        <a:defRPr>
                          <a:solidFill>
                            <a:schemeClr val="tx1"/>
                          </a:solidFill>
                          <a:effectLst>
                            <a:outerShdw blurRad="38100" dist="38100" dir="2700000" algn="tl">
                              <a:srgbClr val="000000"/>
                            </a:outerShdw>
                          </a:effectLst>
                          <a:latin typeface="Tahoma" pitchFamily="34" charset="0"/>
                          <a:cs typeface="Arial" charset="0"/>
                        </a:defRPr>
                      </a:lvl6pPr>
                      <a:lvl7pPr fontAlgn="base">
                        <a:spcBef>
                          <a:spcPct val="20000"/>
                        </a:spcBef>
                        <a:spcAft>
                          <a:spcPct val="0"/>
                        </a:spcAft>
                        <a:buClr>
                          <a:schemeClr val="hlink"/>
                        </a:buClr>
                        <a:buSzPct val="65000"/>
                        <a:buFont typeface="Wingdings" pitchFamily="2" charset="2"/>
                        <a:defRPr>
                          <a:solidFill>
                            <a:schemeClr val="tx1"/>
                          </a:solidFill>
                          <a:effectLst>
                            <a:outerShdw blurRad="38100" dist="38100" dir="2700000" algn="tl">
                              <a:srgbClr val="000000"/>
                            </a:outerShdw>
                          </a:effectLst>
                          <a:latin typeface="Tahoma" pitchFamily="34" charset="0"/>
                          <a:cs typeface="Arial" charset="0"/>
                        </a:defRPr>
                      </a:lvl7pPr>
                      <a:lvl8pPr fontAlgn="base">
                        <a:spcBef>
                          <a:spcPct val="20000"/>
                        </a:spcBef>
                        <a:spcAft>
                          <a:spcPct val="0"/>
                        </a:spcAft>
                        <a:buClr>
                          <a:schemeClr val="hlink"/>
                        </a:buClr>
                        <a:buSzPct val="65000"/>
                        <a:buFont typeface="Wingdings" pitchFamily="2" charset="2"/>
                        <a:defRPr>
                          <a:solidFill>
                            <a:schemeClr val="tx1"/>
                          </a:solidFill>
                          <a:effectLst>
                            <a:outerShdw blurRad="38100" dist="38100" dir="2700000" algn="tl">
                              <a:srgbClr val="000000"/>
                            </a:outerShdw>
                          </a:effectLst>
                          <a:latin typeface="Tahoma" pitchFamily="34" charset="0"/>
                          <a:cs typeface="Arial" charset="0"/>
                        </a:defRPr>
                      </a:lvl8pPr>
                      <a:lvl9pPr fontAlgn="base">
                        <a:spcBef>
                          <a:spcPct val="20000"/>
                        </a:spcBef>
                        <a:spcAft>
                          <a:spcPct val="0"/>
                        </a:spcAft>
                        <a:buClr>
                          <a:schemeClr val="hlink"/>
                        </a:buClr>
                        <a:buSzPct val="65000"/>
                        <a:buFont typeface="Wingdings" pitchFamily="2" charset="2"/>
                        <a:defRPr>
                          <a:solidFill>
                            <a:schemeClr val="tx1"/>
                          </a:solidFill>
                          <a:effectLst>
                            <a:outerShdw blurRad="38100" dist="38100" dir="2700000" algn="tl">
                              <a:srgbClr val="000000"/>
                            </a:outerShdw>
                          </a:effectLst>
                          <a:latin typeface="Tahoma" pitchFamily="34" charset="0"/>
                          <a:cs typeface="Arial"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altLang="en-US" sz="1400" u="none" strike="noStrike" cap="none" normalizeH="0" baseline="0" dirty="0" smtClean="0">
                          <a:ln>
                            <a:noFill/>
                          </a:ln>
                          <a:effectLst/>
                        </a:rPr>
                        <a:t>English</a:t>
                      </a:r>
                      <a:endParaRPr kumimoji="0" lang="en-US" altLang="en-US" sz="1400" b="0" i="0" u="none" strike="noStrike" cap="none" normalizeH="0" baseline="0" dirty="0" smtClean="0">
                        <a:ln>
                          <a:noFill/>
                        </a:ln>
                        <a:solidFill>
                          <a:schemeClr val="tx1"/>
                        </a:solidFill>
                        <a:effectLst/>
                        <a:latin typeface="Tahoma" pitchFamily="34" charset="0"/>
                        <a:cs typeface="Arial" charset="0"/>
                      </a:endParaRPr>
                    </a:p>
                  </a:txBody>
                  <a:tcPr marL="109728" marR="109728" marT="54864" marB="54864" horzOverflow="overflow"/>
                </a:tc>
              </a:tr>
              <a:tr h="329184">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altLang="en-US" sz="1400" b="0" i="0" u="none" strike="noStrike" cap="none" normalizeH="0" baseline="0" dirty="0" smtClean="0">
                          <a:ln>
                            <a:noFill/>
                          </a:ln>
                          <a:solidFill>
                            <a:schemeClr val="tx1"/>
                          </a:solidFill>
                          <a:effectLst/>
                          <a:latin typeface="Tahoma" pitchFamily="34" charset="0"/>
                          <a:cs typeface="Arial" charset="0"/>
                        </a:rPr>
                        <a:t>1002</a:t>
                      </a:r>
                    </a:p>
                  </a:txBody>
                  <a:tcPr marL="109728" marR="109728" marT="54864" marB="54864" horzOverflow="overflow"/>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altLang="en-US" sz="1400" b="0" i="0" u="none" strike="noStrike" cap="none" normalizeH="0" baseline="0" dirty="0" smtClean="0">
                          <a:ln>
                            <a:noFill/>
                          </a:ln>
                          <a:solidFill>
                            <a:schemeClr val="tx1"/>
                          </a:solidFill>
                          <a:effectLst/>
                          <a:latin typeface="Tahoma" pitchFamily="34" charset="0"/>
                          <a:cs typeface="Arial" charset="0"/>
                        </a:rPr>
                        <a:t>Physics</a:t>
                      </a:r>
                    </a:p>
                  </a:txBody>
                  <a:tcPr marL="109728" marR="109728" marT="54864" marB="54864" horzOverflow="overflow"/>
                </a:tc>
              </a:tr>
            </a:tbl>
          </a:graphicData>
        </a:graphic>
      </p:graphicFrame>
      <p:graphicFrame>
        <p:nvGraphicFramePr>
          <p:cNvPr id="8" name="Group 54"/>
          <p:cNvGraphicFramePr>
            <a:graphicFrameLocks noGrp="1"/>
          </p:cNvGraphicFramePr>
          <p:nvPr>
            <p:extLst/>
          </p:nvPr>
        </p:nvGraphicFramePr>
        <p:xfrm>
          <a:off x="2011680" y="6309360"/>
          <a:ext cx="1828800" cy="999744"/>
        </p:xfrm>
        <a:graphic>
          <a:graphicData uri="http://schemas.openxmlformats.org/drawingml/2006/table">
            <a:tbl>
              <a:tblPr>
                <a:effectLst>
                  <a:outerShdw blurRad="50800" dist="38100" dir="2700000" algn="tl" rotWithShape="0">
                    <a:prstClr val="black">
                      <a:alpha val="40000"/>
                    </a:prstClr>
                  </a:outerShdw>
                </a:effectLst>
                <a:tableStyleId>{3C2FFA5D-87B4-456A-9821-1D502468CF0F}</a:tableStyleId>
              </a:tblPr>
              <a:tblGrid>
                <a:gridCol w="1005840"/>
                <a:gridCol w="822960"/>
              </a:tblGrid>
              <a:tr h="335280">
                <a:tc>
                  <a:txBody>
                    <a:bodyPr/>
                    <a:lstStyle>
                      <a:lvl1pPr>
                        <a:spcBef>
                          <a:spcPct val="20000"/>
                        </a:spcBef>
                        <a:buClr>
                          <a:schemeClr val="hlink"/>
                        </a:buClr>
                        <a:buSzPct val="65000"/>
                        <a:buFont typeface="Wingdings" pitchFamily="2" charset="2"/>
                        <a:defRPr sz="2800">
                          <a:solidFill>
                            <a:schemeClr val="tx1"/>
                          </a:solidFill>
                          <a:effectLst>
                            <a:outerShdw blurRad="38100" dist="38100" dir="2700000" algn="tl">
                              <a:srgbClr val="000000"/>
                            </a:outerShdw>
                          </a:effectLst>
                          <a:latin typeface="Tahoma" pitchFamily="34" charset="0"/>
                          <a:cs typeface="Arial" charset="0"/>
                        </a:defRPr>
                      </a:lvl1pPr>
                      <a:lvl2pPr>
                        <a:spcBef>
                          <a:spcPct val="20000"/>
                        </a:spcBef>
                        <a:buClr>
                          <a:schemeClr val="folHlink"/>
                        </a:buClr>
                        <a:buSzPct val="65000"/>
                        <a:buFont typeface="Wingdings" pitchFamily="2" charset="2"/>
                        <a:defRPr sz="2400">
                          <a:solidFill>
                            <a:schemeClr val="tx1"/>
                          </a:solidFill>
                          <a:effectLst>
                            <a:outerShdw blurRad="38100" dist="38100" dir="2700000" algn="tl">
                              <a:srgbClr val="000000"/>
                            </a:outerShdw>
                          </a:effectLst>
                          <a:latin typeface="Tahoma" pitchFamily="34" charset="0"/>
                          <a:cs typeface="Arial" charset="0"/>
                        </a:defRPr>
                      </a:lvl2pPr>
                      <a:lvl3pPr>
                        <a:spcBef>
                          <a:spcPct val="20000"/>
                        </a:spcBef>
                        <a:buClr>
                          <a:schemeClr val="hlink"/>
                        </a:buClr>
                        <a:buSzPct val="65000"/>
                        <a:buFont typeface="Wingdings" pitchFamily="2" charset="2"/>
                        <a:defRPr sz="2000">
                          <a:solidFill>
                            <a:schemeClr val="tx1"/>
                          </a:solidFill>
                          <a:effectLst>
                            <a:outerShdw blurRad="38100" dist="38100" dir="2700000" algn="tl">
                              <a:srgbClr val="000000"/>
                            </a:outerShdw>
                          </a:effectLst>
                          <a:latin typeface="Tahoma" pitchFamily="34" charset="0"/>
                          <a:cs typeface="Arial" charset="0"/>
                        </a:defRPr>
                      </a:lvl3pPr>
                      <a:lvl4pPr>
                        <a:spcBef>
                          <a:spcPct val="20000"/>
                        </a:spcBef>
                        <a:buClr>
                          <a:schemeClr val="folHlink"/>
                        </a:buClr>
                        <a:buSzPct val="65000"/>
                        <a:buFont typeface="Wingdings" pitchFamily="2" charset="2"/>
                        <a:defRPr>
                          <a:solidFill>
                            <a:schemeClr val="tx1"/>
                          </a:solidFill>
                          <a:effectLst>
                            <a:outerShdw blurRad="38100" dist="38100" dir="2700000" algn="tl">
                              <a:srgbClr val="000000"/>
                            </a:outerShdw>
                          </a:effectLst>
                          <a:latin typeface="Tahoma" pitchFamily="34" charset="0"/>
                          <a:cs typeface="Arial" charset="0"/>
                        </a:defRPr>
                      </a:lvl4pPr>
                      <a:lvl5pPr>
                        <a:spcBef>
                          <a:spcPct val="20000"/>
                        </a:spcBef>
                        <a:buClr>
                          <a:schemeClr val="hlink"/>
                        </a:buClr>
                        <a:buSzPct val="65000"/>
                        <a:buFont typeface="Wingdings" pitchFamily="2" charset="2"/>
                        <a:defRPr>
                          <a:solidFill>
                            <a:schemeClr val="tx1"/>
                          </a:solidFill>
                          <a:effectLst>
                            <a:outerShdw blurRad="38100" dist="38100" dir="2700000" algn="tl">
                              <a:srgbClr val="000000"/>
                            </a:outerShdw>
                          </a:effectLst>
                          <a:latin typeface="Tahoma" pitchFamily="34" charset="0"/>
                          <a:cs typeface="Arial" charset="0"/>
                        </a:defRPr>
                      </a:lvl5pPr>
                      <a:lvl6pPr fontAlgn="base">
                        <a:spcBef>
                          <a:spcPct val="20000"/>
                        </a:spcBef>
                        <a:spcAft>
                          <a:spcPct val="0"/>
                        </a:spcAft>
                        <a:buClr>
                          <a:schemeClr val="hlink"/>
                        </a:buClr>
                        <a:buSzPct val="65000"/>
                        <a:buFont typeface="Wingdings" pitchFamily="2" charset="2"/>
                        <a:defRPr>
                          <a:solidFill>
                            <a:schemeClr val="tx1"/>
                          </a:solidFill>
                          <a:effectLst>
                            <a:outerShdw blurRad="38100" dist="38100" dir="2700000" algn="tl">
                              <a:srgbClr val="000000"/>
                            </a:outerShdw>
                          </a:effectLst>
                          <a:latin typeface="Tahoma" pitchFamily="34" charset="0"/>
                          <a:cs typeface="Arial" charset="0"/>
                        </a:defRPr>
                      </a:lvl6pPr>
                      <a:lvl7pPr fontAlgn="base">
                        <a:spcBef>
                          <a:spcPct val="20000"/>
                        </a:spcBef>
                        <a:spcAft>
                          <a:spcPct val="0"/>
                        </a:spcAft>
                        <a:buClr>
                          <a:schemeClr val="hlink"/>
                        </a:buClr>
                        <a:buSzPct val="65000"/>
                        <a:buFont typeface="Wingdings" pitchFamily="2" charset="2"/>
                        <a:defRPr>
                          <a:solidFill>
                            <a:schemeClr val="tx1"/>
                          </a:solidFill>
                          <a:effectLst>
                            <a:outerShdw blurRad="38100" dist="38100" dir="2700000" algn="tl">
                              <a:srgbClr val="000000"/>
                            </a:outerShdw>
                          </a:effectLst>
                          <a:latin typeface="Tahoma" pitchFamily="34" charset="0"/>
                          <a:cs typeface="Arial" charset="0"/>
                        </a:defRPr>
                      </a:lvl7pPr>
                      <a:lvl8pPr fontAlgn="base">
                        <a:spcBef>
                          <a:spcPct val="20000"/>
                        </a:spcBef>
                        <a:spcAft>
                          <a:spcPct val="0"/>
                        </a:spcAft>
                        <a:buClr>
                          <a:schemeClr val="hlink"/>
                        </a:buClr>
                        <a:buSzPct val="65000"/>
                        <a:buFont typeface="Wingdings" pitchFamily="2" charset="2"/>
                        <a:defRPr>
                          <a:solidFill>
                            <a:schemeClr val="tx1"/>
                          </a:solidFill>
                          <a:effectLst>
                            <a:outerShdw blurRad="38100" dist="38100" dir="2700000" algn="tl">
                              <a:srgbClr val="000000"/>
                            </a:outerShdw>
                          </a:effectLst>
                          <a:latin typeface="Tahoma" pitchFamily="34" charset="0"/>
                          <a:cs typeface="Arial" charset="0"/>
                        </a:defRPr>
                      </a:lvl8pPr>
                      <a:lvl9pPr fontAlgn="base">
                        <a:spcBef>
                          <a:spcPct val="20000"/>
                        </a:spcBef>
                        <a:spcAft>
                          <a:spcPct val="0"/>
                        </a:spcAft>
                        <a:buClr>
                          <a:schemeClr val="hlink"/>
                        </a:buClr>
                        <a:buSzPct val="65000"/>
                        <a:buFont typeface="Wingdings" pitchFamily="2" charset="2"/>
                        <a:defRPr>
                          <a:solidFill>
                            <a:schemeClr val="tx1"/>
                          </a:solidFill>
                          <a:effectLst>
                            <a:outerShdw blurRad="38100" dist="38100" dir="2700000" algn="tl">
                              <a:srgbClr val="000000"/>
                            </a:outerShdw>
                          </a:effectLst>
                          <a:latin typeface="Tahoma" pitchFamily="34" charset="0"/>
                          <a:cs typeface="Arial"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altLang="en-US" sz="1400" u="sng" strike="noStrike" cap="none" normalizeH="0" baseline="0" dirty="0" smtClean="0">
                          <a:ln>
                            <a:noFill/>
                          </a:ln>
                          <a:effectLst/>
                        </a:rPr>
                        <a:t>Student#</a:t>
                      </a:r>
                      <a:endParaRPr kumimoji="0" lang="en-US" altLang="en-US" sz="1400" b="0" i="0" u="sng" strike="noStrike" cap="none" normalizeH="0" baseline="0" dirty="0" smtClean="0">
                        <a:ln>
                          <a:noFill/>
                        </a:ln>
                        <a:solidFill>
                          <a:schemeClr val="tx1"/>
                        </a:solidFill>
                        <a:effectLst/>
                        <a:latin typeface="Tahoma" pitchFamily="34" charset="0"/>
                        <a:cs typeface="Arial" charset="0"/>
                      </a:endParaRPr>
                    </a:p>
                  </a:txBody>
                  <a:tcPr marL="109728" marR="109728" marT="54864" marB="54864" horzOverflow="overflow"/>
                </a:tc>
                <a:tc>
                  <a:txBody>
                    <a:bodyPr/>
                    <a:lstStyle>
                      <a:lvl1pPr>
                        <a:spcBef>
                          <a:spcPct val="20000"/>
                        </a:spcBef>
                        <a:buClr>
                          <a:schemeClr val="hlink"/>
                        </a:buClr>
                        <a:buSzPct val="65000"/>
                        <a:buFont typeface="Wingdings" pitchFamily="2" charset="2"/>
                        <a:defRPr sz="2800">
                          <a:solidFill>
                            <a:schemeClr val="tx1"/>
                          </a:solidFill>
                          <a:effectLst>
                            <a:outerShdw blurRad="38100" dist="38100" dir="2700000" algn="tl">
                              <a:srgbClr val="000000"/>
                            </a:outerShdw>
                          </a:effectLst>
                          <a:latin typeface="Tahoma" pitchFamily="34" charset="0"/>
                          <a:cs typeface="Arial" charset="0"/>
                        </a:defRPr>
                      </a:lvl1pPr>
                      <a:lvl2pPr>
                        <a:spcBef>
                          <a:spcPct val="20000"/>
                        </a:spcBef>
                        <a:buClr>
                          <a:schemeClr val="folHlink"/>
                        </a:buClr>
                        <a:buSzPct val="65000"/>
                        <a:buFont typeface="Wingdings" pitchFamily="2" charset="2"/>
                        <a:defRPr sz="2400">
                          <a:solidFill>
                            <a:schemeClr val="tx1"/>
                          </a:solidFill>
                          <a:effectLst>
                            <a:outerShdw blurRad="38100" dist="38100" dir="2700000" algn="tl">
                              <a:srgbClr val="000000"/>
                            </a:outerShdw>
                          </a:effectLst>
                          <a:latin typeface="Tahoma" pitchFamily="34" charset="0"/>
                          <a:cs typeface="Arial" charset="0"/>
                        </a:defRPr>
                      </a:lvl2pPr>
                      <a:lvl3pPr>
                        <a:spcBef>
                          <a:spcPct val="20000"/>
                        </a:spcBef>
                        <a:buClr>
                          <a:schemeClr val="hlink"/>
                        </a:buClr>
                        <a:buSzPct val="65000"/>
                        <a:buFont typeface="Wingdings" pitchFamily="2" charset="2"/>
                        <a:defRPr sz="2000">
                          <a:solidFill>
                            <a:schemeClr val="tx1"/>
                          </a:solidFill>
                          <a:effectLst>
                            <a:outerShdw blurRad="38100" dist="38100" dir="2700000" algn="tl">
                              <a:srgbClr val="000000"/>
                            </a:outerShdw>
                          </a:effectLst>
                          <a:latin typeface="Tahoma" pitchFamily="34" charset="0"/>
                          <a:cs typeface="Arial" charset="0"/>
                        </a:defRPr>
                      </a:lvl3pPr>
                      <a:lvl4pPr>
                        <a:spcBef>
                          <a:spcPct val="20000"/>
                        </a:spcBef>
                        <a:buClr>
                          <a:schemeClr val="folHlink"/>
                        </a:buClr>
                        <a:buSzPct val="65000"/>
                        <a:buFont typeface="Wingdings" pitchFamily="2" charset="2"/>
                        <a:defRPr>
                          <a:solidFill>
                            <a:schemeClr val="tx1"/>
                          </a:solidFill>
                          <a:effectLst>
                            <a:outerShdw blurRad="38100" dist="38100" dir="2700000" algn="tl">
                              <a:srgbClr val="000000"/>
                            </a:outerShdw>
                          </a:effectLst>
                          <a:latin typeface="Tahoma" pitchFamily="34" charset="0"/>
                          <a:cs typeface="Arial" charset="0"/>
                        </a:defRPr>
                      </a:lvl4pPr>
                      <a:lvl5pPr>
                        <a:spcBef>
                          <a:spcPct val="20000"/>
                        </a:spcBef>
                        <a:buClr>
                          <a:schemeClr val="hlink"/>
                        </a:buClr>
                        <a:buSzPct val="65000"/>
                        <a:buFont typeface="Wingdings" pitchFamily="2" charset="2"/>
                        <a:defRPr>
                          <a:solidFill>
                            <a:schemeClr val="tx1"/>
                          </a:solidFill>
                          <a:effectLst>
                            <a:outerShdw blurRad="38100" dist="38100" dir="2700000" algn="tl">
                              <a:srgbClr val="000000"/>
                            </a:outerShdw>
                          </a:effectLst>
                          <a:latin typeface="Tahoma" pitchFamily="34" charset="0"/>
                          <a:cs typeface="Arial" charset="0"/>
                        </a:defRPr>
                      </a:lvl5pPr>
                      <a:lvl6pPr fontAlgn="base">
                        <a:spcBef>
                          <a:spcPct val="20000"/>
                        </a:spcBef>
                        <a:spcAft>
                          <a:spcPct val="0"/>
                        </a:spcAft>
                        <a:buClr>
                          <a:schemeClr val="hlink"/>
                        </a:buClr>
                        <a:buSzPct val="65000"/>
                        <a:buFont typeface="Wingdings" pitchFamily="2" charset="2"/>
                        <a:defRPr>
                          <a:solidFill>
                            <a:schemeClr val="tx1"/>
                          </a:solidFill>
                          <a:effectLst>
                            <a:outerShdw blurRad="38100" dist="38100" dir="2700000" algn="tl">
                              <a:srgbClr val="000000"/>
                            </a:outerShdw>
                          </a:effectLst>
                          <a:latin typeface="Tahoma" pitchFamily="34" charset="0"/>
                          <a:cs typeface="Arial" charset="0"/>
                        </a:defRPr>
                      </a:lvl6pPr>
                      <a:lvl7pPr fontAlgn="base">
                        <a:spcBef>
                          <a:spcPct val="20000"/>
                        </a:spcBef>
                        <a:spcAft>
                          <a:spcPct val="0"/>
                        </a:spcAft>
                        <a:buClr>
                          <a:schemeClr val="hlink"/>
                        </a:buClr>
                        <a:buSzPct val="65000"/>
                        <a:buFont typeface="Wingdings" pitchFamily="2" charset="2"/>
                        <a:defRPr>
                          <a:solidFill>
                            <a:schemeClr val="tx1"/>
                          </a:solidFill>
                          <a:effectLst>
                            <a:outerShdw blurRad="38100" dist="38100" dir="2700000" algn="tl">
                              <a:srgbClr val="000000"/>
                            </a:outerShdw>
                          </a:effectLst>
                          <a:latin typeface="Tahoma" pitchFamily="34" charset="0"/>
                          <a:cs typeface="Arial" charset="0"/>
                        </a:defRPr>
                      </a:lvl7pPr>
                      <a:lvl8pPr fontAlgn="base">
                        <a:spcBef>
                          <a:spcPct val="20000"/>
                        </a:spcBef>
                        <a:spcAft>
                          <a:spcPct val="0"/>
                        </a:spcAft>
                        <a:buClr>
                          <a:schemeClr val="hlink"/>
                        </a:buClr>
                        <a:buSzPct val="65000"/>
                        <a:buFont typeface="Wingdings" pitchFamily="2" charset="2"/>
                        <a:defRPr>
                          <a:solidFill>
                            <a:schemeClr val="tx1"/>
                          </a:solidFill>
                          <a:effectLst>
                            <a:outerShdw blurRad="38100" dist="38100" dir="2700000" algn="tl">
                              <a:srgbClr val="000000"/>
                            </a:outerShdw>
                          </a:effectLst>
                          <a:latin typeface="Tahoma" pitchFamily="34" charset="0"/>
                          <a:cs typeface="Arial" charset="0"/>
                        </a:defRPr>
                      </a:lvl8pPr>
                      <a:lvl9pPr fontAlgn="base">
                        <a:spcBef>
                          <a:spcPct val="20000"/>
                        </a:spcBef>
                        <a:spcAft>
                          <a:spcPct val="0"/>
                        </a:spcAft>
                        <a:buClr>
                          <a:schemeClr val="hlink"/>
                        </a:buClr>
                        <a:buSzPct val="65000"/>
                        <a:buFont typeface="Wingdings" pitchFamily="2" charset="2"/>
                        <a:defRPr>
                          <a:solidFill>
                            <a:schemeClr val="tx1"/>
                          </a:solidFill>
                          <a:effectLst>
                            <a:outerShdw blurRad="38100" dist="38100" dir="2700000" algn="tl">
                              <a:srgbClr val="000000"/>
                            </a:outerShdw>
                          </a:effectLst>
                          <a:latin typeface="Tahoma" pitchFamily="34" charset="0"/>
                          <a:cs typeface="Arial"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altLang="en-US" sz="1400" u="sng" strike="noStrike" cap="none" normalizeH="0" baseline="0" dirty="0" smtClean="0">
                          <a:ln>
                            <a:noFill/>
                          </a:ln>
                          <a:effectLst/>
                        </a:rPr>
                        <a:t>Name</a:t>
                      </a:r>
                      <a:endParaRPr kumimoji="0" lang="en-US" altLang="en-US" sz="1400" b="0" i="0" u="sng" strike="noStrike" cap="none" normalizeH="0" baseline="0" dirty="0" smtClean="0">
                        <a:ln>
                          <a:noFill/>
                        </a:ln>
                        <a:solidFill>
                          <a:schemeClr val="tx1"/>
                        </a:solidFill>
                        <a:effectLst/>
                        <a:latin typeface="Tahoma" pitchFamily="34" charset="0"/>
                        <a:cs typeface="Arial" charset="0"/>
                      </a:endParaRPr>
                    </a:p>
                  </a:txBody>
                  <a:tcPr marL="109728" marR="109728" marT="54864" marB="54864" horzOverflow="overflow"/>
                </a:tc>
              </a:tr>
              <a:tr h="329184">
                <a:tc>
                  <a:txBody>
                    <a:bodyPr/>
                    <a:lstStyle>
                      <a:lvl1pPr>
                        <a:spcBef>
                          <a:spcPct val="20000"/>
                        </a:spcBef>
                        <a:buClr>
                          <a:schemeClr val="hlink"/>
                        </a:buClr>
                        <a:buSzPct val="65000"/>
                        <a:buFont typeface="Wingdings" pitchFamily="2" charset="2"/>
                        <a:defRPr sz="2800">
                          <a:solidFill>
                            <a:schemeClr val="tx1"/>
                          </a:solidFill>
                          <a:effectLst>
                            <a:outerShdw blurRad="38100" dist="38100" dir="2700000" algn="tl">
                              <a:srgbClr val="000000"/>
                            </a:outerShdw>
                          </a:effectLst>
                          <a:latin typeface="Tahoma" pitchFamily="34" charset="0"/>
                          <a:cs typeface="Arial" charset="0"/>
                        </a:defRPr>
                      </a:lvl1pPr>
                      <a:lvl2pPr>
                        <a:spcBef>
                          <a:spcPct val="20000"/>
                        </a:spcBef>
                        <a:buClr>
                          <a:schemeClr val="folHlink"/>
                        </a:buClr>
                        <a:buSzPct val="65000"/>
                        <a:buFont typeface="Wingdings" pitchFamily="2" charset="2"/>
                        <a:defRPr sz="2400">
                          <a:solidFill>
                            <a:schemeClr val="tx1"/>
                          </a:solidFill>
                          <a:effectLst>
                            <a:outerShdw blurRad="38100" dist="38100" dir="2700000" algn="tl">
                              <a:srgbClr val="000000"/>
                            </a:outerShdw>
                          </a:effectLst>
                          <a:latin typeface="Tahoma" pitchFamily="34" charset="0"/>
                          <a:cs typeface="Arial" charset="0"/>
                        </a:defRPr>
                      </a:lvl2pPr>
                      <a:lvl3pPr>
                        <a:spcBef>
                          <a:spcPct val="20000"/>
                        </a:spcBef>
                        <a:buClr>
                          <a:schemeClr val="hlink"/>
                        </a:buClr>
                        <a:buSzPct val="65000"/>
                        <a:buFont typeface="Wingdings" pitchFamily="2" charset="2"/>
                        <a:defRPr sz="2000">
                          <a:solidFill>
                            <a:schemeClr val="tx1"/>
                          </a:solidFill>
                          <a:effectLst>
                            <a:outerShdw blurRad="38100" dist="38100" dir="2700000" algn="tl">
                              <a:srgbClr val="000000"/>
                            </a:outerShdw>
                          </a:effectLst>
                          <a:latin typeface="Tahoma" pitchFamily="34" charset="0"/>
                          <a:cs typeface="Arial" charset="0"/>
                        </a:defRPr>
                      </a:lvl3pPr>
                      <a:lvl4pPr>
                        <a:spcBef>
                          <a:spcPct val="20000"/>
                        </a:spcBef>
                        <a:buClr>
                          <a:schemeClr val="folHlink"/>
                        </a:buClr>
                        <a:buSzPct val="65000"/>
                        <a:buFont typeface="Wingdings" pitchFamily="2" charset="2"/>
                        <a:defRPr>
                          <a:solidFill>
                            <a:schemeClr val="tx1"/>
                          </a:solidFill>
                          <a:effectLst>
                            <a:outerShdw blurRad="38100" dist="38100" dir="2700000" algn="tl">
                              <a:srgbClr val="000000"/>
                            </a:outerShdw>
                          </a:effectLst>
                          <a:latin typeface="Tahoma" pitchFamily="34" charset="0"/>
                          <a:cs typeface="Arial" charset="0"/>
                        </a:defRPr>
                      </a:lvl4pPr>
                      <a:lvl5pPr>
                        <a:spcBef>
                          <a:spcPct val="20000"/>
                        </a:spcBef>
                        <a:buClr>
                          <a:schemeClr val="hlink"/>
                        </a:buClr>
                        <a:buSzPct val="65000"/>
                        <a:buFont typeface="Wingdings" pitchFamily="2" charset="2"/>
                        <a:defRPr>
                          <a:solidFill>
                            <a:schemeClr val="tx1"/>
                          </a:solidFill>
                          <a:effectLst>
                            <a:outerShdw blurRad="38100" dist="38100" dir="2700000" algn="tl">
                              <a:srgbClr val="000000"/>
                            </a:outerShdw>
                          </a:effectLst>
                          <a:latin typeface="Tahoma" pitchFamily="34" charset="0"/>
                          <a:cs typeface="Arial" charset="0"/>
                        </a:defRPr>
                      </a:lvl5pPr>
                      <a:lvl6pPr fontAlgn="base">
                        <a:spcBef>
                          <a:spcPct val="20000"/>
                        </a:spcBef>
                        <a:spcAft>
                          <a:spcPct val="0"/>
                        </a:spcAft>
                        <a:buClr>
                          <a:schemeClr val="hlink"/>
                        </a:buClr>
                        <a:buSzPct val="65000"/>
                        <a:buFont typeface="Wingdings" pitchFamily="2" charset="2"/>
                        <a:defRPr>
                          <a:solidFill>
                            <a:schemeClr val="tx1"/>
                          </a:solidFill>
                          <a:effectLst>
                            <a:outerShdw blurRad="38100" dist="38100" dir="2700000" algn="tl">
                              <a:srgbClr val="000000"/>
                            </a:outerShdw>
                          </a:effectLst>
                          <a:latin typeface="Tahoma" pitchFamily="34" charset="0"/>
                          <a:cs typeface="Arial" charset="0"/>
                        </a:defRPr>
                      </a:lvl6pPr>
                      <a:lvl7pPr fontAlgn="base">
                        <a:spcBef>
                          <a:spcPct val="20000"/>
                        </a:spcBef>
                        <a:spcAft>
                          <a:spcPct val="0"/>
                        </a:spcAft>
                        <a:buClr>
                          <a:schemeClr val="hlink"/>
                        </a:buClr>
                        <a:buSzPct val="65000"/>
                        <a:buFont typeface="Wingdings" pitchFamily="2" charset="2"/>
                        <a:defRPr>
                          <a:solidFill>
                            <a:schemeClr val="tx1"/>
                          </a:solidFill>
                          <a:effectLst>
                            <a:outerShdw blurRad="38100" dist="38100" dir="2700000" algn="tl">
                              <a:srgbClr val="000000"/>
                            </a:outerShdw>
                          </a:effectLst>
                          <a:latin typeface="Tahoma" pitchFamily="34" charset="0"/>
                          <a:cs typeface="Arial" charset="0"/>
                        </a:defRPr>
                      </a:lvl7pPr>
                      <a:lvl8pPr fontAlgn="base">
                        <a:spcBef>
                          <a:spcPct val="20000"/>
                        </a:spcBef>
                        <a:spcAft>
                          <a:spcPct val="0"/>
                        </a:spcAft>
                        <a:buClr>
                          <a:schemeClr val="hlink"/>
                        </a:buClr>
                        <a:buSzPct val="65000"/>
                        <a:buFont typeface="Wingdings" pitchFamily="2" charset="2"/>
                        <a:defRPr>
                          <a:solidFill>
                            <a:schemeClr val="tx1"/>
                          </a:solidFill>
                          <a:effectLst>
                            <a:outerShdw blurRad="38100" dist="38100" dir="2700000" algn="tl">
                              <a:srgbClr val="000000"/>
                            </a:outerShdw>
                          </a:effectLst>
                          <a:latin typeface="Tahoma" pitchFamily="34" charset="0"/>
                          <a:cs typeface="Arial" charset="0"/>
                        </a:defRPr>
                      </a:lvl8pPr>
                      <a:lvl9pPr fontAlgn="base">
                        <a:spcBef>
                          <a:spcPct val="20000"/>
                        </a:spcBef>
                        <a:spcAft>
                          <a:spcPct val="0"/>
                        </a:spcAft>
                        <a:buClr>
                          <a:schemeClr val="hlink"/>
                        </a:buClr>
                        <a:buSzPct val="65000"/>
                        <a:buFont typeface="Wingdings" pitchFamily="2" charset="2"/>
                        <a:defRPr>
                          <a:solidFill>
                            <a:schemeClr val="tx1"/>
                          </a:solidFill>
                          <a:effectLst>
                            <a:outerShdw blurRad="38100" dist="38100" dir="2700000" algn="tl">
                              <a:srgbClr val="000000"/>
                            </a:outerShdw>
                          </a:effectLst>
                          <a:latin typeface="Tahoma" pitchFamily="34" charset="0"/>
                          <a:cs typeface="Arial"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altLang="en-US" sz="1400" u="none" strike="noStrike" cap="none" normalizeH="0" baseline="0" dirty="0" smtClean="0">
                          <a:ln>
                            <a:noFill/>
                          </a:ln>
                          <a:effectLst/>
                        </a:rPr>
                        <a:t>123</a:t>
                      </a:r>
                      <a:endParaRPr kumimoji="0" lang="en-US" altLang="en-US" sz="1400" b="0" i="0" u="none" strike="noStrike" cap="none" normalizeH="0" baseline="0" dirty="0" smtClean="0">
                        <a:ln>
                          <a:noFill/>
                        </a:ln>
                        <a:solidFill>
                          <a:schemeClr val="tx1"/>
                        </a:solidFill>
                        <a:effectLst/>
                        <a:latin typeface="Tahoma" pitchFamily="34" charset="0"/>
                        <a:cs typeface="Arial" charset="0"/>
                      </a:endParaRPr>
                    </a:p>
                  </a:txBody>
                  <a:tcPr marL="109728" marR="109728" marT="54864" marB="54864" horzOverflow="overflow"/>
                </a:tc>
                <a:tc>
                  <a:txBody>
                    <a:bodyPr/>
                    <a:lstStyle>
                      <a:lvl1pPr>
                        <a:spcBef>
                          <a:spcPct val="20000"/>
                        </a:spcBef>
                        <a:buClr>
                          <a:schemeClr val="hlink"/>
                        </a:buClr>
                        <a:buSzPct val="65000"/>
                        <a:buFont typeface="Wingdings" pitchFamily="2" charset="2"/>
                        <a:defRPr sz="2800">
                          <a:solidFill>
                            <a:schemeClr val="tx1"/>
                          </a:solidFill>
                          <a:effectLst>
                            <a:outerShdw blurRad="38100" dist="38100" dir="2700000" algn="tl">
                              <a:srgbClr val="000000"/>
                            </a:outerShdw>
                          </a:effectLst>
                          <a:latin typeface="Tahoma" pitchFamily="34" charset="0"/>
                          <a:cs typeface="Arial" charset="0"/>
                        </a:defRPr>
                      </a:lvl1pPr>
                      <a:lvl2pPr>
                        <a:spcBef>
                          <a:spcPct val="20000"/>
                        </a:spcBef>
                        <a:buClr>
                          <a:schemeClr val="folHlink"/>
                        </a:buClr>
                        <a:buSzPct val="65000"/>
                        <a:buFont typeface="Wingdings" pitchFamily="2" charset="2"/>
                        <a:defRPr sz="2400">
                          <a:solidFill>
                            <a:schemeClr val="tx1"/>
                          </a:solidFill>
                          <a:effectLst>
                            <a:outerShdw blurRad="38100" dist="38100" dir="2700000" algn="tl">
                              <a:srgbClr val="000000"/>
                            </a:outerShdw>
                          </a:effectLst>
                          <a:latin typeface="Tahoma" pitchFamily="34" charset="0"/>
                          <a:cs typeface="Arial" charset="0"/>
                        </a:defRPr>
                      </a:lvl2pPr>
                      <a:lvl3pPr>
                        <a:spcBef>
                          <a:spcPct val="20000"/>
                        </a:spcBef>
                        <a:buClr>
                          <a:schemeClr val="hlink"/>
                        </a:buClr>
                        <a:buSzPct val="65000"/>
                        <a:buFont typeface="Wingdings" pitchFamily="2" charset="2"/>
                        <a:defRPr sz="2000">
                          <a:solidFill>
                            <a:schemeClr val="tx1"/>
                          </a:solidFill>
                          <a:effectLst>
                            <a:outerShdw blurRad="38100" dist="38100" dir="2700000" algn="tl">
                              <a:srgbClr val="000000"/>
                            </a:outerShdw>
                          </a:effectLst>
                          <a:latin typeface="Tahoma" pitchFamily="34" charset="0"/>
                          <a:cs typeface="Arial" charset="0"/>
                        </a:defRPr>
                      </a:lvl3pPr>
                      <a:lvl4pPr>
                        <a:spcBef>
                          <a:spcPct val="20000"/>
                        </a:spcBef>
                        <a:buClr>
                          <a:schemeClr val="folHlink"/>
                        </a:buClr>
                        <a:buSzPct val="65000"/>
                        <a:buFont typeface="Wingdings" pitchFamily="2" charset="2"/>
                        <a:defRPr>
                          <a:solidFill>
                            <a:schemeClr val="tx1"/>
                          </a:solidFill>
                          <a:effectLst>
                            <a:outerShdw blurRad="38100" dist="38100" dir="2700000" algn="tl">
                              <a:srgbClr val="000000"/>
                            </a:outerShdw>
                          </a:effectLst>
                          <a:latin typeface="Tahoma" pitchFamily="34" charset="0"/>
                          <a:cs typeface="Arial" charset="0"/>
                        </a:defRPr>
                      </a:lvl4pPr>
                      <a:lvl5pPr>
                        <a:spcBef>
                          <a:spcPct val="20000"/>
                        </a:spcBef>
                        <a:buClr>
                          <a:schemeClr val="hlink"/>
                        </a:buClr>
                        <a:buSzPct val="65000"/>
                        <a:buFont typeface="Wingdings" pitchFamily="2" charset="2"/>
                        <a:defRPr>
                          <a:solidFill>
                            <a:schemeClr val="tx1"/>
                          </a:solidFill>
                          <a:effectLst>
                            <a:outerShdw blurRad="38100" dist="38100" dir="2700000" algn="tl">
                              <a:srgbClr val="000000"/>
                            </a:outerShdw>
                          </a:effectLst>
                          <a:latin typeface="Tahoma" pitchFamily="34" charset="0"/>
                          <a:cs typeface="Arial" charset="0"/>
                        </a:defRPr>
                      </a:lvl5pPr>
                      <a:lvl6pPr fontAlgn="base">
                        <a:spcBef>
                          <a:spcPct val="20000"/>
                        </a:spcBef>
                        <a:spcAft>
                          <a:spcPct val="0"/>
                        </a:spcAft>
                        <a:buClr>
                          <a:schemeClr val="hlink"/>
                        </a:buClr>
                        <a:buSzPct val="65000"/>
                        <a:buFont typeface="Wingdings" pitchFamily="2" charset="2"/>
                        <a:defRPr>
                          <a:solidFill>
                            <a:schemeClr val="tx1"/>
                          </a:solidFill>
                          <a:effectLst>
                            <a:outerShdw blurRad="38100" dist="38100" dir="2700000" algn="tl">
                              <a:srgbClr val="000000"/>
                            </a:outerShdw>
                          </a:effectLst>
                          <a:latin typeface="Tahoma" pitchFamily="34" charset="0"/>
                          <a:cs typeface="Arial" charset="0"/>
                        </a:defRPr>
                      </a:lvl6pPr>
                      <a:lvl7pPr fontAlgn="base">
                        <a:spcBef>
                          <a:spcPct val="20000"/>
                        </a:spcBef>
                        <a:spcAft>
                          <a:spcPct val="0"/>
                        </a:spcAft>
                        <a:buClr>
                          <a:schemeClr val="hlink"/>
                        </a:buClr>
                        <a:buSzPct val="65000"/>
                        <a:buFont typeface="Wingdings" pitchFamily="2" charset="2"/>
                        <a:defRPr>
                          <a:solidFill>
                            <a:schemeClr val="tx1"/>
                          </a:solidFill>
                          <a:effectLst>
                            <a:outerShdw blurRad="38100" dist="38100" dir="2700000" algn="tl">
                              <a:srgbClr val="000000"/>
                            </a:outerShdw>
                          </a:effectLst>
                          <a:latin typeface="Tahoma" pitchFamily="34" charset="0"/>
                          <a:cs typeface="Arial" charset="0"/>
                        </a:defRPr>
                      </a:lvl7pPr>
                      <a:lvl8pPr fontAlgn="base">
                        <a:spcBef>
                          <a:spcPct val="20000"/>
                        </a:spcBef>
                        <a:spcAft>
                          <a:spcPct val="0"/>
                        </a:spcAft>
                        <a:buClr>
                          <a:schemeClr val="hlink"/>
                        </a:buClr>
                        <a:buSzPct val="65000"/>
                        <a:buFont typeface="Wingdings" pitchFamily="2" charset="2"/>
                        <a:defRPr>
                          <a:solidFill>
                            <a:schemeClr val="tx1"/>
                          </a:solidFill>
                          <a:effectLst>
                            <a:outerShdw blurRad="38100" dist="38100" dir="2700000" algn="tl">
                              <a:srgbClr val="000000"/>
                            </a:outerShdw>
                          </a:effectLst>
                          <a:latin typeface="Tahoma" pitchFamily="34" charset="0"/>
                          <a:cs typeface="Arial" charset="0"/>
                        </a:defRPr>
                      </a:lvl8pPr>
                      <a:lvl9pPr fontAlgn="base">
                        <a:spcBef>
                          <a:spcPct val="20000"/>
                        </a:spcBef>
                        <a:spcAft>
                          <a:spcPct val="0"/>
                        </a:spcAft>
                        <a:buClr>
                          <a:schemeClr val="hlink"/>
                        </a:buClr>
                        <a:buSzPct val="65000"/>
                        <a:buFont typeface="Wingdings" pitchFamily="2" charset="2"/>
                        <a:defRPr>
                          <a:solidFill>
                            <a:schemeClr val="tx1"/>
                          </a:solidFill>
                          <a:effectLst>
                            <a:outerShdw blurRad="38100" dist="38100" dir="2700000" algn="tl">
                              <a:srgbClr val="000000"/>
                            </a:outerShdw>
                          </a:effectLst>
                          <a:latin typeface="Tahoma" pitchFamily="34" charset="0"/>
                          <a:cs typeface="Arial"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altLang="en-US" sz="1400" u="none" strike="noStrike" cap="none" normalizeH="0" baseline="0" dirty="0" smtClean="0">
                          <a:ln>
                            <a:noFill/>
                          </a:ln>
                          <a:effectLst/>
                        </a:rPr>
                        <a:t>Frank</a:t>
                      </a:r>
                      <a:endParaRPr kumimoji="0" lang="en-US" altLang="en-US" sz="1400" b="0" i="0" u="none" strike="noStrike" cap="none" normalizeH="0" baseline="0" dirty="0" smtClean="0">
                        <a:ln>
                          <a:noFill/>
                        </a:ln>
                        <a:solidFill>
                          <a:schemeClr val="tx1"/>
                        </a:solidFill>
                        <a:effectLst/>
                        <a:latin typeface="Tahoma" pitchFamily="34" charset="0"/>
                        <a:cs typeface="Arial" charset="0"/>
                      </a:endParaRPr>
                    </a:p>
                  </a:txBody>
                  <a:tcPr marL="109728" marR="109728" marT="54864" marB="54864" horzOverflow="overflow"/>
                </a:tc>
              </a:tr>
              <a:tr h="335280">
                <a:tc>
                  <a:txBody>
                    <a:bodyPr/>
                    <a:lstStyle>
                      <a:lvl1pPr>
                        <a:spcBef>
                          <a:spcPct val="20000"/>
                        </a:spcBef>
                        <a:buClr>
                          <a:schemeClr val="hlink"/>
                        </a:buClr>
                        <a:buSzPct val="65000"/>
                        <a:buFont typeface="Wingdings" pitchFamily="2" charset="2"/>
                        <a:defRPr sz="2800">
                          <a:solidFill>
                            <a:schemeClr val="tx1"/>
                          </a:solidFill>
                          <a:effectLst>
                            <a:outerShdw blurRad="38100" dist="38100" dir="2700000" algn="tl">
                              <a:srgbClr val="000000"/>
                            </a:outerShdw>
                          </a:effectLst>
                          <a:latin typeface="Tahoma" pitchFamily="34" charset="0"/>
                          <a:cs typeface="Arial" charset="0"/>
                        </a:defRPr>
                      </a:lvl1pPr>
                      <a:lvl2pPr>
                        <a:spcBef>
                          <a:spcPct val="20000"/>
                        </a:spcBef>
                        <a:buClr>
                          <a:schemeClr val="folHlink"/>
                        </a:buClr>
                        <a:buSzPct val="65000"/>
                        <a:buFont typeface="Wingdings" pitchFamily="2" charset="2"/>
                        <a:defRPr sz="2400">
                          <a:solidFill>
                            <a:schemeClr val="tx1"/>
                          </a:solidFill>
                          <a:effectLst>
                            <a:outerShdw blurRad="38100" dist="38100" dir="2700000" algn="tl">
                              <a:srgbClr val="000000"/>
                            </a:outerShdw>
                          </a:effectLst>
                          <a:latin typeface="Tahoma" pitchFamily="34" charset="0"/>
                          <a:cs typeface="Arial" charset="0"/>
                        </a:defRPr>
                      </a:lvl2pPr>
                      <a:lvl3pPr>
                        <a:spcBef>
                          <a:spcPct val="20000"/>
                        </a:spcBef>
                        <a:buClr>
                          <a:schemeClr val="hlink"/>
                        </a:buClr>
                        <a:buSzPct val="65000"/>
                        <a:buFont typeface="Wingdings" pitchFamily="2" charset="2"/>
                        <a:defRPr sz="2000">
                          <a:solidFill>
                            <a:schemeClr val="tx1"/>
                          </a:solidFill>
                          <a:effectLst>
                            <a:outerShdw blurRad="38100" dist="38100" dir="2700000" algn="tl">
                              <a:srgbClr val="000000"/>
                            </a:outerShdw>
                          </a:effectLst>
                          <a:latin typeface="Tahoma" pitchFamily="34" charset="0"/>
                          <a:cs typeface="Arial" charset="0"/>
                        </a:defRPr>
                      </a:lvl3pPr>
                      <a:lvl4pPr>
                        <a:spcBef>
                          <a:spcPct val="20000"/>
                        </a:spcBef>
                        <a:buClr>
                          <a:schemeClr val="folHlink"/>
                        </a:buClr>
                        <a:buSzPct val="65000"/>
                        <a:buFont typeface="Wingdings" pitchFamily="2" charset="2"/>
                        <a:defRPr>
                          <a:solidFill>
                            <a:schemeClr val="tx1"/>
                          </a:solidFill>
                          <a:effectLst>
                            <a:outerShdw blurRad="38100" dist="38100" dir="2700000" algn="tl">
                              <a:srgbClr val="000000"/>
                            </a:outerShdw>
                          </a:effectLst>
                          <a:latin typeface="Tahoma" pitchFamily="34" charset="0"/>
                          <a:cs typeface="Arial" charset="0"/>
                        </a:defRPr>
                      </a:lvl4pPr>
                      <a:lvl5pPr>
                        <a:spcBef>
                          <a:spcPct val="20000"/>
                        </a:spcBef>
                        <a:buClr>
                          <a:schemeClr val="hlink"/>
                        </a:buClr>
                        <a:buSzPct val="65000"/>
                        <a:buFont typeface="Wingdings" pitchFamily="2" charset="2"/>
                        <a:defRPr>
                          <a:solidFill>
                            <a:schemeClr val="tx1"/>
                          </a:solidFill>
                          <a:effectLst>
                            <a:outerShdw blurRad="38100" dist="38100" dir="2700000" algn="tl">
                              <a:srgbClr val="000000"/>
                            </a:outerShdw>
                          </a:effectLst>
                          <a:latin typeface="Tahoma" pitchFamily="34" charset="0"/>
                          <a:cs typeface="Arial" charset="0"/>
                        </a:defRPr>
                      </a:lvl5pPr>
                      <a:lvl6pPr fontAlgn="base">
                        <a:spcBef>
                          <a:spcPct val="20000"/>
                        </a:spcBef>
                        <a:spcAft>
                          <a:spcPct val="0"/>
                        </a:spcAft>
                        <a:buClr>
                          <a:schemeClr val="hlink"/>
                        </a:buClr>
                        <a:buSzPct val="65000"/>
                        <a:buFont typeface="Wingdings" pitchFamily="2" charset="2"/>
                        <a:defRPr>
                          <a:solidFill>
                            <a:schemeClr val="tx1"/>
                          </a:solidFill>
                          <a:effectLst>
                            <a:outerShdw blurRad="38100" dist="38100" dir="2700000" algn="tl">
                              <a:srgbClr val="000000"/>
                            </a:outerShdw>
                          </a:effectLst>
                          <a:latin typeface="Tahoma" pitchFamily="34" charset="0"/>
                          <a:cs typeface="Arial" charset="0"/>
                        </a:defRPr>
                      </a:lvl6pPr>
                      <a:lvl7pPr fontAlgn="base">
                        <a:spcBef>
                          <a:spcPct val="20000"/>
                        </a:spcBef>
                        <a:spcAft>
                          <a:spcPct val="0"/>
                        </a:spcAft>
                        <a:buClr>
                          <a:schemeClr val="hlink"/>
                        </a:buClr>
                        <a:buSzPct val="65000"/>
                        <a:buFont typeface="Wingdings" pitchFamily="2" charset="2"/>
                        <a:defRPr>
                          <a:solidFill>
                            <a:schemeClr val="tx1"/>
                          </a:solidFill>
                          <a:effectLst>
                            <a:outerShdw blurRad="38100" dist="38100" dir="2700000" algn="tl">
                              <a:srgbClr val="000000"/>
                            </a:outerShdw>
                          </a:effectLst>
                          <a:latin typeface="Tahoma" pitchFamily="34" charset="0"/>
                          <a:cs typeface="Arial" charset="0"/>
                        </a:defRPr>
                      </a:lvl7pPr>
                      <a:lvl8pPr fontAlgn="base">
                        <a:spcBef>
                          <a:spcPct val="20000"/>
                        </a:spcBef>
                        <a:spcAft>
                          <a:spcPct val="0"/>
                        </a:spcAft>
                        <a:buClr>
                          <a:schemeClr val="hlink"/>
                        </a:buClr>
                        <a:buSzPct val="65000"/>
                        <a:buFont typeface="Wingdings" pitchFamily="2" charset="2"/>
                        <a:defRPr>
                          <a:solidFill>
                            <a:schemeClr val="tx1"/>
                          </a:solidFill>
                          <a:effectLst>
                            <a:outerShdw blurRad="38100" dist="38100" dir="2700000" algn="tl">
                              <a:srgbClr val="000000"/>
                            </a:outerShdw>
                          </a:effectLst>
                          <a:latin typeface="Tahoma" pitchFamily="34" charset="0"/>
                          <a:cs typeface="Arial" charset="0"/>
                        </a:defRPr>
                      </a:lvl8pPr>
                      <a:lvl9pPr fontAlgn="base">
                        <a:spcBef>
                          <a:spcPct val="20000"/>
                        </a:spcBef>
                        <a:spcAft>
                          <a:spcPct val="0"/>
                        </a:spcAft>
                        <a:buClr>
                          <a:schemeClr val="hlink"/>
                        </a:buClr>
                        <a:buSzPct val="65000"/>
                        <a:buFont typeface="Wingdings" pitchFamily="2" charset="2"/>
                        <a:defRPr>
                          <a:solidFill>
                            <a:schemeClr val="tx1"/>
                          </a:solidFill>
                          <a:effectLst>
                            <a:outerShdw blurRad="38100" dist="38100" dir="2700000" algn="tl">
                              <a:srgbClr val="000000"/>
                            </a:outerShdw>
                          </a:effectLst>
                          <a:latin typeface="Tahoma" pitchFamily="34" charset="0"/>
                          <a:cs typeface="Arial"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altLang="en-US" sz="1400" u="none" strike="noStrike" cap="none" normalizeH="0" baseline="0" smtClean="0">
                          <a:ln>
                            <a:noFill/>
                          </a:ln>
                          <a:effectLst/>
                        </a:rPr>
                        <a:t>124</a:t>
                      </a:r>
                      <a:endParaRPr kumimoji="0" lang="en-US" altLang="en-US" sz="1400" b="0" i="0" u="none" strike="noStrike" cap="none" normalizeH="0" baseline="0" smtClean="0">
                        <a:ln>
                          <a:noFill/>
                        </a:ln>
                        <a:solidFill>
                          <a:schemeClr val="tx1"/>
                        </a:solidFill>
                        <a:effectLst/>
                        <a:latin typeface="Tahoma" pitchFamily="34" charset="0"/>
                        <a:cs typeface="Arial" charset="0"/>
                      </a:endParaRPr>
                    </a:p>
                  </a:txBody>
                  <a:tcPr marL="109728" marR="109728" marT="54864" marB="54864" horzOverflow="overflow"/>
                </a:tc>
                <a:tc>
                  <a:txBody>
                    <a:bodyPr/>
                    <a:lstStyle>
                      <a:lvl1pPr>
                        <a:spcBef>
                          <a:spcPct val="20000"/>
                        </a:spcBef>
                        <a:buClr>
                          <a:schemeClr val="hlink"/>
                        </a:buClr>
                        <a:buSzPct val="65000"/>
                        <a:buFont typeface="Wingdings" pitchFamily="2" charset="2"/>
                        <a:defRPr sz="2800">
                          <a:solidFill>
                            <a:schemeClr val="tx1"/>
                          </a:solidFill>
                          <a:effectLst>
                            <a:outerShdw blurRad="38100" dist="38100" dir="2700000" algn="tl">
                              <a:srgbClr val="000000"/>
                            </a:outerShdw>
                          </a:effectLst>
                          <a:latin typeface="Tahoma" pitchFamily="34" charset="0"/>
                          <a:cs typeface="Arial" charset="0"/>
                        </a:defRPr>
                      </a:lvl1pPr>
                      <a:lvl2pPr>
                        <a:spcBef>
                          <a:spcPct val="20000"/>
                        </a:spcBef>
                        <a:buClr>
                          <a:schemeClr val="folHlink"/>
                        </a:buClr>
                        <a:buSzPct val="65000"/>
                        <a:buFont typeface="Wingdings" pitchFamily="2" charset="2"/>
                        <a:defRPr sz="2400">
                          <a:solidFill>
                            <a:schemeClr val="tx1"/>
                          </a:solidFill>
                          <a:effectLst>
                            <a:outerShdw blurRad="38100" dist="38100" dir="2700000" algn="tl">
                              <a:srgbClr val="000000"/>
                            </a:outerShdw>
                          </a:effectLst>
                          <a:latin typeface="Tahoma" pitchFamily="34" charset="0"/>
                          <a:cs typeface="Arial" charset="0"/>
                        </a:defRPr>
                      </a:lvl2pPr>
                      <a:lvl3pPr>
                        <a:spcBef>
                          <a:spcPct val="20000"/>
                        </a:spcBef>
                        <a:buClr>
                          <a:schemeClr val="hlink"/>
                        </a:buClr>
                        <a:buSzPct val="65000"/>
                        <a:buFont typeface="Wingdings" pitchFamily="2" charset="2"/>
                        <a:defRPr sz="2000">
                          <a:solidFill>
                            <a:schemeClr val="tx1"/>
                          </a:solidFill>
                          <a:effectLst>
                            <a:outerShdw blurRad="38100" dist="38100" dir="2700000" algn="tl">
                              <a:srgbClr val="000000"/>
                            </a:outerShdw>
                          </a:effectLst>
                          <a:latin typeface="Tahoma" pitchFamily="34" charset="0"/>
                          <a:cs typeface="Arial" charset="0"/>
                        </a:defRPr>
                      </a:lvl3pPr>
                      <a:lvl4pPr>
                        <a:spcBef>
                          <a:spcPct val="20000"/>
                        </a:spcBef>
                        <a:buClr>
                          <a:schemeClr val="folHlink"/>
                        </a:buClr>
                        <a:buSzPct val="65000"/>
                        <a:buFont typeface="Wingdings" pitchFamily="2" charset="2"/>
                        <a:defRPr>
                          <a:solidFill>
                            <a:schemeClr val="tx1"/>
                          </a:solidFill>
                          <a:effectLst>
                            <a:outerShdw blurRad="38100" dist="38100" dir="2700000" algn="tl">
                              <a:srgbClr val="000000"/>
                            </a:outerShdw>
                          </a:effectLst>
                          <a:latin typeface="Tahoma" pitchFamily="34" charset="0"/>
                          <a:cs typeface="Arial" charset="0"/>
                        </a:defRPr>
                      </a:lvl4pPr>
                      <a:lvl5pPr>
                        <a:spcBef>
                          <a:spcPct val="20000"/>
                        </a:spcBef>
                        <a:buClr>
                          <a:schemeClr val="hlink"/>
                        </a:buClr>
                        <a:buSzPct val="65000"/>
                        <a:buFont typeface="Wingdings" pitchFamily="2" charset="2"/>
                        <a:defRPr>
                          <a:solidFill>
                            <a:schemeClr val="tx1"/>
                          </a:solidFill>
                          <a:effectLst>
                            <a:outerShdw blurRad="38100" dist="38100" dir="2700000" algn="tl">
                              <a:srgbClr val="000000"/>
                            </a:outerShdw>
                          </a:effectLst>
                          <a:latin typeface="Tahoma" pitchFamily="34" charset="0"/>
                          <a:cs typeface="Arial" charset="0"/>
                        </a:defRPr>
                      </a:lvl5pPr>
                      <a:lvl6pPr fontAlgn="base">
                        <a:spcBef>
                          <a:spcPct val="20000"/>
                        </a:spcBef>
                        <a:spcAft>
                          <a:spcPct val="0"/>
                        </a:spcAft>
                        <a:buClr>
                          <a:schemeClr val="hlink"/>
                        </a:buClr>
                        <a:buSzPct val="65000"/>
                        <a:buFont typeface="Wingdings" pitchFamily="2" charset="2"/>
                        <a:defRPr>
                          <a:solidFill>
                            <a:schemeClr val="tx1"/>
                          </a:solidFill>
                          <a:effectLst>
                            <a:outerShdw blurRad="38100" dist="38100" dir="2700000" algn="tl">
                              <a:srgbClr val="000000"/>
                            </a:outerShdw>
                          </a:effectLst>
                          <a:latin typeface="Tahoma" pitchFamily="34" charset="0"/>
                          <a:cs typeface="Arial" charset="0"/>
                        </a:defRPr>
                      </a:lvl6pPr>
                      <a:lvl7pPr fontAlgn="base">
                        <a:spcBef>
                          <a:spcPct val="20000"/>
                        </a:spcBef>
                        <a:spcAft>
                          <a:spcPct val="0"/>
                        </a:spcAft>
                        <a:buClr>
                          <a:schemeClr val="hlink"/>
                        </a:buClr>
                        <a:buSzPct val="65000"/>
                        <a:buFont typeface="Wingdings" pitchFamily="2" charset="2"/>
                        <a:defRPr>
                          <a:solidFill>
                            <a:schemeClr val="tx1"/>
                          </a:solidFill>
                          <a:effectLst>
                            <a:outerShdw blurRad="38100" dist="38100" dir="2700000" algn="tl">
                              <a:srgbClr val="000000"/>
                            </a:outerShdw>
                          </a:effectLst>
                          <a:latin typeface="Tahoma" pitchFamily="34" charset="0"/>
                          <a:cs typeface="Arial" charset="0"/>
                        </a:defRPr>
                      </a:lvl7pPr>
                      <a:lvl8pPr fontAlgn="base">
                        <a:spcBef>
                          <a:spcPct val="20000"/>
                        </a:spcBef>
                        <a:spcAft>
                          <a:spcPct val="0"/>
                        </a:spcAft>
                        <a:buClr>
                          <a:schemeClr val="hlink"/>
                        </a:buClr>
                        <a:buSzPct val="65000"/>
                        <a:buFont typeface="Wingdings" pitchFamily="2" charset="2"/>
                        <a:defRPr>
                          <a:solidFill>
                            <a:schemeClr val="tx1"/>
                          </a:solidFill>
                          <a:effectLst>
                            <a:outerShdw blurRad="38100" dist="38100" dir="2700000" algn="tl">
                              <a:srgbClr val="000000"/>
                            </a:outerShdw>
                          </a:effectLst>
                          <a:latin typeface="Tahoma" pitchFamily="34" charset="0"/>
                          <a:cs typeface="Arial" charset="0"/>
                        </a:defRPr>
                      </a:lvl8pPr>
                      <a:lvl9pPr fontAlgn="base">
                        <a:spcBef>
                          <a:spcPct val="20000"/>
                        </a:spcBef>
                        <a:spcAft>
                          <a:spcPct val="0"/>
                        </a:spcAft>
                        <a:buClr>
                          <a:schemeClr val="hlink"/>
                        </a:buClr>
                        <a:buSzPct val="65000"/>
                        <a:buFont typeface="Wingdings" pitchFamily="2" charset="2"/>
                        <a:defRPr>
                          <a:solidFill>
                            <a:schemeClr val="tx1"/>
                          </a:solidFill>
                          <a:effectLst>
                            <a:outerShdw blurRad="38100" dist="38100" dir="2700000" algn="tl">
                              <a:srgbClr val="000000"/>
                            </a:outerShdw>
                          </a:effectLst>
                          <a:latin typeface="Tahoma" pitchFamily="34" charset="0"/>
                          <a:cs typeface="Arial"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altLang="en-US" sz="1400" u="none" strike="noStrike" cap="none" normalizeH="0" baseline="0" dirty="0" smtClean="0">
                          <a:ln>
                            <a:noFill/>
                          </a:ln>
                          <a:effectLst/>
                        </a:rPr>
                        <a:t>Joe</a:t>
                      </a:r>
                      <a:endParaRPr kumimoji="0" lang="en-US" altLang="en-US" sz="1400" b="0" i="0" u="none" strike="noStrike" cap="none" normalizeH="0" baseline="0" dirty="0" smtClean="0">
                        <a:ln>
                          <a:noFill/>
                        </a:ln>
                        <a:solidFill>
                          <a:schemeClr val="tx1"/>
                        </a:solidFill>
                        <a:effectLst/>
                        <a:latin typeface="Tahoma" pitchFamily="34" charset="0"/>
                        <a:cs typeface="Arial" charset="0"/>
                      </a:endParaRPr>
                    </a:p>
                  </a:txBody>
                  <a:tcPr marL="109728" marR="109728" marT="54864" marB="54864" horzOverflow="overflow"/>
                </a:tc>
              </a:tr>
            </a:tbl>
          </a:graphicData>
        </a:graphic>
      </p:graphicFrame>
      <p:sp>
        <p:nvSpPr>
          <p:cNvPr id="9" name="TextBox 8"/>
          <p:cNvSpPr txBox="1"/>
          <p:nvPr/>
        </p:nvSpPr>
        <p:spPr>
          <a:xfrm>
            <a:off x="2103124" y="2772621"/>
            <a:ext cx="5760720" cy="535531"/>
          </a:xfrm>
          <a:prstGeom prst="rect">
            <a:avLst/>
          </a:prstGeom>
          <a:noFill/>
        </p:spPr>
        <p:txBody>
          <a:bodyPr wrap="square" rtlCol="0">
            <a:spAutoFit/>
          </a:bodyPr>
          <a:lstStyle/>
          <a:p>
            <a:pPr algn="ctr"/>
            <a:r>
              <a:rPr lang="en-US" sz="2880" b="1" dirty="0" err="1">
                <a:solidFill>
                  <a:schemeClr val="accent2">
                    <a:lumMod val="75000"/>
                  </a:schemeClr>
                </a:solidFill>
              </a:rPr>
              <a:t>Denormalized</a:t>
            </a:r>
            <a:endParaRPr lang="en-US" sz="2880" b="1" dirty="0">
              <a:solidFill>
                <a:schemeClr val="accent2">
                  <a:lumMod val="75000"/>
                </a:schemeClr>
              </a:solidFill>
            </a:endParaRPr>
          </a:p>
        </p:txBody>
      </p:sp>
      <p:sp>
        <p:nvSpPr>
          <p:cNvPr id="10" name="TextBox 9"/>
          <p:cNvSpPr txBox="1"/>
          <p:nvPr/>
        </p:nvSpPr>
        <p:spPr>
          <a:xfrm>
            <a:off x="2103124" y="5661787"/>
            <a:ext cx="10187641" cy="535531"/>
          </a:xfrm>
          <a:prstGeom prst="rect">
            <a:avLst/>
          </a:prstGeom>
          <a:noFill/>
        </p:spPr>
        <p:txBody>
          <a:bodyPr wrap="square" rtlCol="0">
            <a:spAutoFit/>
          </a:bodyPr>
          <a:lstStyle/>
          <a:p>
            <a:pPr algn="ctr"/>
            <a:r>
              <a:rPr lang="en-US" sz="2880" b="1" dirty="0">
                <a:solidFill>
                  <a:schemeClr val="accent1">
                    <a:lumMod val="75000"/>
                  </a:schemeClr>
                </a:solidFill>
              </a:rPr>
              <a:t>Normalized</a:t>
            </a:r>
            <a:endParaRPr lang="en-US" sz="2880" b="1" dirty="0">
              <a:solidFill>
                <a:schemeClr val="accent1">
                  <a:lumMod val="75000"/>
                </a:schemeClr>
              </a:solidFill>
            </a:endParaRPr>
          </a:p>
        </p:txBody>
      </p:sp>
      <p:sp>
        <p:nvSpPr>
          <p:cNvPr id="11" name="Round Diagonal Corner Rectangle 10"/>
          <p:cNvSpPr/>
          <p:nvPr/>
        </p:nvSpPr>
        <p:spPr>
          <a:xfrm>
            <a:off x="8381117" y="4891201"/>
            <a:ext cx="4076995" cy="770586"/>
          </a:xfrm>
          <a:prstGeom prst="round2DiagRect">
            <a:avLst/>
          </a:prstGeom>
          <a:scene3d>
            <a:camera prst="orthographicFront"/>
            <a:lightRig rig="threePt" dir="t"/>
          </a:scene3d>
          <a:sp3d>
            <a:bevelT w="165100" prst="coolSlant"/>
          </a:sp3d>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440" b="1" dirty="0"/>
              <a:t>There are several levels of normalization</a:t>
            </a:r>
          </a:p>
          <a:p>
            <a:pPr algn="ctr"/>
            <a:r>
              <a:rPr lang="en-US" sz="1440" b="1" dirty="0"/>
              <a:t>(</a:t>
            </a:r>
            <a:r>
              <a:rPr lang="en-US" sz="1440" b="1" dirty="0" err="1"/>
              <a:t>ie</a:t>
            </a:r>
            <a:r>
              <a:rPr lang="en-US" sz="1440" b="1" dirty="0"/>
              <a:t>: 1NF, 2NF, 3NF)</a:t>
            </a:r>
            <a:endParaRPr lang="en-US" sz="1440" b="1" dirty="0"/>
          </a:p>
        </p:txBody>
      </p:sp>
      <p:sp>
        <p:nvSpPr>
          <p:cNvPr id="12" name="Round Diagonal Corner Rectangle 11"/>
          <p:cNvSpPr/>
          <p:nvPr/>
        </p:nvSpPr>
        <p:spPr>
          <a:xfrm>
            <a:off x="8528145" y="2926080"/>
            <a:ext cx="3762620" cy="1645920"/>
          </a:xfrm>
          <a:prstGeom prst="round2DiagRect">
            <a:avLst/>
          </a:prstGeom>
          <a:scene3d>
            <a:camera prst="orthographicFront"/>
            <a:lightRig rig="threePt" dir="t"/>
          </a:scene3d>
          <a:sp3d>
            <a:bevelT w="165100" prst="coolSlant"/>
          </a:sp3d>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680" b="1" dirty="0" err="1">
                <a:solidFill>
                  <a:srgbClr val="FFFF00"/>
                </a:solidFill>
              </a:rPr>
              <a:t>Denomalized</a:t>
            </a:r>
            <a:r>
              <a:rPr lang="en-US" sz="1680" b="1" dirty="0">
                <a:solidFill>
                  <a:srgbClr val="FFFF00"/>
                </a:solidFill>
              </a:rPr>
              <a:t> </a:t>
            </a:r>
            <a:r>
              <a:rPr lang="en-US" sz="1680" b="1" dirty="0"/>
              <a:t>better for reporting (Data Warehouse / Mart)</a:t>
            </a:r>
          </a:p>
          <a:p>
            <a:pPr algn="ctr"/>
            <a:endParaRPr lang="en-US" sz="1680" b="1" dirty="0"/>
          </a:p>
          <a:p>
            <a:pPr algn="ctr"/>
            <a:r>
              <a:rPr lang="en-US" sz="1680" b="1" dirty="0">
                <a:solidFill>
                  <a:srgbClr val="FFFF00"/>
                </a:solidFill>
              </a:rPr>
              <a:t>Normalized</a:t>
            </a:r>
            <a:r>
              <a:rPr lang="en-US" sz="1680" b="1" dirty="0"/>
              <a:t> better for transaction processing</a:t>
            </a:r>
            <a:endParaRPr lang="en-US" sz="1680" b="1" dirty="0"/>
          </a:p>
        </p:txBody>
      </p:sp>
      <p:graphicFrame>
        <p:nvGraphicFramePr>
          <p:cNvPr id="13" name="Group 85"/>
          <p:cNvGraphicFramePr>
            <a:graphicFrameLocks/>
          </p:cNvGraphicFramePr>
          <p:nvPr>
            <p:extLst/>
          </p:nvPr>
        </p:nvGraphicFramePr>
        <p:xfrm>
          <a:off x="10308979" y="6309360"/>
          <a:ext cx="1997027" cy="1316736"/>
        </p:xfrm>
        <a:graphic>
          <a:graphicData uri="http://schemas.openxmlformats.org/drawingml/2006/table">
            <a:tbl>
              <a:tblPr>
                <a:effectLst>
                  <a:outerShdw blurRad="50800" dist="38100" dir="2700000" algn="tl" rotWithShape="0">
                    <a:prstClr val="black">
                      <a:alpha val="40000"/>
                    </a:prstClr>
                  </a:outerShdw>
                </a:effectLst>
                <a:tableStyleId>{3C2FFA5D-87B4-456A-9821-1D502468CF0F}</a:tableStyleId>
              </a:tblPr>
              <a:tblGrid>
                <a:gridCol w="1002343"/>
                <a:gridCol w="994684"/>
              </a:tblGrid>
              <a:tr h="329184">
                <a:tc>
                  <a:txBody>
                    <a:bodyPr/>
                    <a:lstStyle>
                      <a:lvl1pPr>
                        <a:spcBef>
                          <a:spcPct val="20000"/>
                        </a:spcBef>
                        <a:buClr>
                          <a:schemeClr val="hlink"/>
                        </a:buClr>
                        <a:buSzPct val="65000"/>
                        <a:buFont typeface="Wingdings" pitchFamily="2" charset="2"/>
                        <a:defRPr sz="2800">
                          <a:solidFill>
                            <a:schemeClr val="tx1"/>
                          </a:solidFill>
                          <a:effectLst>
                            <a:outerShdw blurRad="38100" dist="38100" dir="2700000" algn="tl">
                              <a:srgbClr val="000000"/>
                            </a:outerShdw>
                          </a:effectLst>
                          <a:latin typeface="Tahoma" pitchFamily="34" charset="0"/>
                          <a:cs typeface="Arial" charset="0"/>
                        </a:defRPr>
                      </a:lvl1pPr>
                      <a:lvl2pPr>
                        <a:spcBef>
                          <a:spcPct val="20000"/>
                        </a:spcBef>
                        <a:buClr>
                          <a:schemeClr val="folHlink"/>
                        </a:buClr>
                        <a:buSzPct val="65000"/>
                        <a:buFont typeface="Wingdings" pitchFamily="2" charset="2"/>
                        <a:defRPr sz="2400">
                          <a:solidFill>
                            <a:schemeClr val="tx1"/>
                          </a:solidFill>
                          <a:effectLst>
                            <a:outerShdw blurRad="38100" dist="38100" dir="2700000" algn="tl">
                              <a:srgbClr val="000000"/>
                            </a:outerShdw>
                          </a:effectLst>
                          <a:latin typeface="Tahoma" pitchFamily="34" charset="0"/>
                          <a:cs typeface="Arial" charset="0"/>
                        </a:defRPr>
                      </a:lvl2pPr>
                      <a:lvl3pPr>
                        <a:spcBef>
                          <a:spcPct val="20000"/>
                        </a:spcBef>
                        <a:buClr>
                          <a:schemeClr val="hlink"/>
                        </a:buClr>
                        <a:buSzPct val="65000"/>
                        <a:buFont typeface="Wingdings" pitchFamily="2" charset="2"/>
                        <a:defRPr sz="2000">
                          <a:solidFill>
                            <a:schemeClr val="tx1"/>
                          </a:solidFill>
                          <a:effectLst>
                            <a:outerShdw blurRad="38100" dist="38100" dir="2700000" algn="tl">
                              <a:srgbClr val="000000"/>
                            </a:outerShdw>
                          </a:effectLst>
                          <a:latin typeface="Tahoma" pitchFamily="34" charset="0"/>
                          <a:cs typeface="Arial" charset="0"/>
                        </a:defRPr>
                      </a:lvl3pPr>
                      <a:lvl4pPr>
                        <a:spcBef>
                          <a:spcPct val="20000"/>
                        </a:spcBef>
                        <a:buClr>
                          <a:schemeClr val="folHlink"/>
                        </a:buClr>
                        <a:buSzPct val="65000"/>
                        <a:buFont typeface="Wingdings" pitchFamily="2" charset="2"/>
                        <a:defRPr>
                          <a:solidFill>
                            <a:schemeClr val="tx1"/>
                          </a:solidFill>
                          <a:effectLst>
                            <a:outerShdw blurRad="38100" dist="38100" dir="2700000" algn="tl">
                              <a:srgbClr val="000000"/>
                            </a:outerShdw>
                          </a:effectLst>
                          <a:latin typeface="Tahoma" pitchFamily="34" charset="0"/>
                          <a:cs typeface="Arial" charset="0"/>
                        </a:defRPr>
                      </a:lvl4pPr>
                      <a:lvl5pPr>
                        <a:spcBef>
                          <a:spcPct val="20000"/>
                        </a:spcBef>
                        <a:buClr>
                          <a:schemeClr val="hlink"/>
                        </a:buClr>
                        <a:buSzPct val="65000"/>
                        <a:buFont typeface="Wingdings" pitchFamily="2" charset="2"/>
                        <a:defRPr>
                          <a:solidFill>
                            <a:schemeClr val="tx1"/>
                          </a:solidFill>
                          <a:effectLst>
                            <a:outerShdw blurRad="38100" dist="38100" dir="2700000" algn="tl">
                              <a:srgbClr val="000000"/>
                            </a:outerShdw>
                          </a:effectLst>
                          <a:latin typeface="Tahoma" pitchFamily="34" charset="0"/>
                          <a:cs typeface="Arial" charset="0"/>
                        </a:defRPr>
                      </a:lvl5pPr>
                      <a:lvl6pPr fontAlgn="base">
                        <a:spcBef>
                          <a:spcPct val="20000"/>
                        </a:spcBef>
                        <a:spcAft>
                          <a:spcPct val="0"/>
                        </a:spcAft>
                        <a:buClr>
                          <a:schemeClr val="hlink"/>
                        </a:buClr>
                        <a:buSzPct val="65000"/>
                        <a:buFont typeface="Wingdings" pitchFamily="2" charset="2"/>
                        <a:defRPr>
                          <a:solidFill>
                            <a:schemeClr val="tx1"/>
                          </a:solidFill>
                          <a:effectLst>
                            <a:outerShdw blurRad="38100" dist="38100" dir="2700000" algn="tl">
                              <a:srgbClr val="000000"/>
                            </a:outerShdw>
                          </a:effectLst>
                          <a:latin typeface="Tahoma" pitchFamily="34" charset="0"/>
                          <a:cs typeface="Arial" charset="0"/>
                        </a:defRPr>
                      </a:lvl6pPr>
                      <a:lvl7pPr fontAlgn="base">
                        <a:spcBef>
                          <a:spcPct val="20000"/>
                        </a:spcBef>
                        <a:spcAft>
                          <a:spcPct val="0"/>
                        </a:spcAft>
                        <a:buClr>
                          <a:schemeClr val="hlink"/>
                        </a:buClr>
                        <a:buSzPct val="65000"/>
                        <a:buFont typeface="Wingdings" pitchFamily="2" charset="2"/>
                        <a:defRPr>
                          <a:solidFill>
                            <a:schemeClr val="tx1"/>
                          </a:solidFill>
                          <a:effectLst>
                            <a:outerShdw blurRad="38100" dist="38100" dir="2700000" algn="tl">
                              <a:srgbClr val="000000"/>
                            </a:outerShdw>
                          </a:effectLst>
                          <a:latin typeface="Tahoma" pitchFamily="34" charset="0"/>
                          <a:cs typeface="Arial" charset="0"/>
                        </a:defRPr>
                      </a:lvl7pPr>
                      <a:lvl8pPr fontAlgn="base">
                        <a:spcBef>
                          <a:spcPct val="20000"/>
                        </a:spcBef>
                        <a:spcAft>
                          <a:spcPct val="0"/>
                        </a:spcAft>
                        <a:buClr>
                          <a:schemeClr val="hlink"/>
                        </a:buClr>
                        <a:buSzPct val="65000"/>
                        <a:buFont typeface="Wingdings" pitchFamily="2" charset="2"/>
                        <a:defRPr>
                          <a:solidFill>
                            <a:schemeClr val="tx1"/>
                          </a:solidFill>
                          <a:effectLst>
                            <a:outerShdw blurRad="38100" dist="38100" dir="2700000" algn="tl">
                              <a:srgbClr val="000000"/>
                            </a:outerShdw>
                          </a:effectLst>
                          <a:latin typeface="Tahoma" pitchFamily="34" charset="0"/>
                          <a:cs typeface="Arial" charset="0"/>
                        </a:defRPr>
                      </a:lvl8pPr>
                      <a:lvl9pPr fontAlgn="base">
                        <a:spcBef>
                          <a:spcPct val="20000"/>
                        </a:spcBef>
                        <a:spcAft>
                          <a:spcPct val="0"/>
                        </a:spcAft>
                        <a:buClr>
                          <a:schemeClr val="hlink"/>
                        </a:buClr>
                        <a:buSzPct val="65000"/>
                        <a:buFont typeface="Wingdings" pitchFamily="2" charset="2"/>
                        <a:defRPr>
                          <a:solidFill>
                            <a:schemeClr val="tx1"/>
                          </a:solidFill>
                          <a:effectLst>
                            <a:outerShdw blurRad="38100" dist="38100" dir="2700000" algn="tl">
                              <a:srgbClr val="000000"/>
                            </a:outerShdw>
                          </a:effectLst>
                          <a:latin typeface="Tahoma" pitchFamily="34" charset="0"/>
                          <a:cs typeface="Arial"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altLang="en-US" sz="1400" b="0" i="0" u="sng" strike="noStrike" cap="none" normalizeH="0" baseline="0" dirty="0" smtClean="0">
                          <a:ln>
                            <a:noFill/>
                          </a:ln>
                          <a:solidFill>
                            <a:schemeClr val="tx1"/>
                          </a:solidFill>
                          <a:effectLst/>
                          <a:latin typeface="Tahoma" pitchFamily="34" charset="0"/>
                          <a:cs typeface="Arial" charset="0"/>
                        </a:rPr>
                        <a:t>Class#</a:t>
                      </a:r>
                    </a:p>
                  </a:txBody>
                  <a:tcPr marL="109728" marR="109728" marT="54864" marB="54864" horzOverflow="overflow"/>
                </a:tc>
                <a:tc>
                  <a:txBody>
                    <a:bodyPr/>
                    <a:lstStyle>
                      <a:lvl1pPr>
                        <a:spcBef>
                          <a:spcPct val="20000"/>
                        </a:spcBef>
                        <a:buClr>
                          <a:schemeClr val="hlink"/>
                        </a:buClr>
                        <a:buSzPct val="65000"/>
                        <a:buFont typeface="Wingdings" pitchFamily="2" charset="2"/>
                        <a:defRPr sz="2800">
                          <a:solidFill>
                            <a:schemeClr val="tx1"/>
                          </a:solidFill>
                          <a:effectLst>
                            <a:outerShdw blurRad="38100" dist="38100" dir="2700000" algn="tl">
                              <a:srgbClr val="000000"/>
                            </a:outerShdw>
                          </a:effectLst>
                          <a:latin typeface="Tahoma" pitchFamily="34" charset="0"/>
                          <a:cs typeface="Arial" charset="0"/>
                        </a:defRPr>
                      </a:lvl1pPr>
                      <a:lvl2pPr>
                        <a:spcBef>
                          <a:spcPct val="20000"/>
                        </a:spcBef>
                        <a:buClr>
                          <a:schemeClr val="folHlink"/>
                        </a:buClr>
                        <a:buSzPct val="65000"/>
                        <a:buFont typeface="Wingdings" pitchFamily="2" charset="2"/>
                        <a:defRPr sz="2400">
                          <a:solidFill>
                            <a:schemeClr val="tx1"/>
                          </a:solidFill>
                          <a:effectLst>
                            <a:outerShdw blurRad="38100" dist="38100" dir="2700000" algn="tl">
                              <a:srgbClr val="000000"/>
                            </a:outerShdw>
                          </a:effectLst>
                          <a:latin typeface="Tahoma" pitchFamily="34" charset="0"/>
                          <a:cs typeface="Arial" charset="0"/>
                        </a:defRPr>
                      </a:lvl2pPr>
                      <a:lvl3pPr>
                        <a:spcBef>
                          <a:spcPct val="20000"/>
                        </a:spcBef>
                        <a:buClr>
                          <a:schemeClr val="hlink"/>
                        </a:buClr>
                        <a:buSzPct val="65000"/>
                        <a:buFont typeface="Wingdings" pitchFamily="2" charset="2"/>
                        <a:defRPr sz="2000">
                          <a:solidFill>
                            <a:schemeClr val="tx1"/>
                          </a:solidFill>
                          <a:effectLst>
                            <a:outerShdw blurRad="38100" dist="38100" dir="2700000" algn="tl">
                              <a:srgbClr val="000000"/>
                            </a:outerShdw>
                          </a:effectLst>
                          <a:latin typeface="Tahoma" pitchFamily="34" charset="0"/>
                          <a:cs typeface="Arial" charset="0"/>
                        </a:defRPr>
                      </a:lvl3pPr>
                      <a:lvl4pPr>
                        <a:spcBef>
                          <a:spcPct val="20000"/>
                        </a:spcBef>
                        <a:buClr>
                          <a:schemeClr val="folHlink"/>
                        </a:buClr>
                        <a:buSzPct val="65000"/>
                        <a:buFont typeface="Wingdings" pitchFamily="2" charset="2"/>
                        <a:defRPr>
                          <a:solidFill>
                            <a:schemeClr val="tx1"/>
                          </a:solidFill>
                          <a:effectLst>
                            <a:outerShdw blurRad="38100" dist="38100" dir="2700000" algn="tl">
                              <a:srgbClr val="000000"/>
                            </a:outerShdw>
                          </a:effectLst>
                          <a:latin typeface="Tahoma" pitchFamily="34" charset="0"/>
                          <a:cs typeface="Arial" charset="0"/>
                        </a:defRPr>
                      </a:lvl4pPr>
                      <a:lvl5pPr>
                        <a:spcBef>
                          <a:spcPct val="20000"/>
                        </a:spcBef>
                        <a:buClr>
                          <a:schemeClr val="hlink"/>
                        </a:buClr>
                        <a:buSzPct val="65000"/>
                        <a:buFont typeface="Wingdings" pitchFamily="2" charset="2"/>
                        <a:defRPr>
                          <a:solidFill>
                            <a:schemeClr val="tx1"/>
                          </a:solidFill>
                          <a:effectLst>
                            <a:outerShdw blurRad="38100" dist="38100" dir="2700000" algn="tl">
                              <a:srgbClr val="000000"/>
                            </a:outerShdw>
                          </a:effectLst>
                          <a:latin typeface="Tahoma" pitchFamily="34" charset="0"/>
                          <a:cs typeface="Arial" charset="0"/>
                        </a:defRPr>
                      </a:lvl5pPr>
                      <a:lvl6pPr fontAlgn="base">
                        <a:spcBef>
                          <a:spcPct val="20000"/>
                        </a:spcBef>
                        <a:spcAft>
                          <a:spcPct val="0"/>
                        </a:spcAft>
                        <a:buClr>
                          <a:schemeClr val="hlink"/>
                        </a:buClr>
                        <a:buSzPct val="65000"/>
                        <a:buFont typeface="Wingdings" pitchFamily="2" charset="2"/>
                        <a:defRPr>
                          <a:solidFill>
                            <a:schemeClr val="tx1"/>
                          </a:solidFill>
                          <a:effectLst>
                            <a:outerShdw blurRad="38100" dist="38100" dir="2700000" algn="tl">
                              <a:srgbClr val="000000"/>
                            </a:outerShdw>
                          </a:effectLst>
                          <a:latin typeface="Tahoma" pitchFamily="34" charset="0"/>
                          <a:cs typeface="Arial" charset="0"/>
                        </a:defRPr>
                      </a:lvl6pPr>
                      <a:lvl7pPr fontAlgn="base">
                        <a:spcBef>
                          <a:spcPct val="20000"/>
                        </a:spcBef>
                        <a:spcAft>
                          <a:spcPct val="0"/>
                        </a:spcAft>
                        <a:buClr>
                          <a:schemeClr val="hlink"/>
                        </a:buClr>
                        <a:buSzPct val="65000"/>
                        <a:buFont typeface="Wingdings" pitchFamily="2" charset="2"/>
                        <a:defRPr>
                          <a:solidFill>
                            <a:schemeClr val="tx1"/>
                          </a:solidFill>
                          <a:effectLst>
                            <a:outerShdw blurRad="38100" dist="38100" dir="2700000" algn="tl">
                              <a:srgbClr val="000000"/>
                            </a:outerShdw>
                          </a:effectLst>
                          <a:latin typeface="Tahoma" pitchFamily="34" charset="0"/>
                          <a:cs typeface="Arial" charset="0"/>
                        </a:defRPr>
                      </a:lvl7pPr>
                      <a:lvl8pPr fontAlgn="base">
                        <a:spcBef>
                          <a:spcPct val="20000"/>
                        </a:spcBef>
                        <a:spcAft>
                          <a:spcPct val="0"/>
                        </a:spcAft>
                        <a:buClr>
                          <a:schemeClr val="hlink"/>
                        </a:buClr>
                        <a:buSzPct val="65000"/>
                        <a:buFont typeface="Wingdings" pitchFamily="2" charset="2"/>
                        <a:defRPr>
                          <a:solidFill>
                            <a:schemeClr val="tx1"/>
                          </a:solidFill>
                          <a:effectLst>
                            <a:outerShdw blurRad="38100" dist="38100" dir="2700000" algn="tl">
                              <a:srgbClr val="000000"/>
                            </a:outerShdw>
                          </a:effectLst>
                          <a:latin typeface="Tahoma" pitchFamily="34" charset="0"/>
                          <a:cs typeface="Arial" charset="0"/>
                        </a:defRPr>
                      </a:lvl8pPr>
                      <a:lvl9pPr fontAlgn="base">
                        <a:spcBef>
                          <a:spcPct val="20000"/>
                        </a:spcBef>
                        <a:spcAft>
                          <a:spcPct val="0"/>
                        </a:spcAft>
                        <a:buClr>
                          <a:schemeClr val="hlink"/>
                        </a:buClr>
                        <a:buSzPct val="65000"/>
                        <a:buFont typeface="Wingdings" pitchFamily="2" charset="2"/>
                        <a:defRPr>
                          <a:solidFill>
                            <a:schemeClr val="tx1"/>
                          </a:solidFill>
                          <a:effectLst>
                            <a:outerShdw blurRad="38100" dist="38100" dir="2700000" algn="tl">
                              <a:srgbClr val="000000"/>
                            </a:outerShdw>
                          </a:effectLst>
                          <a:latin typeface="Tahoma" pitchFamily="34" charset="0"/>
                          <a:cs typeface="Arial"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altLang="en-US" sz="1400" u="sng" strike="noStrike" cap="none" normalizeH="0" baseline="0" dirty="0" smtClean="0">
                          <a:ln>
                            <a:noFill/>
                          </a:ln>
                          <a:effectLst/>
                        </a:rPr>
                        <a:t>Room#</a:t>
                      </a:r>
                      <a:endParaRPr kumimoji="0" lang="en-US" altLang="en-US" sz="1400" b="0" i="0" u="sng" strike="noStrike" cap="none" normalizeH="0" baseline="0" dirty="0" smtClean="0">
                        <a:ln>
                          <a:noFill/>
                        </a:ln>
                        <a:solidFill>
                          <a:schemeClr val="tx1"/>
                        </a:solidFill>
                        <a:effectLst/>
                        <a:latin typeface="Tahoma" pitchFamily="34" charset="0"/>
                        <a:cs typeface="Arial" charset="0"/>
                      </a:endParaRPr>
                    </a:p>
                  </a:txBody>
                  <a:tcPr marL="109728" marR="109728" marT="54864" marB="54864" horzOverflow="overflow"/>
                </a:tc>
              </a:tr>
              <a:tr h="329184">
                <a:tc>
                  <a:txBody>
                    <a:bodyPr/>
                    <a:lstStyle>
                      <a:lvl1pPr>
                        <a:spcBef>
                          <a:spcPct val="20000"/>
                        </a:spcBef>
                        <a:buClr>
                          <a:schemeClr val="hlink"/>
                        </a:buClr>
                        <a:buSzPct val="65000"/>
                        <a:buFont typeface="Wingdings" pitchFamily="2" charset="2"/>
                        <a:defRPr sz="2800">
                          <a:solidFill>
                            <a:schemeClr val="tx1"/>
                          </a:solidFill>
                          <a:effectLst>
                            <a:outerShdw blurRad="38100" dist="38100" dir="2700000" algn="tl">
                              <a:srgbClr val="000000"/>
                            </a:outerShdw>
                          </a:effectLst>
                          <a:latin typeface="Tahoma" pitchFamily="34" charset="0"/>
                          <a:cs typeface="Arial" charset="0"/>
                        </a:defRPr>
                      </a:lvl1pPr>
                      <a:lvl2pPr>
                        <a:spcBef>
                          <a:spcPct val="20000"/>
                        </a:spcBef>
                        <a:buClr>
                          <a:schemeClr val="folHlink"/>
                        </a:buClr>
                        <a:buSzPct val="65000"/>
                        <a:buFont typeface="Wingdings" pitchFamily="2" charset="2"/>
                        <a:defRPr sz="2400">
                          <a:solidFill>
                            <a:schemeClr val="tx1"/>
                          </a:solidFill>
                          <a:effectLst>
                            <a:outerShdw blurRad="38100" dist="38100" dir="2700000" algn="tl">
                              <a:srgbClr val="000000"/>
                            </a:outerShdw>
                          </a:effectLst>
                          <a:latin typeface="Tahoma" pitchFamily="34" charset="0"/>
                          <a:cs typeface="Arial" charset="0"/>
                        </a:defRPr>
                      </a:lvl2pPr>
                      <a:lvl3pPr>
                        <a:spcBef>
                          <a:spcPct val="20000"/>
                        </a:spcBef>
                        <a:buClr>
                          <a:schemeClr val="hlink"/>
                        </a:buClr>
                        <a:buSzPct val="65000"/>
                        <a:buFont typeface="Wingdings" pitchFamily="2" charset="2"/>
                        <a:defRPr sz="2000">
                          <a:solidFill>
                            <a:schemeClr val="tx1"/>
                          </a:solidFill>
                          <a:effectLst>
                            <a:outerShdw blurRad="38100" dist="38100" dir="2700000" algn="tl">
                              <a:srgbClr val="000000"/>
                            </a:outerShdw>
                          </a:effectLst>
                          <a:latin typeface="Tahoma" pitchFamily="34" charset="0"/>
                          <a:cs typeface="Arial" charset="0"/>
                        </a:defRPr>
                      </a:lvl3pPr>
                      <a:lvl4pPr>
                        <a:spcBef>
                          <a:spcPct val="20000"/>
                        </a:spcBef>
                        <a:buClr>
                          <a:schemeClr val="folHlink"/>
                        </a:buClr>
                        <a:buSzPct val="65000"/>
                        <a:buFont typeface="Wingdings" pitchFamily="2" charset="2"/>
                        <a:defRPr>
                          <a:solidFill>
                            <a:schemeClr val="tx1"/>
                          </a:solidFill>
                          <a:effectLst>
                            <a:outerShdw blurRad="38100" dist="38100" dir="2700000" algn="tl">
                              <a:srgbClr val="000000"/>
                            </a:outerShdw>
                          </a:effectLst>
                          <a:latin typeface="Tahoma" pitchFamily="34" charset="0"/>
                          <a:cs typeface="Arial" charset="0"/>
                        </a:defRPr>
                      </a:lvl4pPr>
                      <a:lvl5pPr>
                        <a:spcBef>
                          <a:spcPct val="20000"/>
                        </a:spcBef>
                        <a:buClr>
                          <a:schemeClr val="hlink"/>
                        </a:buClr>
                        <a:buSzPct val="65000"/>
                        <a:buFont typeface="Wingdings" pitchFamily="2" charset="2"/>
                        <a:defRPr>
                          <a:solidFill>
                            <a:schemeClr val="tx1"/>
                          </a:solidFill>
                          <a:effectLst>
                            <a:outerShdw blurRad="38100" dist="38100" dir="2700000" algn="tl">
                              <a:srgbClr val="000000"/>
                            </a:outerShdw>
                          </a:effectLst>
                          <a:latin typeface="Tahoma" pitchFamily="34" charset="0"/>
                          <a:cs typeface="Arial" charset="0"/>
                        </a:defRPr>
                      </a:lvl5pPr>
                      <a:lvl6pPr fontAlgn="base">
                        <a:spcBef>
                          <a:spcPct val="20000"/>
                        </a:spcBef>
                        <a:spcAft>
                          <a:spcPct val="0"/>
                        </a:spcAft>
                        <a:buClr>
                          <a:schemeClr val="hlink"/>
                        </a:buClr>
                        <a:buSzPct val="65000"/>
                        <a:buFont typeface="Wingdings" pitchFamily="2" charset="2"/>
                        <a:defRPr>
                          <a:solidFill>
                            <a:schemeClr val="tx1"/>
                          </a:solidFill>
                          <a:effectLst>
                            <a:outerShdw blurRad="38100" dist="38100" dir="2700000" algn="tl">
                              <a:srgbClr val="000000"/>
                            </a:outerShdw>
                          </a:effectLst>
                          <a:latin typeface="Tahoma" pitchFamily="34" charset="0"/>
                          <a:cs typeface="Arial" charset="0"/>
                        </a:defRPr>
                      </a:lvl6pPr>
                      <a:lvl7pPr fontAlgn="base">
                        <a:spcBef>
                          <a:spcPct val="20000"/>
                        </a:spcBef>
                        <a:spcAft>
                          <a:spcPct val="0"/>
                        </a:spcAft>
                        <a:buClr>
                          <a:schemeClr val="hlink"/>
                        </a:buClr>
                        <a:buSzPct val="65000"/>
                        <a:buFont typeface="Wingdings" pitchFamily="2" charset="2"/>
                        <a:defRPr>
                          <a:solidFill>
                            <a:schemeClr val="tx1"/>
                          </a:solidFill>
                          <a:effectLst>
                            <a:outerShdw blurRad="38100" dist="38100" dir="2700000" algn="tl">
                              <a:srgbClr val="000000"/>
                            </a:outerShdw>
                          </a:effectLst>
                          <a:latin typeface="Tahoma" pitchFamily="34" charset="0"/>
                          <a:cs typeface="Arial" charset="0"/>
                        </a:defRPr>
                      </a:lvl7pPr>
                      <a:lvl8pPr fontAlgn="base">
                        <a:spcBef>
                          <a:spcPct val="20000"/>
                        </a:spcBef>
                        <a:spcAft>
                          <a:spcPct val="0"/>
                        </a:spcAft>
                        <a:buClr>
                          <a:schemeClr val="hlink"/>
                        </a:buClr>
                        <a:buSzPct val="65000"/>
                        <a:buFont typeface="Wingdings" pitchFamily="2" charset="2"/>
                        <a:defRPr>
                          <a:solidFill>
                            <a:schemeClr val="tx1"/>
                          </a:solidFill>
                          <a:effectLst>
                            <a:outerShdw blurRad="38100" dist="38100" dir="2700000" algn="tl">
                              <a:srgbClr val="000000"/>
                            </a:outerShdw>
                          </a:effectLst>
                          <a:latin typeface="Tahoma" pitchFamily="34" charset="0"/>
                          <a:cs typeface="Arial" charset="0"/>
                        </a:defRPr>
                      </a:lvl8pPr>
                      <a:lvl9pPr fontAlgn="base">
                        <a:spcBef>
                          <a:spcPct val="20000"/>
                        </a:spcBef>
                        <a:spcAft>
                          <a:spcPct val="0"/>
                        </a:spcAft>
                        <a:buClr>
                          <a:schemeClr val="hlink"/>
                        </a:buClr>
                        <a:buSzPct val="65000"/>
                        <a:buFont typeface="Wingdings" pitchFamily="2" charset="2"/>
                        <a:defRPr>
                          <a:solidFill>
                            <a:schemeClr val="tx1"/>
                          </a:solidFill>
                          <a:effectLst>
                            <a:outerShdw blurRad="38100" dist="38100" dir="2700000" algn="tl">
                              <a:srgbClr val="000000"/>
                            </a:outerShdw>
                          </a:effectLst>
                          <a:latin typeface="Tahoma" pitchFamily="34" charset="0"/>
                          <a:cs typeface="Arial"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altLang="en-US" sz="1400" u="none" strike="noStrike" cap="none" normalizeH="0" baseline="0" dirty="0" smtClean="0">
                          <a:ln>
                            <a:noFill/>
                          </a:ln>
                          <a:effectLst/>
                        </a:rPr>
                        <a:t>1000</a:t>
                      </a:r>
                      <a:endParaRPr kumimoji="0" lang="en-US" altLang="en-US" sz="1400" b="0" i="0" u="none" strike="noStrike" cap="none" normalizeH="0" baseline="0" dirty="0" smtClean="0">
                        <a:ln>
                          <a:noFill/>
                        </a:ln>
                        <a:solidFill>
                          <a:schemeClr val="tx1"/>
                        </a:solidFill>
                        <a:effectLst/>
                        <a:latin typeface="Tahoma" pitchFamily="34" charset="0"/>
                        <a:cs typeface="Arial" charset="0"/>
                      </a:endParaRPr>
                    </a:p>
                  </a:txBody>
                  <a:tcPr marL="109728" marR="109728" marT="54864" marB="54864" horzOverflow="overflow"/>
                </a:tc>
                <a:tc>
                  <a:txBody>
                    <a:bodyPr/>
                    <a:lstStyle>
                      <a:lvl1pPr>
                        <a:spcBef>
                          <a:spcPct val="20000"/>
                        </a:spcBef>
                        <a:buClr>
                          <a:schemeClr val="hlink"/>
                        </a:buClr>
                        <a:buSzPct val="65000"/>
                        <a:buFont typeface="Wingdings" pitchFamily="2" charset="2"/>
                        <a:defRPr sz="2800">
                          <a:solidFill>
                            <a:schemeClr val="tx1"/>
                          </a:solidFill>
                          <a:effectLst>
                            <a:outerShdw blurRad="38100" dist="38100" dir="2700000" algn="tl">
                              <a:srgbClr val="000000"/>
                            </a:outerShdw>
                          </a:effectLst>
                          <a:latin typeface="Tahoma" pitchFamily="34" charset="0"/>
                          <a:cs typeface="Arial" charset="0"/>
                        </a:defRPr>
                      </a:lvl1pPr>
                      <a:lvl2pPr>
                        <a:spcBef>
                          <a:spcPct val="20000"/>
                        </a:spcBef>
                        <a:buClr>
                          <a:schemeClr val="folHlink"/>
                        </a:buClr>
                        <a:buSzPct val="65000"/>
                        <a:buFont typeface="Wingdings" pitchFamily="2" charset="2"/>
                        <a:defRPr sz="2400">
                          <a:solidFill>
                            <a:schemeClr val="tx1"/>
                          </a:solidFill>
                          <a:effectLst>
                            <a:outerShdw blurRad="38100" dist="38100" dir="2700000" algn="tl">
                              <a:srgbClr val="000000"/>
                            </a:outerShdw>
                          </a:effectLst>
                          <a:latin typeface="Tahoma" pitchFamily="34" charset="0"/>
                          <a:cs typeface="Arial" charset="0"/>
                        </a:defRPr>
                      </a:lvl2pPr>
                      <a:lvl3pPr>
                        <a:spcBef>
                          <a:spcPct val="20000"/>
                        </a:spcBef>
                        <a:buClr>
                          <a:schemeClr val="hlink"/>
                        </a:buClr>
                        <a:buSzPct val="65000"/>
                        <a:buFont typeface="Wingdings" pitchFamily="2" charset="2"/>
                        <a:defRPr sz="2000">
                          <a:solidFill>
                            <a:schemeClr val="tx1"/>
                          </a:solidFill>
                          <a:effectLst>
                            <a:outerShdw blurRad="38100" dist="38100" dir="2700000" algn="tl">
                              <a:srgbClr val="000000"/>
                            </a:outerShdw>
                          </a:effectLst>
                          <a:latin typeface="Tahoma" pitchFamily="34" charset="0"/>
                          <a:cs typeface="Arial" charset="0"/>
                        </a:defRPr>
                      </a:lvl3pPr>
                      <a:lvl4pPr>
                        <a:spcBef>
                          <a:spcPct val="20000"/>
                        </a:spcBef>
                        <a:buClr>
                          <a:schemeClr val="folHlink"/>
                        </a:buClr>
                        <a:buSzPct val="65000"/>
                        <a:buFont typeface="Wingdings" pitchFamily="2" charset="2"/>
                        <a:defRPr>
                          <a:solidFill>
                            <a:schemeClr val="tx1"/>
                          </a:solidFill>
                          <a:effectLst>
                            <a:outerShdw blurRad="38100" dist="38100" dir="2700000" algn="tl">
                              <a:srgbClr val="000000"/>
                            </a:outerShdw>
                          </a:effectLst>
                          <a:latin typeface="Tahoma" pitchFamily="34" charset="0"/>
                          <a:cs typeface="Arial" charset="0"/>
                        </a:defRPr>
                      </a:lvl4pPr>
                      <a:lvl5pPr>
                        <a:spcBef>
                          <a:spcPct val="20000"/>
                        </a:spcBef>
                        <a:buClr>
                          <a:schemeClr val="hlink"/>
                        </a:buClr>
                        <a:buSzPct val="65000"/>
                        <a:buFont typeface="Wingdings" pitchFamily="2" charset="2"/>
                        <a:defRPr>
                          <a:solidFill>
                            <a:schemeClr val="tx1"/>
                          </a:solidFill>
                          <a:effectLst>
                            <a:outerShdw blurRad="38100" dist="38100" dir="2700000" algn="tl">
                              <a:srgbClr val="000000"/>
                            </a:outerShdw>
                          </a:effectLst>
                          <a:latin typeface="Tahoma" pitchFamily="34" charset="0"/>
                          <a:cs typeface="Arial" charset="0"/>
                        </a:defRPr>
                      </a:lvl5pPr>
                      <a:lvl6pPr fontAlgn="base">
                        <a:spcBef>
                          <a:spcPct val="20000"/>
                        </a:spcBef>
                        <a:spcAft>
                          <a:spcPct val="0"/>
                        </a:spcAft>
                        <a:buClr>
                          <a:schemeClr val="hlink"/>
                        </a:buClr>
                        <a:buSzPct val="65000"/>
                        <a:buFont typeface="Wingdings" pitchFamily="2" charset="2"/>
                        <a:defRPr>
                          <a:solidFill>
                            <a:schemeClr val="tx1"/>
                          </a:solidFill>
                          <a:effectLst>
                            <a:outerShdw blurRad="38100" dist="38100" dir="2700000" algn="tl">
                              <a:srgbClr val="000000"/>
                            </a:outerShdw>
                          </a:effectLst>
                          <a:latin typeface="Tahoma" pitchFamily="34" charset="0"/>
                          <a:cs typeface="Arial" charset="0"/>
                        </a:defRPr>
                      </a:lvl6pPr>
                      <a:lvl7pPr fontAlgn="base">
                        <a:spcBef>
                          <a:spcPct val="20000"/>
                        </a:spcBef>
                        <a:spcAft>
                          <a:spcPct val="0"/>
                        </a:spcAft>
                        <a:buClr>
                          <a:schemeClr val="hlink"/>
                        </a:buClr>
                        <a:buSzPct val="65000"/>
                        <a:buFont typeface="Wingdings" pitchFamily="2" charset="2"/>
                        <a:defRPr>
                          <a:solidFill>
                            <a:schemeClr val="tx1"/>
                          </a:solidFill>
                          <a:effectLst>
                            <a:outerShdw blurRad="38100" dist="38100" dir="2700000" algn="tl">
                              <a:srgbClr val="000000"/>
                            </a:outerShdw>
                          </a:effectLst>
                          <a:latin typeface="Tahoma" pitchFamily="34" charset="0"/>
                          <a:cs typeface="Arial" charset="0"/>
                        </a:defRPr>
                      </a:lvl7pPr>
                      <a:lvl8pPr fontAlgn="base">
                        <a:spcBef>
                          <a:spcPct val="20000"/>
                        </a:spcBef>
                        <a:spcAft>
                          <a:spcPct val="0"/>
                        </a:spcAft>
                        <a:buClr>
                          <a:schemeClr val="hlink"/>
                        </a:buClr>
                        <a:buSzPct val="65000"/>
                        <a:buFont typeface="Wingdings" pitchFamily="2" charset="2"/>
                        <a:defRPr>
                          <a:solidFill>
                            <a:schemeClr val="tx1"/>
                          </a:solidFill>
                          <a:effectLst>
                            <a:outerShdw blurRad="38100" dist="38100" dir="2700000" algn="tl">
                              <a:srgbClr val="000000"/>
                            </a:outerShdw>
                          </a:effectLst>
                          <a:latin typeface="Tahoma" pitchFamily="34" charset="0"/>
                          <a:cs typeface="Arial" charset="0"/>
                        </a:defRPr>
                      </a:lvl8pPr>
                      <a:lvl9pPr fontAlgn="base">
                        <a:spcBef>
                          <a:spcPct val="20000"/>
                        </a:spcBef>
                        <a:spcAft>
                          <a:spcPct val="0"/>
                        </a:spcAft>
                        <a:buClr>
                          <a:schemeClr val="hlink"/>
                        </a:buClr>
                        <a:buSzPct val="65000"/>
                        <a:buFont typeface="Wingdings" pitchFamily="2" charset="2"/>
                        <a:defRPr>
                          <a:solidFill>
                            <a:schemeClr val="tx1"/>
                          </a:solidFill>
                          <a:effectLst>
                            <a:outerShdw blurRad="38100" dist="38100" dir="2700000" algn="tl">
                              <a:srgbClr val="000000"/>
                            </a:outerShdw>
                          </a:effectLst>
                          <a:latin typeface="Tahoma" pitchFamily="34" charset="0"/>
                          <a:cs typeface="Arial"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altLang="en-US" sz="1400" u="none" strike="noStrike" cap="none" normalizeH="0" baseline="0" dirty="0" smtClean="0">
                          <a:ln>
                            <a:noFill/>
                          </a:ln>
                          <a:effectLst/>
                        </a:rPr>
                        <a:t>102</a:t>
                      </a:r>
                      <a:endParaRPr kumimoji="0" lang="en-US" altLang="en-US" sz="1400" b="0" i="0" u="none" strike="noStrike" cap="none" normalizeH="0" baseline="0" dirty="0" smtClean="0">
                        <a:ln>
                          <a:noFill/>
                        </a:ln>
                        <a:solidFill>
                          <a:schemeClr val="tx1"/>
                        </a:solidFill>
                        <a:effectLst/>
                        <a:latin typeface="Tahoma" pitchFamily="34" charset="0"/>
                        <a:cs typeface="Arial" charset="0"/>
                      </a:endParaRPr>
                    </a:p>
                  </a:txBody>
                  <a:tcPr marL="109728" marR="109728" marT="54864" marB="54864" horzOverflow="overflow"/>
                </a:tc>
              </a:tr>
              <a:tr h="329184">
                <a:tc>
                  <a:txBody>
                    <a:bodyPr/>
                    <a:lstStyle>
                      <a:lvl1pPr>
                        <a:spcBef>
                          <a:spcPct val="20000"/>
                        </a:spcBef>
                        <a:buClr>
                          <a:schemeClr val="hlink"/>
                        </a:buClr>
                        <a:buSzPct val="65000"/>
                        <a:buFont typeface="Wingdings" pitchFamily="2" charset="2"/>
                        <a:defRPr sz="2800">
                          <a:solidFill>
                            <a:schemeClr val="tx1"/>
                          </a:solidFill>
                          <a:effectLst>
                            <a:outerShdw blurRad="38100" dist="38100" dir="2700000" algn="tl">
                              <a:srgbClr val="000000"/>
                            </a:outerShdw>
                          </a:effectLst>
                          <a:latin typeface="Tahoma" pitchFamily="34" charset="0"/>
                          <a:cs typeface="Arial" charset="0"/>
                        </a:defRPr>
                      </a:lvl1pPr>
                      <a:lvl2pPr>
                        <a:spcBef>
                          <a:spcPct val="20000"/>
                        </a:spcBef>
                        <a:buClr>
                          <a:schemeClr val="folHlink"/>
                        </a:buClr>
                        <a:buSzPct val="65000"/>
                        <a:buFont typeface="Wingdings" pitchFamily="2" charset="2"/>
                        <a:defRPr sz="2400">
                          <a:solidFill>
                            <a:schemeClr val="tx1"/>
                          </a:solidFill>
                          <a:effectLst>
                            <a:outerShdw blurRad="38100" dist="38100" dir="2700000" algn="tl">
                              <a:srgbClr val="000000"/>
                            </a:outerShdw>
                          </a:effectLst>
                          <a:latin typeface="Tahoma" pitchFamily="34" charset="0"/>
                          <a:cs typeface="Arial" charset="0"/>
                        </a:defRPr>
                      </a:lvl2pPr>
                      <a:lvl3pPr>
                        <a:spcBef>
                          <a:spcPct val="20000"/>
                        </a:spcBef>
                        <a:buClr>
                          <a:schemeClr val="hlink"/>
                        </a:buClr>
                        <a:buSzPct val="65000"/>
                        <a:buFont typeface="Wingdings" pitchFamily="2" charset="2"/>
                        <a:defRPr sz="2000">
                          <a:solidFill>
                            <a:schemeClr val="tx1"/>
                          </a:solidFill>
                          <a:effectLst>
                            <a:outerShdw blurRad="38100" dist="38100" dir="2700000" algn="tl">
                              <a:srgbClr val="000000"/>
                            </a:outerShdw>
                          </a:effectLst>
                          <a:latin typeface="Tahoma" pitchFamily="34" charset="0"/>
                          <a:cs typeface="Arial" charset="0"/>
                        </a:defRPr>
                      </a:lvl3pPr>
                      <a:lvl4pPr>
                        <a:spcBef>
                          <a:spcPct val="20000"/>
                        </a:spcBef>
                        <a:buClr>
                          <a:schemeClr val="folHlink"/>
                        </a:buClr>
                        <a:buSzPct val="65000"/>
                        <a:buFont typeface="Wingdings" pitchFamily="2" charset="2"/>
                        <a:defRPr>
                          <a:solidFill>
                            <a:schemeClr val="tx1"/>
                          </a:solidFill>
                          <a:effectLst>
                            <a:outerShdw blurRad="38100" dist="38100" dir="2700000" algn="tl">
                              <a:srgbClr val="000000"/>
                            </a:outerShdw>
                          </a:effectLst>
                          <a:latin typeface="Tahoma" pitchFamily="34" charset="0"/>
                          <a:cs typeface="Arial" charset="0"/>
                        </a:defRPr>
                      </a:lvl4pPr>
                      <a:lvl5pPr>
                        <a:spcBef>
                          <a:spcPct val="20000"/>
                        </a:spcBef>
                        <a:buClr>
                          <a:schemeClr val="hlink"/>
                        </a:buClr>
                        <a:buSzPct val="65000"/>
                        <a:buFont typeface="Wingdings" pitchFamily="2" charset="2"/>
                        <a:defRPr>
                          <a:solidFill>
                            <a:schemeClr val="tx1"/>
                          </a:solidFill>
                          <a:effectLst>
                            <a:outerShdw blurRad="38100" dist="38100" dir="2700000" algn="tl">
                              <a:srgbClr val="000000"/>
                            </a:outerShdw>
                          </a:effectLst>
                          <a:latin typeface="Tahoma" pitchFamily="34" charset="0"/>
                          <a:cs typeface="Arial" charset="0"/>
                        </a:defRPr>
                      </a:lvl5pPr>
                      <a:lvl6pPr fontAlgn="base">
                        <a:spcBef>
                          <a:spcPct val="20000"/>
                        </a:spcBef>
                        <a:spcAft>
                          <a:spcPct val="0"/>
                        </a:spcAft>
                        <a:buClr>
                          <a:schemeClr val="hlink"/>
                        </a:buClr>
                        <a:buSzPct val="65000"/>
                        <a:buFont typeface="Wingdings" pitchFamily="2" charset="2"/>
                        <a:defRPr>
                          <a:solidFill>
                            <a:schemeClr val="tx1"/>
                          </a:solidFill>
                          <a:effectLst>
                            <a:outerShdw blurRad="38100" dist="38100" dir="2700000" algn="tl">
                              <a:srgbClr val="000000"/>
                            </a:outerShdw>
                          </a:effectLst>
                          <a:latin typeface="Tahoma" pitchFamily="34" charset="0"/>
                          <a:cs typeface="Arial" charset="0"/>
                        </a:defRPr>
                      </a:lvl6pPr>
                      <a:lvl7pPr fontAlgn="base">
                        <a:spcBef>
                          <a:spcPct val="20000"/>
                        </a:spcBef>
                        <a:spcAft>
                          <a:spcPct val="0"/>
                        </a:spcAft>
                        <a:buClr>
                          <a:schemeClr val="hlink"/>
                        </a:buClr>
                        <a:buSzPct val="65000"/>
                        <a:buFont typeface="Wingdings" pitchFamily="2" charset="2"/>
                        <a:defRPr>
                          <a:solidFill>
                            <a:schemeClr val="tx1"/>
                          </a:solidFill>
                          <a:effectLst>
                            <a:outerShdw blurRad="38100" dist="38100" dir="2700000" algn="tl">
                              <a:srgbClr val="000000"/>
                            </a:outerShdw>
                          </a:effectLst>
                          <a:latin typeface="Tahoma" pitchFamily="34" charset="0"/>
                          <a:cs typeface="Arial" charset="0"/>
                        </a:defRPr>
                      </a:lvl7pPr>
                      <a:lvl8pPr fontAlgn="base">
                        <a:spcBef>
                          <a:spcPct val="20000"/>
                        </a:spcBef>
                        <a:spcAft>
                          <a:spcPct val="0"/>
                        </a:spcAft>
                        <a:buClr>
                          <a:schemeClr val="hlink"/>
                        </a:buClr>
                        <a:buSzPct val="65000"/>
                        <a:buFont typeface="Wingdings" pitchFamily="2" charset="2"/>
                        <a:defRPr>
                          <a:solidFill>
                            <a:schemeClr val="tx1"/>
                          </a:solidFill>
                          <a:effectLst>
                            <a:outerShdw blurRad="38100" dist="38100" dir="2700000" algn="tl">
                              <a:srgbClr val="000000"/>
                            </a:outerShdw>
                          </a:effectLst>
                          <a:latin typeface="Tahoma" pitchFamily="34" charset="0"/>
                          <a:cs typeface="Arial" charset="0"/>
                        </a:defRPr>
                      </a:lvl8pPr>
                      <a:lvl9pPr fontAlgn="base">
                        <a:spcBef>
                          <a:spcPct val="20000"/>
                        </a:spcBef>
                        <a:spcAft>
                          <a:spcPct val="0"/>
                        </a:spcAft>
                        <a:buClr>
                          <a:schemeClr val="hlink"/>
                        </a:buClr>
                        <a:buSzPct val="65000"/>
                        <a:buFont typeface="Wingdings" pitchFamily="2" charset="2"/>
                        <a:defRPr>
                          <a:solidFill>
                            <a:schemeClr val="tx1"/>
                          </a:solidFill>
                          <a:effectLst>
                            <a:outerShdw blurRad="38100" dist="38100" dir="2700000" algn="tl">
                              <a:srgbClr val="000000"/>
                            </a:outerShdw>
                          </a:effectLst>
                          <a:latin typeface="Tahoma" pitchFamily="34" charset="0"/>
                          <a:cs typeface="Arial"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altLang="en-US" sz="1400" u="none" strike="noStrike" cap="none" normalizeH="0" baseline="0" dirty="0" smtClean="0">
                          <a:ln>
                            <a:noFill/>
                          </a:ln>
                          <a:effectLst/>
                        </a:rPr>
                        <a:t>1001</a:t>
                      </a:r>
                      <a:endParaRPr kumimoji="0" lang="en-US" altLang="en-US" sz="1400" b="0" i="0" u="none" strike="noStrike" cap="none" normalizeH="0" baseline="0" dirty="0" smtClean="0">
                        <a:ln>
                          <a:noFill/>
                        </a:ln>
                        <a:solidFill>
                          <a:schemeClr val="tx1"/>
                        </a:solidFill>
                        <a:effectLst/>
                        <a:latin typeface="Tahoma" pitchFamily="34" charset="0"/>
                        <a:cs typeface="Arial" charset="0"/>
                      </a:endParaRPr>
                    </a:p>
                  </a:txBody>
                  <a:tcPr marL="109728" marR="109728" marT="54864" marB="54864" horzOverflow="overflow"/>
                </a:tc>
                <a:tc>
                  <a:txBody>
                    <a:bodyPr/>
                    <a:lstStyle>
                      <a:lvl1pPr>
                        <a:spcBef>
                          <a:spcPct val="20000"/>
                        </a:spcBef>
                        <a:buClr>
                          <a:schemeClr val="hlink"/>
                        </a:buClr>
                        <a:buSzPct val="65000"/>
                        <a:buFont typeface="Wingdings" pitchFamily="2" charset="2"/>
                        <a:defRPr sz="2800">
                          <a:solidFill>
                            <a:schemeClr val="tx1"/>
                          </a:solidFill>
                          <a:effectLst>
                            <a:outerShdw blurRad="38100" dist="38100" dir="2700000" algn="tl">
                              <a:srgbClr val="000000"/>
                            </a:outerShdw>
                          </a:effectLst>
                          <a:latin typeface="Tahoma" pitchFamily="34" charset="0"/>
                          <a:cs typeface="Arial" charset="0"/>
                        </a:defRPr>
                      </a:lvl1pPr>
                      <a:lvl2pPr>
                        <a:spcBef>
                          <a:spcPct val="20000"/>
                        </a:spcBef>
                        <a:buClr>
                          <a:schemeClr val="folHlink"/>
                        </a:buClr>
                        <a:buSzPct val="65000"/>
                        <a:buFont typeface="Wingdings" pitchFamily="2" charset="2"/>
                        <a:defRPr sz="2400">
                          <a:solidFill>
                            <a:schemeClr val="tx1"/>
                          </a:solidFill>
                          <a:effectLst>
                            <a:outerShdw blurRad="38100" dist="38100" dir="2700000" algn="tl">
                              <a:srgbClr val="000000"/>
                            </a:outerShdw>
                          </a:effectLst>
                          <a:latin typeface="Tahoma" pitchFamily="34" charset="0"/>
                          <a:cs typeface="Arial" charset="0"/>
                        </a:defRPr>
                      </a:lvl2pPr>
                      <a:lvl3pPr>
                        <a:spcBef>
                          <a:spcPct val="20000"/>
                        </a:spcBef>
                        <a:buClr>
                          <a:schemeClr val="hlink"/>
                        </a:buClr>
                        <a:buSzPct val="65000"/>
                        <a:buFont typeface="Wingdings" pitchFamily="2" charset="2"/>
                        <a:defRPr sz="2000">
                          <a:solidFill>
                            <a:schemeClr val="tx1"/>
                          </a:solidFill>
                          <a:effectLst>
                            <a:outerShdw blurRad="38100" dist="38100" dir="2700000" algn="tl">
                              <a:srgbClr val="000000"/>
                            </a:outerShdw>
                          </a:effectLst>
                          <a:latin typeface="Tahoma" pitchFamily="34" charset="0"/>
                          <a:cs typeface="Arial" charset="0"/>
                        </a:defRPr>
                      </a:lvl3pPr>
                      <a:lvl4pPr>
                        <a:spcBef>
                          <a:spcPct val="20000"/>
                        </a:spcBef>
                        <a:buClr>
                          <a:schemeClr val="folHlink"/>
                        </a:buClr>
                        <a:buSzPct val="65000"/>
                        <a:buFont typeface="Wingdings" pitchFamily="2" charset="2"/>
                        <a:defRPr>
                          <a:solidFill>
                            <a:schemeClr val="tx1"/>
                          </a:solidFill>
                          <a:effectLst>
                            <a:outerShdw blurRad="38100" dist="38100" dir="2700000" algn="tl">
                              <a:srgbClr val="000000"/>
                            </a:outerShdw>
                          </a:effectLst>
                          <a:latin typeface="Tahoma" pitchFamily="34" charset="0"/>
                          <a:cs typeface="Arial" charset="0"/>
                        </a:defRPr>
                      </a:lvl4pPr>
                      <a:lvl5pPr>
                        <a:spcBef>
                          <a:spcPct val="20000"/>
                        </a:spcBef>
                        <a:buClr>
                          <a:schemeClr val="hlink"/>
                        </a:buClr>
                        <a:buSzPct val="65000"/>
                        <a:buFont typeface="Wingdings" pitchFamily="2" charset="2"/>
                        <a:defRPr>
                          <a:solidFill>
                            <a:schemeClr val="tx1"/>
                          </a:solidFill>
                          <a:effectLst>
                            <a:outerShdw blurRad="38100" dist="38100" dir="2700000" algn="tl">
                              <a:srgbClr val="000000"/>
                            </a:outerShdw>
                          </a:effectLst>
                          <a:latin typeface="Tahoma" pitchFamily="34" charset="0"/>
                          <a:cs typeface="Arial" charset="0"/>
                        </a:defRPr>
                      </a:lvl5pPr>
                      <a:lvl6pPr fontAlgn="base">
                        <a:spcBef>
                          <a:spcPct val="20000"/>
                        </a:spcBef>
                        <a:spcAft>
                          <a:spcPct val="0"/>
                        </a:spcAft>
                        <a:buClr>
                          <a:schemeClr val="hlink"/>
                        </a:buClr>
                        <a:buSzPct val="65000"/>
                        <a:buFont typeface="Wingdings" pitchFamily="2" charset="2"/>
                        <a:defRPr>
                          <a:solidFill>
                            <a:schemeClr val="tx1"/>
                          </a:solidFill>
                          <a:effectLst>
                            <a:outerShdw blurRad="38100" dist="38100" dir="2700000" algn="tl">
                              <a:srgbClr val="000000"/>
                            </a:outerShdw>
                          </a:effectLst>
                          <a:latin typeface="Tahoma" pitchFamily="34" charset="0"/>
                          <a:cs typeface="Arial" charset="0"/>
                        </a:defRPr>
                      </a:lvl6pPr>
                      <a:lvl7pPr fontAlgn="base">
                        <a:spcBef>
                          <a:spcPct val="20000"/>
                        </a:spcBef>
                        <a:spcAft>
                          <a:spcPct val="0"/>
                        </a:spcAft>
                        <a:buClr>
                          <a:schemeClr val="hlink"/>
                        </a:buClr>
                        <a:buSzPct val="65000"/>
                        <a:buFont typeface="Wingdings" pitchFamily="2" charset="2"/>
                        <a:defRPr>
                          <a:solidFill>
                            <a:schemeClr val="tx1"/>
                          </a:solidFill>
                          <a:effectLst>
                            <a:outerShdw blurRad="38100" dist="38100" dir="2700000" algn="tl">
                              <a:srgbClr val="000000"/>
                            </a:outerShdw>
                          </a:effectLst>
                          <a:latin typeface="Tahoma" pitchFamily="34" charset="0"/>
                          <a:cs typeface="Arial" charset="0"/>
                        </a:defRPr>
                      </a:lvl7pPr>
                      <a:lvl8pPr fontAlgn="base">
                        <a:spcBef>
                          <a:spcPct val="20000"/>
                        </a:spcBef>
                        <a:spcAft>
                          <a:spcPct val="0"/>
                        </a:spcAft>
                        <a:buClr>
                          <a:schemeClr val="hlink"/>
                        </a:buClr>
                        <a:buSzPct val="65000"/>
                        <a:buFont typeface="Wingdings" pitchFamily="2" charset="2"/>
                        <a:defRPr>
                          <a:solidFill>
                            <a:schemeClr val="tx1"/>
                          </a:solidFill>
                          <a:effectLst>
                            <a:outerShdw blurRad="38100" dist="38100" dir="2700000" algn="tl">
                              <a:srgbClr val="000000"/>
                            </a:outerShdw>
                          </a:effectLst>
                          <a:latin typeface="Tahoma" pitchFamily="34" charset="0"/>
                          <a:cs typeface="Arial" charset="0"/>
                        </a:defRPr>
                      </a:lvl8pPr>
                      <a:lvl9pPr fontAlgn="base">
                        <a:spcBef>
                          <a:spcPct val="20000"/>
                        </a:spcBef>
                        <a:spcAft>
                          <a:spcPct val="0"/>
                        </a:spcAft>
                        <a:buClr>
                          <a:schemeClr val="hlink"/>
                        </a:buClr>
                        <a:buSzPct val="65000"/>
                        <a:buFont typeface="Wingdings" pitchFamily="2" charset="2"/>
                        <a:defRPr>
                          <a:solidFill>
                            <a:schemeClr val="tx1"/>
                          </a:solidFill>
                          <a:effectLst>
                            <a:outerShdw blurRad="38100" dist="38100" dir="2700000" algn="tl">
                              <a:srgbClr val="000000"/>
                            </a:outerShdw>
                          </a:effectLst>
                          <a:latin typeface="Tahoma" pitchFamily="34" charset="0"/>
                          <a:cs typeface="Arial"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altLang="en-US" sz="1400" u="none" strike="noStrike" cap="none" normalizeH="0" baseline="0" dirty="0" smtClean="0">
                          <a:ln>
                            <a:noFill/>
                          </a:ln>
                          <a:effectLst/>
                        </a:rPr>
                        <a:t>209</a:t>
                      </a:r>
                      <a:endParaRPr kumimoji="0" lang="en-US" altLang="en-US" sz="1400" b="0" i="0" u="none" strike="noStrike" cap="none" normalizeH="0" baseline="0" dirty="0" smtClean="0">
                        <a:ln>
                          <a:noFill/>
                        </a:ln>
                        <a:solidFill>
                          <a:schemeClr val="tx1"/>
                        </a:solidFill>
                        <a:effectLst/>
                        <a:latin typeface="Tahoma" pitchFamily="34" charset="0"/>
                        <a:cs typeface="Arial" charset="0"/>
                      </a:endParaRPr>
                    </a:p>
                  </a:txBody>
                  <a:tcPr marL="109728" marR="109728" marT="54864" marB="54864" horzOverflow="overflow"/>
                </a:tc>
              </a:tr>
              <a:tr h="329184">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altLang="en-US" sz="1400" b="0" i="0" u="none" strike="noStrike" cap="none" normalizeH="0" baseline="0" dirty="0" smtClean="0">
                          <a:ln>
                            <a:noFill/>
                          </a:ln>
                          <a:solidFill>
                            <a:schemeClr val="tx1"/>
                          </a:solidFill>
                          <a:effectLst/>
                          <a:latin typeface="Tahoma" pitchFamily="34" charset="0"/>
                          <a:cs typeface="Arial" charset="0"/>
                        </a:rPr>
                        <a:t>1002</a:t>
                      </a:r>
                    </a:p>
                  </a:txBody>
                  <a:tcPr marL="109728" marR="109728" marT="54864" marB="54864" horzOverflow="overflow"/>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altLang="en-US" sz="1400" b="0" i="0" u="none" strike="noStrike" cap="none" normalizeH="0" baseline="0" dirty="0" smtClean="0">
                          <a:ln>
                            <a:noFill/>
                          </a:ln>
                          <a:solidFill>
                            <a:schemeClr val="tx1"/>
                          </a:solidFill>
                          <a:effectLst/>
                          <a:latin typeface="Tahoma" pitchFamily="34" charset="0"/>
                          <a:cs typeface="Arial" charset="0"/>
                        </a:rPr>
                        <a:t>300</a:t>
                      </a:r>
                    </a:p>
                  </a:txBody>
                  <a:tcPr marL="109728" marR="109728" marT="54864" marB="54864" horzOverflow="overflow"/>
                </a:tc>
              </a:tr>
            </a:tbl>
          </a:graphicData>
        </a:graphic>
      </p:graphicFrame>
      <p:sp>
        <p:nvSpPr>
          <p:cNvPr id="3" name="Rectangle 2"/>
          <p:cNvSpPr/>
          <p:nvPr/>
        </p:nvSpPr>
        <p:spPr>
          <a:xfrm>
            <a:off x="2287951" y="1684791"/>
            <a:ext cx="10149840" cy="830997"/>
          </a:xfrm>
          <a:prstGeom prst="rect">
            <a:avLst/>
          </a:prstGeom>
        </p:spPr>
        <p:txBody>
          <a:bodyPr wrap="square">
            <a:spAutoFit/>
          </a:bodyPr>
          <a:lstStyle/>
          <a:p>
            <a:pPr algn="ctr"/>
            <a:r>
              <a:rPr lang="en-US" sz="2400" b="1" dirty="0"/>
              <a:t>The process of organizing the fields and tables of a relational database to minimize </a:t>
            </a:r>
            <a:r>
              <a:rPr lang="en-US" sz="2400" b="1" dirty="0"/>
              <a:t>redundancy</a:t>
            </a:r>
            <a:endParaRPr lang="en-US" sz="2400" b="1" dirty="0"/>
          </a:p>
        </p:txBody>
      </p:sp>
      <p:graphicFrame>
        <p:nvGraphicFramePr>
          <p:cNvPr id="14" name="Group 85"/>
          <p:cNvGraphicFramePr>
            <a:graphicFrameLocks/>
          </p:cNvGraphicFramePr>
          <p:nvPr>
            <p:extLst/>
          </p:nvPr>
        </p:nvGraphicFramePr>
        <p:xfrm>
          <a:off x="6106003" y="6309360"/>
          <a:ext cx="1757838" cy="1316736"/>
        </p:xfrm>
        <a:graphic>
          <a:graphicData uri="http://schemas.openxmlformats.org/drawingml/2006/table">
            <a:tbl>
              <a:tblPr>
                <a:effectLst>
                  <a:outerShdw blurRad="50800" dist="38100" dir="2700000" algn="tl" rotWithShape="0">
                    <a:prstClr val="black">
                      <a:alpha val="40000"/>
                    </a:prstClr>
                  </a:outerShdw>
                </a:effectLst>
                <a:tableStyleId>{3C2FFA5D-87B4-456A-9821-1D502468CF0F}</a:tableStyleId>
              </a:tblPr>
              <a:tblGrid>
                <a:gridCol w="843438"/>
                <a:gridCol w="914400"/>
              </a:tblGrid>
              <a:tr h="329184">
                <a:tc>
                  <a:txBody>
                    <a:bodyPr/>
                    <a:lstStyle>
                      <a:lvl1pPr>
                        <a:spcBef>
                          <a:spcPct val="20000"/>
                        </a:spcBef>
                        <a:buClr>
                          <a:schemeClr val="hlink"/>
                        </a:buClr>
                        <a:buSzPct val="65000"/>
                        <a:buFont typeface="Wingdings" pitchFamily="2" charset="2"/>
                        <a:defRPr sz="2800">
                          <a:solidFill>
                            <a:schemeClr val="tx1"/>
                          </a:solidFill>
                          <a:effectLst>
                            <a:outerShdw blurRad="38100" dist="38100" dir="2700000" algn="tl">
                              <a:srgbClr val="000000"/>
                            </a:outerShdw>
                          </a:effectLst>
                          <a:latin typeface="Tahoma" pitchFamily="34" charset="0"/>
                          <a:cs typeface="Arial" charset="0"/>
                        </a:defRPr>
                      </a:lvl1pPr>
                      <a:lvl2pPr>
                        <a:spcBef>
                          <a:spcPct val="20000"/>
                        </a:spcBef>
                        <a:buClr>
                          <a:schemeClr val="folHlink"/>
                        </a:buClr>
                        <a:buSzPct val="65000"/>
                        <a:buFont typeface="Wingdings" pitchFamily="2" charset="2"/>
                        <a:defRPr sz="2400">
                          <a:solidFill>
                            <a:schemeClr val="tx1"/>
                          </a:solidFill>
                          <a:effectLst>
                            <a:outerShdw blurRad="38100" dist="38100" dir="2700000" algn="tl">
                              <a:srgbClr val="000000"/>
                            </a:outerShdw>
                          </a:effectLst>
                          <a:latin typeface="Tahoma" pitchFamily="34" charset="0"/>
                          <a:cs typeface="Arial" charset="0"/>
                        </a:defRPr>
                      </a:lvl2pPr>
                      <a:lvl3pPr>
                        <a:spcBef>
                          <a:spcPct val="20000"/>
                        </a:spcBef>
                        <a:buClr>
                          <a:schemeClr val="hlink"/>
                        </a:buClr>
                        <a:buSzPct val="65000"/>
                        <a:buFont typeface="Wingdings" pitchFamily="2" charset="2"/>
                        <a:defRPr sz="2000">
                          <a:solidFill>
                            <a:schemeClr val="tx1"/>
                          </a:solidFill>
                          <a:effectLst>
                            <a:outerShdw blurRad="38100" dist="38100" dir="2700000" algn="tl">
                              <a:srgbClr val="000000"/>
                            </a:outerShdw>
                          </a:effectLst>
                          <a:latin typeface="Tahoma" pitchFamily="34" charset="0"/>
                          <a:cs typeface="Arial" charset="0"/>
                        </a:defRPr>
                      </a:lvl3pPr>
                      <a:lvl4pPr>
                        <a:spcBef>
                          <a:spcPct val="20000"/>
                        </a:spcBef>
                        <a:buClr>
                          <a:schemeClr val="folHlink"/>
                        </a:buClr>
                        <a:buSzPct val="65000"/>
                        <a:buFont typeface="Wingdings" pitchFamily="2" charset="2"/>
                        <a:defRPr>
                          <a:solidFill>
                            <a:schemeClr val="tx1"/>
                          </a:solidFill>
                          <a:effectLst>
                            <a:outerShdw blurRad="38100" dist="38100" dir="2700000" algn="tl">
                              <a:srgbClr val="000000"/>
                            </a:outerShdw>
                          </a:effectLst>
                          <a:latin typeface="Tahoma" pitchFamily="34" charset="0"/>
                          <a:cs typeface="Arial" charset="0"/>
                        </a:defRPr>
                      </a:lvl4pPr>
                      <a:lvl5pPr>
                        <a:spcBef>
                          <a:spcPct val="20000"/>
                        </a:spcBef>
                        <a:buClr>
                          <a:schemeClr val="hlink"/>
                        </a:buClr>
                        <a:buSzPct val="65000"/>
                        <a:buFont typeface="Wingdings" pitchFamily="2" charset="2"/>
                        <a:defRPr>
                          <a:solidFill>
                            <a:schemeClr val="tx1"/>
                          </a:solidFill>
                          <a:effectLst>
                            <a:outerShdw blurRad="38100" dist="38100" dir="2700000" algn="tl">
                              <a:srgbClr val="000000"/>
                            </a:outerShdw>
                          </a:effectLst>
                          <a:latin typeface="Tahoma" pitchFamily="34" charset="0"/>
                          <a:cs typeface="Arial" charset="0"/>
                        </a:defRPr>
                      </a:lvl5pPr>
                      <a:lvl6pPr fontAlgn="base">
                        <a:spcBef>
                          <a:spcPct val="20000"/>
                        </a:spcBef>
                        <a:spcAft>
                          <a:spcPct val="0"/>
                        </a:spcAft>
                        <a:buClr>
                          <a:schemeClr val="hlink"/>
                        </a:buClr>
                        <a:buSzPct val="65000"/>
                        <a:buFont typeface="Wingdings" pitchFamily="2" charset="2"/>
                        <a:defRPr>
                          <a:solidFill>
                            <a:schemeClr val="tx1"/>
                          </a:solidFill>
                          <a:effectLst>
                            <a:outerShdw blurRad="38100" dist="38100" dir="2700000" algn="tl">
                              <a:srgbClr val="000000"/>
                            </a:outerShdw>
                          </a:effectLst>
                          <a:latin typeface="Tahoma" pitchFamily="34" charset="0"/>
                          <a:cs typeface="Arial" charset="0"/>
                        </a:defRPr>
                      </a:lvl6pPr>
                      <a:lvl7pPr fontAlgn="base">
                        <a:spcBef>
                          <a:spcPct val="20000"/>
                        </a:spcBef>
                        <a:spcAft>
                          <a:spcPct val="0"/>
                        </a:spcAft>
                        <a:buClr>
                          <a:schemeClr val="hlink"/>
                        </a:buClr>
                        <a:buSzPct val="65000"/>
                        <a:buFont typeface="Wingdings" pitchFamily="2" charset="2"/>
                        <a:defRPr>
                          <a:solidFill>
                            <a:schemeClr val="tx1"/>
                          </a:solidFill>
                          <a:effectLst>
                            <a:outerShdw blurRad="38100" dist="38100" dir="2700000" algn="tl">
                              <a:srgbClr val="000000"/>
                            </a:outerShdw>
                          </a:effectLst>
                          <a:latin typeface="Tahoma" pitchFamily="34" charset="0"/>
                          <a:cs typeface="Arial" charset="0"/>
                        </a:defRPr>
                      </a:lvl7pPr>
                      <a:lvl8pPr fontAlgn="base">
                        <a:spcBef>
                          <a:spcPct val="20000"/>
                        </a:spcBef>
                        <a:spcAft>
                          <a:spcPct val="0"/>
                        </a:spcAft>
                        <a:buClr>
                          <a:schemeClr val="hlink"/>
                        </a:buClr>
                        <a:buSzPct val="65000"/>
                        <a:buFont typeface="Wingdings" pitchFamily="2" charset="2"/>
                        <a:defRPr>
                          <a:solidFill>
                            <a:schemeClr val="tx1"/>
                          </a:solidFill>
                          <a:effectLst>
                            <a:outerShdw blurRad="38100" dist="38100" dir="2700000" algn="tl">
                              <a:srgbClr val="000000"/>
                            </a:outerShdw>
                          </a:effectLst>
                          <a:latin typeface="Tahoma" pitchFamily="34" charset="0"/>
                          <a:cs typeface="Arial" charset="0"/>
                        </a:defRPr>
                      </a:lvl8pPr>
                      <a:lvl9pPr fontAlgn="base">
                        <a:spcBef>
                          <a:spcPct val="20000"/>
                        </a:spcBef>
                        <a:spcAft>
                          <a:spcPct val="0"/>
                        </a:spcAft>
                        <a:buClr>
                          <a:schemeClr val="hlink"/>
                        </a:buClr>
                        <a:buSzPct val="65000"/>
                        <a:buFont typeface="Wingdings" pitchFamily="2" charset="2"/>
                        <a:defRPr>
                          <a:solidFill>
                            <a:schemeClr val="tx1"/>
                          </a:solidFill>
                          <a:effectLst>
                            <a:outerShdw blurRad="38100" dist="38100" dir="2700000" algn="tl">
                              <a:srgbClr val="000000"/>
                            </a:outerShdw>
                          </a:effectLst>
                          <a:latin typeface="Tahoma" pitchFamily="34" charset="0"/>
                          <a:cs typeface="Arial"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altLang="en-US" sz="1400" b="0" i="0" u="sng" strike="noStrike" cap="none" normalizeH="0" baseline="0" dirty="0" smtClean="0">
                          <a:ln>
                            <a:noFill/>
                          </a:ln>
                          <a:solidFill>
                            <a:schemeClr val="tx1"/>
                          </a:solidFill>
                          <a:effectLst/>
                          <a:latin typeface="Tahoma" pitchFamily="34" charset="0"/>
                          <a:cs typeface="Arial" charset="0"/>
                        </a:rPr>
                        <a:t>Class#</a:t>
                      </a:r>
                    </a:p>
                  </a:txBody>
                  <a:tcPr marL="109728" marR="109728" marT="54864" marB="54864" horzOverflow="overflow"/>
                </a:tc>
                <a:tc>
                  <a:txBody>
                    <a:bodyPr/>
                    <a:lstStyle>
                      <a:lvl1pPr>
                        <a:spcBef>
                          <a:spcPct val="20000"/>
                        </a:spcBef>
                        <a:buClr>
                          <a:schemeClr val="hlink"/>
                        </a:buClr>
                        <a:buSzPct val="65000"/>
                        <a:buFont typeface="Wingdings" pitchFamily="2" charset="2"/>
                        <a:defRPr sz="2800">
                          <a:solidFill>
                            <a:schemeClr val="tx1"/>
                          </a:solidFill>
                          <a:effectLst>
                            <a:outerShdw blurRad="38100" dist="38100" dir="2700000" algn="tl">
                              <a:srgbClr val="000000"/>
                            </a:outerShdw>
                          </a:effectLst>
                          <a:latin typeface="Tahoma" pitchFamily="34" charset="0"/>
                          <a:cs typeface="Arial" charset="0"/>
                        </a:defRPr>
                      </a:lvl1pPr>
                      <a:lvl2pPr>
                        <a:spcBef>
                          <a:spcPct val="20000"/>
                        </a:spcBef>
                        <a:buClr>
                          <a:schemeClr val="folHlink"/>
                        </a:buClr>
                        <a:buSzPct val="65000"/>
                        <a:buFont typeface="Wingdings" pitchFamily="2" charset="2"/>
                        <a:defRPr sz="2400">
                          <a:solidFill>
                            <a:schemeClr val="tx1"/>
                          </a:solidFill>
                          <a:effectLst>
                            <a:outerShdw blurRad="38100" dist="38100" dir="2700000" algn="tl">
                              <a:srgbClr val="000000"/>
                            </a:outerShdw>
                          </a:effectLst>
                          <a:latin typeface="Tahoma" pitchFamily="34" charset="0"/>
                          <a:cs typeface="Arial" charset="0"/>
                        </a:defRPr>
                      </a:lvl2pPr>
                      <a:lvl3pPr>
                        <a:spcBef>
                          <a:spcPct val="20000"/>
                        </a:spcBef>
                        <a:buClr>
                          <a:schemeClr val="hlink"/>
                        </a:buClr>
                        <a:buSzPct val="65000"/>
                        <a:buFont typeface="Wingdings" pitchFamily="2" charset="2"/>
                        <a:defRPr sz="2000">
                          <a:solidFill>
                            <a:schemeClr val="tx1"/>
                          </a:solidFill>
                          <a:effectLst>
                            <a:outerShdw blurRad="38100" dist="38100" dir="2700000" algn="tl">
                              <a:srgbClr val="000000"/>
                            </a:outerShdw>
                          </a:effectLst>
                          <a:latin typeface="Tahoma" pitchFamily="34" charset="0"/>
                          <a:cs typeface="Arial" charset="0"/>
                        </a:defRPr>
                      </a:lvl3pPr>
                      <a:lvl4pPr>
                        <a:spcBef>
                          <a:spcPct val="20000"/>
                        </a:spcBef>
                        <a:buClr>
                          <a:schemeClr val="folHlink"/>
                        </a:buClr>
                        <a:buSzPct val="65000"/>
                        <a:buFont typeface="Wingdings" pitchFamily="2" charset="2"/>
                        <a:defRPr>
                          <a:solidFill>
                            <a:schemeClr val="tx1"/>
                          </a:solidFill>
                          <a:effectLst>
                            <a:outerShdw blurRad="38100" dist="38100" dir="2700000" algn="tl">
                              <a:srgbClr val="000000"/>
                            </a:outerShdw>
                          </a:effectLst>
                          <a:latin typeface="Tahoma" pitchFamily="34" charset="0"/>
                          <a:cs typeface="Arial" charset="0"/>
                        </a:defRPr>
                      </a:lvl4pPr>
                      <a:lvl5pPr>
                        <a:spcBef>
                          <a:spcPct val="20000"/>
                        </a:spcBef>
                        <a:buClr>
                          <a:schemeClr val="hlink"/>
                        </a:buClr>
                        <a:buSzPct val="65000"/>
                        <a:buFont typeface="Wingdings" pitchFamily="2" charset="2"/>
                        <a:defRPr>
                          <a:solidFill>
                            <a:schemeClr val="tx1"/>
                          </a:solidFill>
                          <a:effectLst>
                            <a:outerShdw blurRad="38100" dist="38100" dir="2700000" algn="tl">
                              <a:srgbClr val="000000"/>
                            </a:outerShdw>
                          </a:effectLst>
                          <a:latin typeface="Tahoma" pitchFamily="34" charset="0"/>
                          <a:cs typeface="Arial" charset="0"/>
                        </a:defRPr>
                      </a:lvl5pPr>
                      <a:lvl6pPr fontAlgn="base">
                        <a:spcBef>
                          <a:spcPct val="20000"/>
                        </a:spcBef>
                        <a:spcAft>
                          <a:spcPct val="0"/>
                        </a:spcAft>
                        <a:buClr>
                          <a:schemeClr val="hlink"/>
                        </a:buClr>
                        <a:buSzPct val="65000"/>
                        <a:buFont typeface="Wingdings" pitchFamily="2" charset="2"/>
                        <a:defRPr>
                          <a:solidFill>
                            <a:schemeClr val="tx1"/>
                          </a:solidFill>
                          <a:effectLst>
                            <a:outerShdw blurRad="38100" dist="38100" dir="2700000" algn="tl">
                              <a:srgbClr val="000000"/>
                            </a:outerShdw>
                          </a:effectLst>
                          <a:latin typeface="Tahoma" pitchFamily="34" charset="0"/>
                          <a:cs typeface="Arial" charset="0"/>
                        </a:defRPr>
                      </a:lvl6pPr>
                      <a:lvl7pPr fontAlgn="base">
                        <a:spcBef>
                          <a:spcPct val="20000"/>
                        </a:spcBef>
                        <a:spcAft>
                          <a:spcPct val="0"/>
                        </a:spcAft>
                        <a:buClr>
                          <a:schemeClr val="hlink"/>
                        </a:buClr>
                        <a:buSzPct val="65000"/>
                        <a:buFont typeface="Wingdings" pitchFamily="2" charset="2"/>
                        <a:defRPr>
                          <a:solidFill>
                            <a:schemeClr val="tx1"/>
                          </a:solidFill>
                          <a:effectLst>
                            <a:outerShdw blurRad="38100" dist="38100" dir="2700000" algn="tl">
                              <a:srgbClr val="000000"/>
                            </a:outerShdw>
                          </a:effectLst>
                          <a:latin typeface="Tahoma" pitchFamily="34" charset="0"/>
                          <a:cs typeface="Arial" charset="0"/>
                        </a:defRPr>
                      </a:lvl7pPr>
                      <a:lvl8pPr fontAlgn="base">
                        <a:spcBef>
                          <a:spcPct val="20000"/>
                        </a:spcBef>
                        <a:spcAft>
                          <a:spcPct val="0"/>
                        </a:spcAft>
                        <a:buClr>
                          <a:schemeClr val="hlink"/>
                        </a:buClr>
                        <a:buSzPct val="65000"/>
                        <a:buFont typeface="Wingdings" pitchFamily="2" charset="2"/>
                        <a:defRPr>
                          <a:solidFill>
                            <a:schemeClr val="tx1"/>
                          </a:solidFill>
                          <a:effectLst>
                            <a:outerShdw blurRad="38100" dist="38100" dir="2700000" algn="tl">
                              <a:srgbClr val="000000"/>
                            </a:outerShdw>
                          </a:effectLst>
                          <a:latin typeface="Tahoma" pitchFamily="34" charset="0"/>
                          <a:cs typeface="Arial" charset="0"/>
                        </a:defRPr>
                      </a:lvl8pPr>
                      <a:lvl9pPr fontAlgn="base">
                        <a:spcBef>
                          <a:spcPct val="20000"/>
                        </a:spcBef>
                        <a:spcAft>
                          <a:spcPct val="0"/>
                        </a:spcAft>
                        <a:buClr>
                          <a:schemeClr val="hlink"/>
                        </a:buClr>
                        <a:buSzPct val="65000"/>
                        <a:buFont typeface="Wingdings" pitchFamily="2" charset="2"/>
                        <a:defRPr>
                          <a:solidFill>
                            <a:schemeClr val="tx1"/>
                          </a:solidFill>
                          <a:effectLst>
                            <a:outerShdw blurRad="38100" dist="38100" dir="2700000" algn="tl">
                              <a:srgbClr val="000000"/>
                            </a:outerShdw>
                          </a:effectLst>
                          <a:latin typeface="Tahoma" pitchFamily="34" charset="0"/>
                          <a:cs typeface="Arial"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altLang="en-US" sz="1400" u="sng" strike="noStrike" cap="none" normalizeH="0" baseline="0" dirty="0" smtClean="0">
                          <a:ln>
                            <a:noFill/>
                          </a:ln>
                          <a:effectLst/>
                        </a:rPr>
                        <a:t>Teacher</a:t>
                      </a:r>
                      <a:endParaRPr kumimoji="0" lang="en-US" altLang="en-US" sz="1400" b="0" i="0" u="sng" strike="noStrike" cap="none" normalizeH="0" baseline="0" dirty="0" smtClean="0">
                        <a:ln>
                          <a:noFill/>
                        </a:ln>
                        <a:solidFill>
                          <a:schemeClr val="tx1"/>
                        </a:solidFill>
                        <a:effectLst/>
                        <a:latin typeface="Tahoma" pitchFamily="34" charset="0"/>
                        <a:cs typeface="Arial" charset="0"/>
                      </a:endParaRPr>
                    </a:p>
                  </a:txBody>
                  <a:tcPr marL="109728" marR="109728" marT="54864" marB="54864" horzOverflow="overflow"/>
                </a:tc>
              </a:tr>
              <a:tr h="329184">
                <a:tc>
                  <a:txBody>
                    <a:bodyPr/>
                    <a:lstStyle>
                      <a:lvl1pPr>
                        <a:spcBef>
                          <a:spcPct val="20000"/>
                        </a:spcBef>
                        <a:buClr>
                          <a:schemeClr val="hlink"/>
                        </a:buClr>
                        <a:buSzPct val="65000"/>
                        <a:buFont typeface="Wingdings" pitchFamily="2" charset="2"/>
                        <a:defRPr sz="2800">
                          <a:solidFill>
                            <a:schemeClr val="tx1"/>
                          </a:solidFill>
                          <a:effectLst>
                            <a:outerShdw blurRad="38100" dist="38100" dir="2700000" algn="tl">
                              <a:srgbClr val="000000"/>
                            </a:outerShdw>
                          </a:effectLst>
                          <a:latin typeface="Tahoma" pitchFamily="34" charset="0"/>
                          <a:cs typeface="Arial" charset="0"/>
                        </a:defRPr>
                      </a:lvl1pPr>
                      <a:lvl2pPr>
                        <a:spcBef>
                          <a:spcPct val="20000"/>
                        </a:spcBef>
                        <a:buClr>
                          <a:schemeClr val="folHlink"/>
                        </a:buClr>
                        <a:buSzPct val="65000"/>
                        <a:buFont typeface="Wingdings" pitchFamily="2" charset="2"/>
                        <a:defRPr sz="2400">
                          <a:solidFill>
                            <a:schemeClr val="tx1"/>
                          </a:solidFill>
                          <a:effectLst>
                            <a:outerShdw blurRad="38100" dist="38100" dir="2700000" algn="tl">
                              <a:srgbClr val="000000"/>
                            </a:outerShdw>
                          </a:effectLst>
                          <a:latin typeface="Tahoma" pitchFamily="34" charset="0"/>
                          <a:cs typeface="Arial" charset="0"/>
                        </a:defRPr>
                      </a:lvl2pPr>
                      <a:lvl3pPr>
                        <a:spcBef>
                          <a:spcPct val="20000"/>
                        </a:spcBef>
                        <a:buClr>
                          <a:schemeClr val="hlink"/>
                        </a:buClr>
                        <a:buSzPct val="65000"/>
                        <a:buFont typeface="Wingdings" pitchFamily="2" charset="2"/>
                        <a:defRPr sz="2000">
                          <a:solidFill>
                            <a:schemeClr val="tx1"/>
                          </a:solidFill>
                          <a:effectLst>
                            <a:outerShdw blurRad="38100" dist="38100" dir="2700000" algn="tl">
                              <a:srgbClr val="000000"/>
                            </a:outerShdw>
                          </a:effectLst>
                          <a:latin typeface="Tahoma" pitchFamily="34" charset="0"/>
                          <a:cs typeface="Arial" charset="0"/>
                        </a:defRPr>
                      </a:lvl3pPr>
                      <a:lvl4pPr>
                        <a:spcBef>
                          <a:spcPct val="20000"/>
                        </a:spcBef>
                        <a:buClr>
                          <a:schemeClr val="folHlink"/>
                        </a:buClr>
                        <a:buSzPct val="65000"/>
                        <a:buFont typeface="Wingdings" pitchFamily="2" charset="2"/>
                        <a:defRPr>
                          <a:solidFill>
                            <a:schemeClr val="tx1"/>
                          </a:solidFill>
                          <a:effectLst>
                            <a:outerShdw blurRad="38100" dist="38100" dir="2700000" algn="tl">
                              <a:srgbClr val="000000"/>
                            </a:outerShdw>
                          </a:effectLst>
                          <a:latin typeface="Tahoma" pitchFamily="34" charset="0"/>
                          <a:cs typeface="Arial" charset="0"/>
                        </a:defRPr>
                      </a:lvl4pPr>
                      <a:lvl5pPr>
                        <a:spcBef>
                          <a:spcPct val="20000"/>
                        </a:spcBef>
                        <a:buClr>
                          <a:schemeClr val="hlink"/>
                        </a:buClr>
                        <a:buSzPct val="65000"/>
                        <a:buFont typeface="Wingdings" pitchFamily="2" charset="2"/>
                        <a:defRPr>
                          <a:solidFill>
                            <a:schemeClr val="tx1"/>
                          </a:solidFill>
                          <a:effectLst>
                            <a:outerShdw blurRad="38100" dist="38100" dir="2700000" algn="tl">
                              <a:srgbClr val="000000"/>
                            </a:outerShdw>
                          </a:effectLst>
                          <a:latin typeface="Tahoma" pitchFamily="34" charset="0"/>
                          <a:cs typeface="Arial" charset="0"/>
                        </a:defRPr>
                      </a:lvl5pPr>
                      <a:lvl6pPr fontAlgn="base">
                        <a:spcBef>
                          <a:spcPct val="20000"/>
                        </a:spcBef>
                        <a:spcAft>
                          <a:spcPct val="0"/>
                        </a:spcAft>
                        <a:buClr>
                          <a:schemeClr val="hlink"/>
                        </a:buClr>
                        <a:buSzPct val="65000"/>
                        <a:buFont typeface="Wingdings" pitchFamily="2" charset="2"/>
                        <a:defRPr>
                          <a:solidFill>
                            <a:schemeClr val="tx1"/>
                          </a:solidFill>
                          <a:effectLst>
                            <a:outerShdw blurRad="38100" dist="38100" dir="2700000" algn="tl">
                              <a:srgbClr val="000000"/>
                            </a:outerShdw>
                          </a:effectLst>
                          <a:latin typeface="Tahoma" pitchFamily="34" charset="0"/>
                          <a:cs typeface="Arial" charset="0"/>
                        </a:defRPr>
                      </a:lvl6pPr>
                      <a:lvl7pPr fontAlgn="base">
                        <a:spcBef>
                          <a:spcPct val="20000"/>
                        </a:spcBef>
                        <a:spcAft>
                          <a:spcPct val="0"/>
                        </a:spcAft>
                        <a:buClr>
                          <a:schemeClr val="hlink"/>
                        </a:buClr>
                        <a:buSzPct val="65000"/>
                        <a:buFont typeface="Wingdings" pitchFamily="2" charset="2"/>
                        <a:defRPr>
                          <a:solidFill>
                            <a:schemeClr val="tx1"/>
                          </a:solidFill>
                          <a:effectLst>
                            <a:outerShdw blurRad="38100" dist="38100" dir="2700000" algn="tl">
                              <a:srgbClr val="000000"/>
                            </a:outerShdw>
                          </a:effectLst>
                          <a:latin typeface="Tahoma" pitchFamily="34" charset="0"/>
                          <a:cs typeface="Arial" charset="0"/>
                        </a:defRPr>
                      </a:lvl7pPr>
                      <a:lvl8pPr fontAlgn="base">
                        <a:spcBef>
                          <a:spcPct val="20000"/>
                        </a:spcBef>
                        <a:spcAft>
                          <a:spcPct val="0"/>
                        </a:spcAft>
                        <a:buClr>
                          <a:schemeClr val="hlink"/>
                        </a:buClr>
                        <a:buSzPct val="65000"/>
                        <a:buFont typeface="Wingdings" pitchFamily="2" charset="2"/>
                        <a:defRPr>
                          <a:solidFill>
                            <a:schemeClr val="tx1"/>
                          </a:solidFill>
                          <a:effectLst>
                            <a:outerShdw blurRad="38100" dist="38100" dir="2700000" algn="tl">
                              <a:srgbClr val="000000"/>
                            </a:outerShdw>
                          </a:effectLst>
                          <a:latin typeface="Tahoma" pitchFamily="34" charset="0"/>
                          <a:cs typeface="Arial" charset="0"/>
                        </a:defRPr>
                      </a:lvl8pPr>
                      <a:lvl9pPr fontAlgn="base">
                        <a:spcBef>
                          <a:spcPct val="20000"/>
                        </a:spcBef>
                        <a:spcAft>
                          <a:spcPct val="0"/>
                        </a:spcAft>
                        <a:buClr>
                          <a:schemeClr val="hlink"/>
                        </a:buClr>
                        <a:buSzPct val="65000"/>
                        <a:buFont typeface="Wingdings" pitchFamily="2" charset="2"/>
                        <a:defRPr>
                          <a:solidFill>
                            <a:schemeClr val="tx1"/>
                          </a:solidFill>
                          <a:effectLst>
                            <a:outerShdw blurRad="38100" dist="38100" dir="2700000" algn="tl">
                              <a:srgbClr val="000000"/>
                            </a:outerShdw>
                          </a:effectLst>
                          <a:latin typeface="Tahoma" pitchFamily="34" charset="0"/>
                          <a:cs typeface="Arial"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altLang="en-US" sz="1400" u="none" strike="noStrike" cap="none" normalizeH="0" baseline="0" dirty="0" smtClean="0">
                          <a:ln>
                            <a:noFill/>
                          </a:ln>
                          <a:effectLst/>
                        </a:rPr>
                        <a:t>1000</a:t>
                      </a:r>
                      <a:endParaRPr kumimoji="0" lang="en-US" altLang="en-US" sz="1400" b="0" i="0" u="none" strike="noStrike" cap="none" normalizeH="0" baseline="0" dirty="0" smtClean="0">
                        <a:ln>
                          <a:noFill/>
                        </a:ln>
                        <a:solidFill>
                          <a:schemeClr val="tx1"/>
                        </a:solidFill>
                        <a:effectLst/>
                        <a:latin typeface="Tahoma" pitchFamily="34" charset="0"/>
                        <a:cs typeface="Arial" charset="0"/>
                      </a:endParaRPr>
                    </a:p>
                  </a:txBody>
                  <a:tcPr marL="109728" marR="109728" marT="54864" marB="54864" horzOverflow="overflow"/>
                </a:tc>
                <a:tc>
                  <a:txBody>
                    <a:bodyPr/>
                    <a:lstStyle>
                      <a:lvl1pPr>
                        <a:spcBef>
                          <a:spcPct val="20000"/>
                        </a:spcBef>
                        <a:buClr>
                          <a:schemeClr val="hlink"/>
                        </a:buClr>
                        <a:buSzPct val="65000"/>
                        <a:buFont typeface="Wingdings" pitchFamily="2" charset="2"/>
                        <a:defRPr sz="2800">
                          <a:solidFill>
                            <a:schemeClr val="tx1"/>
                          </a:solidFill>
                          <a:effectLst>
                            <a:outerShdw blurRad="38100" dist="38100" dir="2700000" algn="tl">
                              <a:srgbClr val="000000"/>
                            </a:outerShdw>
                          </a:effectLst>
                          <a:latin typeface="Tahoma" pitchFamily="34" charset="0"/>
                          <a:cs typeface="Arial" charset="0"/>
                        </a:defRPr>
                      </a:lvl1pPr>
                      <a:lvl2pPr>
                        <a:spcBef>
                          <a:spcPct val="20000"/>
                        </a:spcBef>
                        <a:buClr>
                          <a:schemeClr val="folHlink"/>
                        </a:buClr>
                        <a:buSzPct val="65000"/>
                        <a:buFont typeface="Wingdings" pitchFamily="2" charset="2"/>
                        <a:defRPr sz="2400">
                          <a:solidFill>
                            <a:schemeClr val="tx1"/>
                          </a:solidFill>
                          <a:effectLst>
                            <a:outerShdw blurRad="38100" dist="38100" dir="2700000" algn="tl">
                              <a:srgbClr val="000000"/>
                            </a:outerShdw>
                          </a:effectLst>
                          <a:latin typeface="Tahoma" pitchFamily="34" charset="0"/>
                          <a:cs typeface="Arial" charset="0"/>
                        </a:defRPr>
                      </a:lvl2pPr>
                      <a:lvl3pPr>
                        <a:spcBef>
                          <a:spcPct val="20000"/>
                        </a:spcBef>
                        <a:buClr>
                          <a:schemeClr val="hlink"/>
                        </a:buClr>
                        <a:buSzPct val="65000"/>
                        <a:buFont typeface="Wingdings" pitchFamily="2" charset="2"/>
                        <a:defRPr sz="2000">
                          <a:solidFill>
                            <a:schemeClr val="tx1"/>
                          </a:solidFill>
                          <a:effectLst>
                            <a:outerShdw blurRad="38100" dist="38100" dir="2700000" algn="tl">
                              <a:srgbClr val="000000"/>
                            </a:outerShdw>
                          </a:effectLst>
                          <a:latin typeface="Tahoma" pitchFamily="34" charset="0"/>
                          <a:cs typeface="Arial" charset="0"/>
                        </a:defRPr>
                      </a:lvl3pPr>
                      <a:lvl4pPr>
                        <a:spcBef>
                          <a:spcPct val="20000"/>
                        </a:spcBef>
                        <a:buClr>
                          <a:schemeClr val="folHlink"/>
                        </a:buClr>
                        <a:buSzPct val="65000"/>
                        <a:buFont typeface="Wingdings" pitchFamily="2" charset="2"/>
                        <a:defRPr>
                          <a:solidFill>
                            <a:schemeClr val="tx1"/>
                          </a:solidFill>
                          <a:effectLst>
                            <a:outerShdw blurRad="38100" dist="38100" dir="2700000" algn="tl">
                              <a:srgbClr val="000000"/>
                            </a:outerShdw>
                          </a:effectLst>
                          <a:latin typeface="Tahoma" pitchFamily="34" charset="0"/>
                          <a:cs typeface="Arial" charset="0"/>
                        </a:defRPr>
                      </a:lvl4pPr>
                      <a:lvl5pPr>
                        <a:spcBef>
                          <a:spcPct val="20000"/>
                        </a:spcBef>
                        <a:buClr>
                          <a:schemeClr val="hlink"/>
                        </a:buClr>
                        <a:buSzPct val="65000"/>
                        <a:buFont typeface="Wingdings" pitchFamily="2" charset="2"/>
                        <a:defRPr>
                          <a:solidFill>
                            <a:schemeClr val="tx1"/>
                          </a:solidFill>
                          <a:effectLst>
                            <a:outerShdw blurRad="38100" dist="38100" dir="2700000" algn="tl">
                              <a:srgbClr val="000000"/>
                            </a:outerShdw>
                          </a:effectLst>
                          <a:latin typeface="Tahoma" pitchFamily="34" charset="0"/>
                          <a:cs typeface="Arial" charset="0"/>
                        </a:defRPr>
                      </a:lvl5pPr>
                      <a:lvl6pPr fontAlgn="base">
                        <a:spcBef>
                          <a:spcPct val="20000"/>
                        </a:spcBef>
                        <a:spcAft>
                          <a:spcPct val="0"/>
                        </a:spcAft>
                        <a:buClr>
                          <a:schemeClr val="hlink"/>
                        </a:buClr>
                        <a:buSzPct val="65000"/>
                        <a:buFont typeface="Wingdings" pitchFamily="2" charset="2"/>
                        <a:defRPr>
                          <a:solidFill>
                            <a:schemeClr val="tx1"/>
                          </a:solidFill>
                          <a:effectLst>
                            <a:outerShdw blurRad="38100" dist="38100" dir="2700000" algn="tl">
                              <a:srgbClr val="000000"/>
                            </a:outerShdw>
                          </a:effectLst>
                          <a:latin typeface="Tahoma" pitchFamily="34" charset="0"/>
                          <a:cs typeface="Arial" charset="0"/>
                        </a:defRPr>
                      </a:lvl6pPr>
                      <a:lvl7pPr fontAlgn="base">
                        <a:spcBef>
                          <a:spcPct val="20000"/>
                        </a:spcBef>
                        <a:spcAft>
                          <a:spcPct val="0"/>
                        </a:spcAft>
                        <a:buClr>
                          <a:schemeClr val="hlink"/>
                        </a:buClr>
                        <a:buSzPct val="65000"/>
                        <a:buFont typeface="Wingdings" pitchFamily="2" charset="2"/>
                        <a:defRPr>
                          <a:solidFill>
                            <a:schemeClr val="tx1"/>
                          </a:solidFill>
                          <a:effectLst>
                            <a:outerShdw blurRad="38100" dist="38100" dir="2700000" algn="tl">
                              <a:srgbClr val="000000"/>
                            </a:outerShdw>
                          </a:effectLst>
                          <a:latin typeface="Tahoma" pitchFamily="34" charset="0"/>
                          <a:cs typeface="Arial" charset="0"/>
                        </a:defRPr>
                      </a:lvl7pPr>
                      <a:lvl8pPr fontAlgn="base">
                        <a:spcBef>
                          <a:spcPct val="20000"/>
                        </a:spcBef>
                        <a:spcAft>
                          <a:spcPct val="0"/>
                        </a:spcAft>
                        <a:buClr>
                          <a:schemeClr val="hlink"/>
                        </a:buClr>
                        <a:buSzPct val="65000"/>
                        <a:buFont typeface="Wingdings" pitchFamily="2" charset="2"/>
                        <a:defRPr>
                          <a:solidFill>
                            <a:schemeClr val="tx1"/>
                          </a:solidFill>
                          <a:effectLst>
                            <a:outerShdw blurRad="38100" dist="38100" dir="2700000" algn="tl">
                              <a:srgbClr val="000000"/>
                            </a:outerShdw>
                          </a:effectLst>
                          <a:latin typeface="Tahoma" pitchFamily="34" charset="0"/>
                          <a:cs typeface="Arial" charset="0"/>
                        </a:defRPr>
                      </a:lvl8pPr>
                      <a:lvl9pPr fontAlgn="base">
                        <a:spcBef>
                          <a:spcPct val="20000"/>
                        </a:spcBef>
                        <a:spcAft>
                          <a:spcPct val="0"/>
                        </a:spcAft>
                        <a:buClr>
                          <a:schemeClr val="hlink"/>
                        </a:buClr>
                        <a:buSzPct val="65000"/>
                        <a:buFont typeface="Wingdings" pitchFamily="2" charset="2"/>
                        <a:defRPr>
                          <a:solidFill>
                            <a:schemeClr val="tx1"/>
                          </a:solidFill>
                          <a:effectLst>
                            <a:outerShdw blurRad="38100" dist="38100" dir="2700000" algn="tl">
                              <a:srgbClr val="000000"/>
                            </a:outerShdw>
                          </a:effectLst>
                          <a:latin typeface="Tahoma" pitchFamily="34" charset="0"/>
                          <a:cs typeface="Arial"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altLang="en-US" sz="1400" u="none" strike="noStrike" cap="none" normalizeH="0" baseline="0" dirty="0" smtClean="0">
                          <a:ln>
                            <a:noFill/>
                          </a:ln>
                          <a:effectLst/>
                        </a:rPr>
                        <a:t>Smith</a:t>
                      </a:r>
                      <a:endParaRPr kumimoji="0" lang="en-US" altLang="en-US" sz="1400" b="0" i="0" u="none" strike="noStrike" cap="none" normalizeH="0" baseline="0" dirty="0" smtClean="0">
                        <a:ln>
                          <a:noFill/>
                        </a:ln>
                        <a:solidFill>
                          <a:schemeClr val="tx1"/>
                        </a:solidFill>
                        <a:effectLst/>
                        <a:latin typeface="Tahoma" pitchFamily="34" charset="0"/>
                        <a:cs typeface="Arial" charset="0"/>
                      </a:endParaRPr>
                    </a:p>
                  </a:txBody>
                  <a:tcPr marL="109728" marR="109728" marT="54864" marB="54864" horzOverflow="overflow"/>
                </a:tc>
              </a:tr>
              <a:tr h="329184">
                <a:tc>
                  <a:txBody>
                    <a:bodyPr/>
                    <a:lstStyle>
                      <a:lvl1pPr>
                        <a:spcBef>
                          <a:spcPct val="20000"/>
                        </a:spcBef>
                        <a:buClr>
                          <a:schemeClr val="hlink"/>
                        </a:buClr>
                        <a:buSzPct val="65000"/>
                        <a:buFont typeface="Wingdings" pitchFamily="2" charset="2"/>
                        <a:defRPr sz="2800">
                          <a:solidFill>
                            <a:schemeClr val="tx1"/>
                          </a:solidFill>
                          <a:effectLst>
                            <a:outerShdw blurRad="38100" dist="38100" dir="2700000" algn="tl">
                              <a:srgbClr val="000000"/>
                            </a:outerShdw>
                          </a:effectLst>
                          <a:latin typeface="Tahoma" pitchFamily="34" charset="0"/>
                          <a:cs typeface="Arial" charset="0"/>
                        </a:defRPr>
                      </a:lvl1pPr>
                      <a:lvl2pPr>
                        <a:spcBef>
                          <a:spcPct val="20000"/>
                        </a:spcBef>
                        <a:buClr>
                          <a:schemeClr val="folHlink"/>
                        </a:buClr>
                        <a:buSzPct val="65000"/>
                        <a:buFont typeface="Wingdings" pitchFamily="2" charset="2"/>
                        <a:defRPr sz="2400">
                          <a:solidFill>
                            <a:schemeClr val="tx1"/>
                          </a:solidFill>
                          <a:effectLst>
                            <a:outerShdw blurRad="38100" dist="38100" dir="2700000" algn="tl">
                              <a:srgbClr val="000000"/>
                            </a:outerShdw>
                          </a:effectLst>
                          <a:latin typeface="Tahoma" pitchFamily="34" charset="0"/>
                          <a:cs typeface="Arial" charset="0"/>
                        </a:defRPr>
                      </a:lvl2pPr>
                      <a:lvl3pPr>
                        <a:spcBef>
                          <a:spcPct val="20000"/>
                        </a:spcBef>
                        <a:buClr>
                          <a:schemeClr val="hlink"/>
                        </a:buClr>
                        <a:buSzPct val="65000"/>
                        <a:buFont typeface="Wingdings" pitchFamily="2" charset="2"/>
                        <a:defRPr sz="2000">
                          <a:solidFill>
                            <a:schemeClr val="tx1"/>
                          </a:solidFill>
                          <a:effectLst>
                            <a:outerShdw blurRad="38100" dist="38100" dir="2700000" algn="tl">
                              <a:srgbClr val="000000"/>
                            </a:outerShdw>
                          </a:effectLst>
                          <a:latin typeface="Tahoma" pitchFamily="34" charset="0"/>
                          <a:cs typeface="Arial" charset="0"/>
                        </a:defRPr>
                      </a:lvl3pPr>
                      <a:lvl4pPr>
                        <a:spcBef>
                          <a:spcPct val="20000"/>
                        </a:spcBef>
                        <a:buClr>
                          <a:schemeClr val="folHlink"/>
                        </a:buClr>
                        <a:buSzPct val="65000"/>
                        <a:buFont typeface="Wingdings" pitchFamily="2" charset="2"/>
                        <a:defRPr>
                          <a:solidFill>
                            <a:schemeClr val="tx1"/>
                          </a:solidFill>
                          <a:effectLst>
                            <a:outerShdw blurRad="38100" dist="38100" dir="2700000" algn="tl">
                              <a:srgbClr val="000000"/>
                            </a:outerShdw>
                          </a:effectLst>
                          <a:latin typeface="Tahoma" pitchFamily="34" charset="0"/>
                          <a:cs typeface="Arial" charset="0"/>
                        </a:defRPr>
                      </a:lvl4pPr>
                      <a:lvl5pPr>
                        <a:spcBef>
                          <a:spcPct val="20000"/>
                        </a:spcBef>
                        <a:buClr>
                          <a:schemeClr val="hlink"/>
                        </a:buClr>
                        <a:buSzPct val="65000"/>
                        <a:buFont typeface="Wingdings" pitchFamily="2" charset="2"/>
                        <a:defRPr>
                          <a:solidFill>
                            <a:schemeClr val="tx1"/>
                          </a:solidFill>
                          <a:effectLst>
                            <a:outerShdw blurRad="38100" dist="38100" dir="2700000" algn="tl">
                              <a:srgbClr val="000000"/>
                            </a:outerShdw>
                          </a:effectLst>
                          <a:latin typeface="Tahoma" pitchFamily="34" charset="0"/>
                          <a:cs typeface="Arial" charset="0"/>
                        </a:defRPr>
                      </a:lvl5pPr>
                      <a:lvl6pPr fontAlgn="base">
                        <a:spcBef>
                          <a:spcPct val="20000"/>
                        </a:spcBef>
                        <a:spcAft>
                          <a:spcPct val="0"/>
                        </a:spcAft>
                        <a:buClr>
                          <a:schemeClr val="hlink"/>
                        </a:buClr>
                        <a:buSzPct val="65000"/>
                        <a:buFont typeface="Wingdings" pitchFamily="2" charset="2"/>
                        <a:defRPr>
                          <a:solidFill>
                            <a:schemeClr val="tx1"/>
                          </a:solidFill>
                          <a:effectLst>
                            <a:outerShdw blurRad="38100" dist="38100" dir="2700000" algn="tl">
                              <a:srgbClr val="000000"/>
                            </a:outerShdw>
                          </a:effectLst>
                          <a:latin typeface="Tahoma" pitchFamily="34" charset="0"/>
                          <a:cs typeface="Arial" charset="0"/>
                        </a:defRPr>
                      </a:lvl6pPr>
                      <a:lvl7pPr fontAlgn="base">
                        <a:spcBef>
                          <a:spcPct val="20000"/>
                        </a:spcBef>
                        <a:spcAft>
                          <a:spcPct val="0"/>
                        </a:spcAft>
                        <a:buClr>
                          <a:schemeClr val="hlink"/>
                        </a:buClr>
                        <a:buSzPct val="65000"/>
                        <a:buFont typeface="Wingdings" pitchFamily="2" charset="2"/>
                        <a:defRPr>
                          <a:solidFill>
                            <a:schemeClr val="tx1"/>
                          </a:solidFill>
                          <a:effectLst>
                            <a:outerShdw blurRad="38100" dist="38100" dir="2700000" algn="tl">
                              <a:srgbClr val="000000"/>
                            </a:outerShdw>
                          </a:effectLst>
                          <a:latin typeface="Tahoma" pitchFamily="34" charset="0"/>
                          <a:cs typeface="Arial" charset="0"/>
                        </a:defRPr>
                      </a:lvl7pPr>
                      <a:lvl8pPr fontAlgn="base">
                        <a:spcBef>
                          <a:spcPct val="20000"/>
                        </a:spcBef>
                        <a:spcAft>
                          <a:spcPct val="0"/>
                        </a:spcAft>
                        <a:buClr>
                          <a:schemeClr val="hlink"/>
                        </a:buClr>
                        <a:buSzPct val="65000"/>
                        <a:buFont typeface="Wingdings" pitchFamily="2" charset="2"/>
                        <a:defRPr>
                          <a:solidFill>
                            <a:schemeClr val="tx1"/>
                          </a:solidFill>
                          <a:effectLst>
                            <a:outerShdw blurRad="38100" dist="38100" dir="2700000" algn="tl">
                              <a:srgbClr val="000000"/>
                            </a:outerShdw>
                          </a:effectLst>
                          <a:latin typeface="Tahoma" pitchFamily="34" charset="0"/>
                          <a:cs typeface="Arial" charset="0"/>
                        </a:defRPr>
                      </a:lvl8pPr>
                      <a:lvl9pPr fontAlgn="base">
                        <a:spcBef>
                          <a:spcPct val="20000"/>
                        </a:spcBef>
                        <a:spcAft>
                          <a:spcPct val="0"/>
                        </a:spcAft>
                        <a:buClr>
                          <a:schemeClr val="hlink"/>
                        </a:buClr>
                        <a:buSzPct val="65000"/>
                        <a:buFont typeface="Wingdings" pitchFamily="2" charset="2"/>
                        <a:defRPr>
                          <a:solidFill>
                            <a:schemeClr val="tx1"/>
                          </a:solidFill>
                          <a:effectLst>
                            <a:outerShdw blurRad="38100" dist="38100" dir="2700000" algn="tl">
                              <a:srgbClr val="000000"/>
                            </a:outerShdw>
                          </a:effectLst>
                          <a:latin typeface="Tahoma" pitchFamily="34" charset="0"/>
                          <a:cs typeface="Arial"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altLang="en-US" sz="1400" u="none" strike="noStrike" cap="none" normalizeH="0" baseline="0" dirty="0" smtClean="0">
                          <a:ln>
                            <a:noFill/>
                          </a:ln>
                          <a:effectLst/>
                        </a:rPr>
                        <a:t>1001</a:t>
                      </a:r>
                      <a:endParaRPr kumimoji="0" lang="en-US" altLang="en-US" sz="1400" b="0" i="0" u="none" strike="noStrike" cap="none" normalizeH="0" baseline="0" dirty="0" smtClean="0">
                        <a:ln>
                          <a:noFill/>
                        </a:ln>
                        <a:solidFill>
                          <a:schemeClr val="tx1"/>
                        </a:solidFill>
                        <a:effectLst/>
                        <a:latin typeface="Tahoma" pitchFamily="34" charset="0"/>
                        <a:cs typeface="Arial" charset="0"/>
                      </a:endParaRPr>
                    </a:p>
                  </a:txBody>
                  <a:tcPr marL="109728" marR="109728" marT="54864" marB="54864" horzOverflow="overflow"/>
                </a:tc>
                <a:tc>
                  <a:txBody>
                    <a:bodyPr/>
                    <a:lstStyle>
                      <a:lvl1pPr>
                        <a:spcBef>
                          <a:spcPct val="20000"/>
                        </a:spcBef>
                        <a:buClr>
                          <a:schemeClr val="hlink"/>
                        </a:buClr>
                        <a:buSzPct val="65000"/>
                        <a:buFont typeface="Wingdings" pitchFamily="2" charset="2"/>
                        <a:defRPr sz="2800">
                          <a:solidFill>
                            <a:schemeClr val="tx1"/>
                          </a:solidFill>
                          <a:effectLst>
                            <a:outerShdw blurRad="38100" dist="38100" dir="2700000" algn="tl">
                              <a:srgbClr val="000000"/>
                            </a:outerShdw>
                          </a:effectLst>
                          <a:latin typeface="Tahoma" pitchFamily="34" charset="0"/>
                          <a:cs typeface="Arial" charset="0"/>
                        </a:defRPr>
                      </a:lvl1pPr>
                      <a:lvl2pPr>
                        <a:spcBef>
                          <a:spcPct val="20000"/>
                        </a:spcBef>
                        <a:buClr>
                          <a:schemeClr val="folHlink"/>
                        </a:buClr>
                        <a:buSzPct val="65000"/>
                        <a:buFont typeface="Wingdings" pitchFamily="2" charset="2"/>
                        <a:defRPr sz="2400">
                          <a:solidFill>
                            <a:schemeClr val="tx1"/>
                          </a:solidFill>
                          <a:effectLst>
                            <a:outerShdw blurRad="38100" dist="38100" dir="2700000" algn="tl">
                              <a:srgbClr val="000000"/>
                            </a:outerShdw>
                          </a:effectLst>
                          <a:latin typeface="Tahoma" pitchFamily="34" charset="0"/>
                          <a:cs typeface="Arial" charset="0"/>
                        </a:defRPr>
                      </a:lvl2pPr>
                      <a:lvl3pPr>
                        <a:spcBef>
                          <a:spcPct val="20000"/>
                        </a:spcBef>
                        <a:buClr>
                          <a:schemeClr val="hlink"/>
                        </a:buClr>
                        <a:buSzPct val="65000"/>
                        <a:buFont typeface="Wingdings" pitchFamily="2" charset="2"/>
                        <a:defRPr sz="2000">
                          <a:solidFill>
                            <a:schemeClr val="tx1"/>
                          </a:solidFill>
                          <a:effectLst>
                            <a:outerShdw blurRad="38100" dist="38100" dir="2700000" algn="tl">
                              <a:srgbClr val="000000"/>
                            </a:outerShdw>
                          </a:effectLst>
                          <a:latin typeface="Tahoma" pitchFamily="34" charset="0"/>
                          <a:cs typeface="Arial" charset="0"/>
                        </a:defRPr>
                      </a:lvl3pPr>
                      <a:lvl4pPr>
                        <a:spcBef>
                          <a:spcPct val="20000"/>
                        </a:spcBef>
                        <a:buClr>
                          <a:schemeClr val="folHlink"/>
                        </a:buClr>
                        <a:buSzPct val="65000"/>
                        <a:buFont typeface="Wingdings" pitchFamily="2" charset="2"/>
                        <a:defRPr>
                          <a:solidFill>
                            <a:schemeClr val="tx1"/>
                          </a:solidFill>
                          <a:effectLst>
                            <a:outerShdw blurRad="38100" dist="38100" dir="2700000" algn="tl">
                              <a:srgbClr val="000000"/>
                            </a:outerShdw>
                          </a:effectLst>
                          <a:latin typeface="Tahoma" pitchFamily="34" charset="0"/>
                          <a:cs typeface="Arial" charset="0"/>
                        </a:defRPr>
                      </a:lvl4pPr>
                      <a:lvl5pPr>
                        <a:spcBef>
                          <a:spcPct val="20000"/>
                        </a:spcBef>
                        <a:buClr>
                          <a:schemeClr val="hlink"/>
                        </a:buClr>
                        <a:buSzPct val="65000"/>
                        <a:buFont typeface="Wingdings" pitchFamily="2" charset="2"/>
                        <a:defRPr>
                          <a:solidFill>
                            <a:schemeClr val="tx1"/>
                          </a:solidFill>
                          <a:effectLst>
                            <a:outerShdw blurRad="38100" dist="38100" dir="2700000" algn="tl">
                              <a:srgbClr val="000000"/>
                            </a:outerShdw>
                          </a:effectLst>
                          <a:latin typeface="Tahoma" pitchFamily="34" charset="0"/>
                          <a:cs typeface="Arial" charset="0"/>
                        </a:defRPr>
                      </a:lvl5pPr>
                      <a:lvl6pPr fontAlgn="base">
                        <a:spcBef>
                          <a:spcPct val="20000"/>
                        </a:spcBef>
                        <a:spcAft>
                          <a:spcPct val="0"/>
                        </a:spcAft>
                        <a:buClr>
                          <a:schemeClr val="hlink"/>
                        </a:buClr>
                        <a:buSzPct val="65000"/>
                        <a:buFont typeface="Wingdings" pitchFamily="2" charset="2"/>
                        <a:defRPr>
                          <a:solidFill>
                            <a:schemeClr val="tx1"/>
                          </a:solidFill>
                          <a:effectLst>
                            <a:outerShdw blurRad="38100" dist="38100" dir="2700000" algn="tl">
                              <a:srgbClr val="000000"/>
                            </a:outerShdw>
                          </a:effectLst>
                          <a:latin typeface="Tahoma" pitchFamily="34" charset="0"/>
                          <a:cs typeface="Arial" charset="0"/>
                        </a:defRPr>
                      </a:lvl6pPr>
                      <a:lvl7pPr fontAlgn="base">
                        <a:spcBef>
                          <a:spcPct val="20000"/>
                        </a:spcBef>
                        <a:spcAft>
                          <a:spcPct val="0"/>
                        </a:spcAft>
                        <a:buClr>
                          <a:schemeClr val="hlink"/>
                        </a:buClr>
                        <a:buSzPct val="65000"/>
                        <a:buFont typeface="Wingdings" pitchFamily="2" charset="2"/>
                        <a:defRPr>
                          <a:solidFill>
                            <a:schemeClr val="tx1"/>
                          </a:solidFill>
                          <a:effectLst>
                            <a:outerShdw blurRad="38100" dist="38100" dir="2700000" algn="tl">
                              <a:srgbClr val="000000"/>
                            </a:outerShdw>
                          </a:effectLst>
                          <a:latin typeface="Tahoma" pitchFamily="34" charset="0"/>
                          <a:cs typeface="Arial" charset="0"/>
                        </a:defRPr>
                      </a:lvl7pPr>
                      <a:lvl8pPr fontAlgn="base">
                        <a:spcBef>
                          <a:spcPct val="20000"/>
                        </a:spcBef>
                        <a:spcAft>
                          <a:spcPct val="0"/>
                        </a:spcAft>
                        <a:buClr>
                          <a:schemeClr val="hlink"/>
                        </a:buClr>
                        <a:buSzPct val="65000"/>
                        <a:buFont typeface="Wingdings" pitchFamily="2" charset="2"/>
                        <a:defRPr>
                          <a:solidFill>
                            <a:schemeClr val="tx1"/>
                          </a:solidFill>
                          <a:effectLst>
                            <a:outerShdw blurRad="38100" dist="38100" dir="2700000" algn="tl">
                              <a:srgbClr val="000000"/>
                            </a:outerShdw>
                          </a:effectLst>
                          <a:latin typeface="Tahoma" pitchFamily="34" charset="0"/>
                          <a:cs typeface="Arial" charset="0"/>
                        </a:defRPr>
                      </a:lvl8pPr>
                      <a:lvl9pPr fontAlgn="base">
                        <a:spcBef>
                          <a:spcPct val="20000"/>
                        </a:spcBef>
                        <a:spcAft>
                          <a:spcPct val="0"/>
                        </a:spcAft>
                        <a:buClr>
                          <a:schemeClr val="hlink"/>
                        </a:buClr>
                        <a:buSzPct val="65000"/>
                        <a:buFont typeface="Wingdings" pitchFamily="2" charset="2"/>
                        <a:defRPr>
                          <a:solidFill>
                            <a:schemeClr val="tx1"/>
                          </a:solidFill>
                          <a:effectLst>
                            <a:outerShdw blurRad="38100" dist="38100" dir="2700000" algn="tl">
                              <a:srgbClr val="000000"/>
                            </a:outerShdw>
                          </a:effectLst>
                          <a:latin typeface="Tahoma" pitchFamily="34" charset="0"/>
                          <a:cs typeface="Arial"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altLang="en-US" sz="1400" u="none" strike="noStrike" cap="none" normalizeH="0" baseline="0" dirty="0" smtClean="0">
                          <a:ln>
                            <a:noFill/>
                          </a:ln>
                          <a:effectLst/>
                        </a:rPr>
                        <a:t>Jones</a:t>
                      </a:r>
                      <a:endParaRPr kumimoji="0" lang="en-US" altLang="en-US" sz="1400" b="0" i="0" u="none" strike="noStrike" cap="none" normalizeH="0" baseline="0" dirty="0" smtClean="0">
                        <a:ln>
                          <a:noFill/>
                        </a:ln>
                        <a:solidFill>
                          <a:schemeClr val="tx1"/>
                        </a:solidFill>
                        <a:effectLst/>
                        <a:latin typeface="Tahoma" pitchFamily="34" charset="0"/>
                        <a:cs typeface="Arial" charset="0"/>
                      </a:endParaRPr>
                    </a:p>
                  </a:txBody>
                  <a:tcPr marL="109728" marR="109728" marT="54864" marB="54864" horzOverflow="overflow"/>
                </a:tc>
              </a:tr>
              <a:tr h="329184">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altLang="en-US" sz="1400" b="0" i="0" u="none" strike="noStrike" cap="none" normalizeH="0" baseline="0" dirty="0" smtClean="0">
                          <a:ln>
                            <a:noFill/>
                          </a:ln>
                          <a:solidFill>
                            <a:schemeClr val="tx1"/>
                          </a:solidFill>
                          <a:effectLst/>
                          <a:latin typeface="Tahoma" pitchFamily="34" charset="0"/>
                          <a:cs typeface="Arial" charset="0"/>
                        </a:rPr>
                        <a:t>1002</a:t>
                      </a:r>
                    </a:p>
                  </a:txBody>
                  <a:tcPr marL="109728" marR="109728" marT="54864" marB="54864" horzOverflow="overflow"/>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altLang="en-US" sz="1400" b="0" i="0" u="none" strike="noStrike" cap="none" normalizeH="0" baseline="0" dirty="0" smtClean="0">
                          <a:ln>
                            <a:noFill/>
                          </a:ln>
                          <a:solidFill>
                            <a:schemeClr val="tx1"/>
                          </a:solidFill>
                          <a:effectLst/>
                          <a:latin typeface="Tahoma" pitchFamily="34" charset="0"/>
                          <a:cs typeface="Arial" charset="0"/>
                        </a:rPr>
                        <a:t>Johnson</a:t>
                      </a:r>
                    </a:p>
                  </a:txBody>
                  <a:tcPr marL="109728" marR="109728" marT="54864" marB="54864" horzOverflow="overflow"/>
                </a:tc>
              </a:tr>
            </a:tbl>
          </a:graphicData>
        </a:graphic>
      </p:graphicFrame>
    </p:spTree>
    <p:extLst>
      <p:ext uri="{BB962C8B-B14F-4D97-AF65-F5344CB8AC3E}">
        <p14:creationId xmlns:p14="http://schemas.microsoft.com/office/powerpoint/2010/main" val="705527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Functions</a:t>
            </a:r>
            <a:endParaRPr lang="en-US" dirty="0"/>
          </a:p>
        </p:txBody>
      </p:sp>
      <p:sp>
        <p:nvSpPr>
          <p:cNvPr id="4" name="Frame 3"/>
          <p:cNvSpPr/>
          <p:nvPr/>
        </p:nvSpPr>
        <p:spPr>
          <a:xfrm>
            <a:off x="2651760" y="2377440"/>
            <a:ext cx="9692640" cy="4663440"/>
          </a:xfrm>
          <a:prstGeom prst="frame">
            <a:avLst>
              <a:gd name="adj1" fmla="val 5511"/>
            </a:avLst>
          </a:prstGeom>
          <a:effectLst>
            <a:glow rad="63500">
              <a:schemeClr val="accent1">
                <a:satMod val="175000"/>
                <a:alpha val="40000"/>
              </a:schemeClr>
            </a:glow>
            <a:innerShdw blurRad="114300">
              <a:prstClr val="black"/>
            </a:innerShdw>
            <a:softEdge rad="31750"/>
          </a:effectLst>
          <a:scene3d>
            <a:camera prst="orthographicFront"/>
            <a:lightRig rig="threePt" dir="t"/>
          </a:scene3d>
          <a:sp3d>
            <a:bevelT w="114300" prst="artDeco"/>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42">
              <a:solidFill>
                <a:schemeClr val="tx1"/>
              </a:solidFill>
            </a:endParaRPr>
          </a:p>
        </p:txBody>
      </p:sp>
      <p:sp>
        <p:nvSpPr>
          <p:cNvPr id="5" name="Rectangle 4"/>
          <p:cNvSpPr/>
          <p:nvPr/>
        </p:nvSpPr>
        <p:spPr>
          <a:xfrm>
            <a:off x="7499891" y="4389120"/>
            <a:ext cx="4567474" cy="1657120"/>
          </a:xfrm>
          <a:prstGeom prst="rect">
            <a:avLst/>
          </a:prstGeom>
        </p:spPr>
        <p:txBody>
          <a:bodyPr wrap="square">
            <a:spAutoFit/>
          </a:bodyPr>
          <a:lstStyle/>
          <a:p>
            <a:pPr lvl="1" algn="ctr"/>
            <a:r>
              <a:rPr lang="en-US" sz="2542" b="1" dirty="0"/>
              <a:t>Non-Deterministic </a:t>
            </a:r>
          </a:p>
          <a:p>
            <a:pPr lvl="1" algn="ctr"/>
            <a:r>
              <a:rPr lang="en-US" sz="2542" dirty="0"/>
              <a:t>Returns </a:t>
            </a:r>
            <a:r>
              <a:rPr lang="en-US" sz="2542" dirty="0"/>
              <a:t>different results </a:t>
            </a:r>
            <a:endParaRPr lang="en-US" sz="2542" dirty="0"/>
          </a:p>
          <a:p>
            <a:pPr lvl="1" algn="ctr"/>
            <a:r>
              <a:rPr lang="en-US" sz="2542" dirty="0"/>
              <a:t>(</a:t>
            </a:r>
            <a:r>
              <a:rPr lang="en-US" sz="2542" dirty="0" err="1"/>
              <a:t>ie</a:t>
            </a:r>
            <a:r>
              <a:rPr lang="en-US" sz="2542" dirty="0"/>
              <a:t>: username or </a:t>
            </a:r>
            <a:r>
              <a:rPr lang="en-US" sz="2542" dirty="0"/>
              <a:t>current </a:t>
            </a:r>
            <a:r>
              <a:rPr lang="en-US" sz="2542" dirty="0"/>
              <a:t>time)</a:t>
            </a:r>
          </a:p>
        </p:txBody>
      </p:sp>
      <p:sp>
        <p:nvSpPr>
          <p:cNvPr id="6" name="Rectangle 5"/>
          <p:cNvSpPr/>
          <p:nvPr/>
        </p:nvSpPr>
        <p:spPr>
          <a:xfrm>
            <a:off x="2923364" y="2834641"/>
            <a:ext cx="4576528" cy="874727"/>
          </a:xfrm>
          <a:prstGeom prst="rect">
            <a:avLst/>
          </a:prstGeom>
        </p:spPr>
        <p:txBody>
          <a:bodyPr wrap="square">
            <a:spAutoFit/>
          </a:bodyPr>
          <a:lstStyle/>
          <a:p>
            <a:pPr lvl="1" algn="ctr"/>
            <a:r>
              <a:rPr lang="en-US" sz="2542" b="1" dirty="0"/>
              <a:t>Scalar </a:t>
            </a:r>
          </a:p>
          <a:p>
            <a:pPr lvl="1" algn="ctr"/>
            <a:r>
              <a:rPr lang="en-US" sz="2542" dirty="0"/>
              <a:t>Returns single value</a:t>
            </a:r>
            <a:endParaRPr lang="en-US" sz="2542" dirty="0"/>
          </a:p>
        </p:txBody>
      </p:sp>
      <p:sp>
        <p:nvSpPr>
          <p:cNvPr id="7" name="Rectangle 6"/>
          <p:cNvSpPr/>
          <p:nvPr/>
        </p:nvSpPr>
        <p:spPr>
          <a:xfrm>
            <a:off x="7499891" y="2834640"/>
            <a:ext cx="4567474" cy="874727"/>
          </a:xfrm>
          <a:prstGeom prst="rect">
            <a:avLst/>
          </a:prstGeom>
        </p:spPr>
        <p:txBody>
          <a:bodyPr wrap="square">
            <a:spAutoFit/>
          </a:bodyPr>
          <a:lstStyle/>
          <a:p>
            <a:pPr lvl="1" algn="ctr"/>
            <a:r>
              <a:rPr lang="en-US" sz="2542" b="1" dirty="0"/>
              <a:t>Table</a:t>
            </a:r>
            <a:endParaRPr lang="en-US" sz="2542" b="1" dirty="0"/>
          </a:p>
          <a:p>
            <a:pPr lvl="1" algn="ctr"/>
            <a:r>
              <a:rPr lang="en-US" sz="2542" dirty="0"/>
              <a:t>Returns a table</a:t>
            </a:r>
            <a:endParaRPr lang="en-US" sz="2542" dirty="0"/>
          </a:p>
        </p:txBody>
      </p:sp>
      <p:sp>
        <p:nvSpPr>
          <p:cNvPr id="8" name="Rectangle 7"/>
          <p:cNvSpPr/>
          <p:nvPr/>
        </p:nvSpPr>
        <p:spPr>
          <a:xfrm>
            <a:off x="2923364" y="4389120"/>
            <a:ext cx="4574716" cy="1657120"/>
          </a:xfrm>
          <a:prstGeom prst="rect">
            <a:avLst/>
          </a:prstGeom>
        </p:spPr>
        <p:txBody>
          <a:bodyPr wrap="square">
            <a:spAutoFit/>
          </a:bodyPr>
          <a:lstStyle/>
          <a:p>
            <a:pPr lvl="1" algn="ctr"/>
            <a:r>
              <a:rPr lang="en-US" sz="2542" b="1" dirty="0"/>
              <a:t>Deterministic</a:t>
            </a:r>
          </a:p>
          <a:p>
            <a:pPr lvl="1" algn="ctr"/>
            <a:r>
              <a:rPr lang="en-US" sz="2542" dirty="0"/>
              <a:t>R</a:t>
            </a:r>
            <a:r>
              <a:rPr lang="en-US" sz="2542" dirty="0"/>
              <a:t>eturns </a:t>
            </a:r>
            <a:r>
              <a:rPr lang="en-US" sz="2542" dirty="0"/>
              <a:t>the same results for the same input (</a:t>
            </a:r>
            <a:r>
              <a:rPr lang="en-US" sz="2542" dirty="0" err="1"/>
              <a:t>ie</a:t>
            </a:r>
            <a:r>
              <a:rPr lang="en-US" sz="2542" dirty="0"/>
              <a:t>: </a:t>
            </a:r>
            <a:r>
              <a:rPr lang="en-US" sz="2542" dirty="0"/>
              <a:t>cosine</a:t>
            </a:r>
            <a:r>
              <a:rPr lang="en-US" sz="2542" dirty="0"/>
              <a:t>)</a:t>
            </a:r>
          </a:p>
        </p:txBody>
      </p:sp>
      <p:sp>
        <p:nvSpPr>
          <p:cNvPr id="9" name="Rectangle 8"/>
          <p:cNvSpPr/>
          <p:nvPr/>
        </p:nvSpPr>
        <p:spPr>
          <a:xfrm>
            <a:off x="3115750" y="5852158"/>
            <a:ext cx="8759228" cy="1265924"/>
          </a:xfrm>
          <a:prstGeom prst="rect">
            <a:avLst/>
          </a:prstGeom>
          <a:ln w="6350">
            <a:noFill/>
          </a:ln>
        </p:spPr>
        <p:style>
          <a:lnRef idx="2">
            <a:schemeClr val="accent1"/>
          </a:lnRef>
          <a:fillRef idx="1">
            <a:schemeClr val="lt1"/>
          </a:fillRef>
          <a:effectRef idx="0">
            <a:schemeClr val="accent1"/>
          </a:effectRef>
          <a:fontRef idx="minor">
            <a:schemeClr val="dk1"/>
          </a:fontRef>
        </p:style>
        <p:txBody>
          <a:bodyPr wrap="square">
            <a:spAutoFit/>
          </a:bodyPr>
          <a:lstStyle/>
          <a:p>
            <a:pPr lvl="1" algn="ctr"/>
            <a:r>
              <a:rPr lang="en-US" sz="2542" b="1" dirty="0"/>
              <a:t>User D</a:t>
            </a:r>
            <a:r>
              <a:rPr lang="en-US" sz="2542" b="1" dirty="0"/>
              <a:t>efined</a:t>
            </a:r>
          </a:p>
          <a:p>
            <a:pPr lvl="1" algn="ctr"/>
            <a:r>
              <a:rPr lang="en-US" sz="2542" dirty="0"/>
              <a:t>C</a:t>
            </a:r>
            <a:r>
              <a:rPr lang="en-US" sz="2542" dirty="0"/>
              <a:t>reated by a person with code; as opposed to built-in (out-of-box)</a:t>
            </a:r>
          </a:p>
        </p:txBody>
      </p:sp>
      <p:cxnSp>
        <p:nvCxnSpPr>
          <p:cNvPr id="12" name="Straight Connector 11"/>
          <p:cNvCxnSpPr/>
          <p:nvPr/>
        </p:nvCxnSpPr>
        <p:spPr>
          <a:xfrm>
            <a:off x="7495365" y="2651760"/>
            <a:ext cx="16976" cy="310896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2923364" y="4067386"/>
            <a:ext cx="9144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2909785" y="5760720"/>
            <a:ext cx="915758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817412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Indexing</a:t>
            </a:r>
            <a:endParaRPr lang="en-US" dirty="0"/>
          </a:p>
        </p:txBody>
      </p:sp>
      <p:graphicFrame>
        <p:nvGraphicFramePr>
          <p:cNvPr id="4" name="Table 3"/>
          <p:cNvGraphicFramePr>
            <a:graphicFrameLocks noGrp="1"/>
          </p:cNvGraphicFramePr>
          <p:nvPr>
            <p:extLst/>
          </p:nvPr>
        </p:nvGraphicFramePr>
        <p:xfrm>
          <a:off x="4663440" y="3657600"/>
          <a:ext cx="7772399" cy="1289304"/>
        </p:xfrm>
        <a:graphic>
          <a:graphicData uri="http://schemas.openxmlformats.org/drawingml/2006/table">
            <a:tbl>
              <a:tblPr>
                <a:effectLst>
                  <a:outerShdw blurRad="50800" dist="38100" dir="2700000" algn="tl" rotWithShape="0">
                    <a:prstClr val="black">
                      <a:alpha val="40000"/>
                    </a:prstClr>
                  </a:outerShdw>
                </a:effectLst>
                <a:tableStyleId>{35758FB7-9AC5-4552-8A53-C91805E547FA}</a:tableStyleId>
              </a:tblPr>
              <a:tblGrid>
                <a:gridCol w="731520"/>
                <a:gridCol w="1507158"/>
                <a:gridCol w="752497"/>
                <a:gridCol w="526748"/>
                <a:gridCol w="601998"/>
                <a:gridCol w="978246"/>
                <a:gridCol w="902996"/>
                <a:gridCol w="765396"/>
                <a:gridCol w="1005840"/>
              </a:tblGrid>
              <a:tr h="411480">
                <a:tc>
                  <a:txBody>
                    <a:bodyPr/>
                    <a:lstStyle/>
                    <a:p>
                      <a:pPr algn="ctr" fontAlgn="b"/>
                      <a:r>
                        <a:rPr lang="en-US" sz="1300" b="1" u="none" strike="noStrike" dirty="0" err="1">
                          <a:effectLst/>
                        </a:rPr>
                        <a:t>Cust</a:t>
                      </a:r>
                      <a:r>
                        <a:rPr lang="en-US" sz="1300" b="1" u="none" strike="noStrike" dirty="0">
                          <a:effectLst/>
                        </a:rPr>
                        <a:t> Name</a:t>
                      </a:r>
                      <a:endParaRPr lang="en-US" sz="1300" b="1" i="0" u="none" strike="noStrike" dirty="0">
                        <a:solidFill>
                          <a:srgbClr val="000000"/>
                        </a:solidFill>
                        <a:effectLst/>
                        <a:latin typeface="Calibri"/>
                      </a:endParaRPr>
                    </a:p>
                  </a:txBody>
                  <a:tcPr marL="9144" marR="9144" marT="9144"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accent4">
                        <a:lumMod val="60000"/>
                        <a:lumOff val="40000"/>
                      </a:schemeClr>
                    </a:solidFill>
                  </a:tcPr>
                </a:tc>
                <a:tc>
                  <a:txBody>
                    <a:bodyPr/>
                    <a:lstStyle/>
                    <a:p>
                      <a:pPr algn="ctr" fontAlgn="b"/>
                      <a:r>
                        <a:rPr lang="en-US" sz="1300" b="1" u="none" strike="noStrike" dirty="0">
                          <a:effectLst/>
                        </a:rPr>
                        <a:t>Address</a:t>
                      </a:r>
                      <a:endParaRPr lang="en-US" sz="1300" b="1" i="0" u="none" strike="noStrike" dirty="0">
                        <a:solidFill>
                          <a:srgbClr val="000000"/>
                        </a:solidFill>
                        <a:effectLst/>
                        <a:latin typeface="Calibri"/>
                      </a:endParaRPr>
                    </a:p>
                  </a:txBody>
                  <a:tcPr marL="9144" marR="9144" marT="9144" marB="0" anchor="ctr">
                    <a:lnT w="12700" cap="flat" cmpd="sng" algn="ctr">
                      <a:solidFill>
                        <a:schemeClr val="tx1"/>
                      </a:solidFill>
                      <a:prstDash val="solid"/>
                      <a:round/>
                      <a:headEnd type="none" w="med" len="med"/>
                      <a:tailEnd type="none" w="med" len="med"/>
                    </a:lnT>
                    <a:solidFill>
                      <a:schemeClr val="accent4">
                        <a:lumMod val="60000"/>
                        <a:lumOff val="40000"/>
                      </a:schemeClr>
                    </a:solidFill>
                  </a:tcPr>
                </a:tc>
                <a:tc>
                  <a:txBody>
                    <a:bodyPr/>
                    <a:lstStyle/>
                    <a:p>
                      <a:pPr algn="ctr" fontAlgn="b"/>
                      <a:r>
                        <a:rPr lang="en-US" sz="1300" b="1" u="none" strike="noStrike" dirty="0">
                          <a:effectLst/>
                        </a:rPr>
                        <a:t>City</a:t>
                      </a:r>
                      <a:endParaRPr lang="en-US" sz="1300" b="1" i="0" u="none" strike="noStrike" dirty="0">
                        <a:solidFill>
                          <a:srgbClr val="000000"/>
                        </a:solidFill>
                        <a:effectLst/>
                        <a:latin typeface="Calibri"/>
                      </a:endParaRPr>
                    </a:p>
                  </a:txBody>
                  <a:tcPr marL="9144" marR="9144" marT="9144" marB="0" anchor="ctr">
                    <a:lnT w="12700" cap="flat" cmpd="sng" algn="ctr">
                      <a:solidFill>
                        <a:schemeClr val="tx1"/>
                      </a:solidFill>
                      <a:prstDash val="solid"/>
                      <a:round/>
                      <a:headEnd type="none" w="med" len="med"/>
                      <a:tailEnd type="none" w="med" len="med"/>
                    </a:lnT>
                    <a:solidFill>
                      <a:schemeClr val="accent4">
                        <a:lumMod val="60000"/>
                        <a:lumOff val="40000"/>
                      </a:schemeClr>
                    </a:solidFill>
                  </a:tcPr>
                </a:tc>
                <a:tc>
                  <a:txBody>
                    <a:bodyPr/>
                    <a:lstStyle/>
                    <a:p>
                      <a:pPr algn="ctr" fontAlgn="b"/>
                      <a:r>
                        <a:rPr lang="en-US" sz="1300" b="1" u="none" strike="noStrike" dirty="0">
                          <a:effectLst/>
                        </a:rPr>
                        <a:t>State</a:t>
                      </a:r>
                      <a:endParaRPr lang="en-US" sz="1300" b="1" i="0" u="none" strike="noStrike" dirty="0">
                        <a:solidFill>
                          <a:srgbClr val="000000"/>
                        </a:solidFill>
                        <a:effectLst/>
                        <a:latin typeface="Calibri"/>
                      </a:endParaRPr>
                    </a:p>
                  </a:txBody>
                  <a:tcPr marL="9144" marR="9144" marT="9144" marB="0" anchor="ctr">
                    <a:lnT w="12700" cap="flat" cmpd="sng" algn="ctr">
                      <a:solidFill>
                        <a:schemeClr val="tx1"/>
                      </a:solidFill>
                      <a:prstDash val="solid"/>
                      <a:round/>
                      <a:headEnd type="none" w="med" len="med"/>
                      <a:tailEnd type="none" w="med" len="med"/>
                    </a:lnT>
                    <a:solidFill>
                      <a:schemeClr val="accent4">
                        <a:lumMod val="60000"/>
                        <a:lumOff val="40000"/>
                      </a:schemeClr>
                    </a:solidFill>
                  </a:tcPr>
                </a:tc>
                <a:tc>
                  <a:txBody>
                    <a:bodyPr/>
                    <a:lstStyle/>
                    <a:p>
                      <a:pPr algn="ctr" fontAlgn="b"/>
                      <a:r>
                        <a:rPr lang="en-US" sz="1300" b="1" u="none" strike="noStrike">
                          <a:effectLst/>
                        </a:rPr>
                        <a:t>Zip</a:t>
                      </a:r>
                      <a:endParaRPr lang="en-US" sz="1300" b="1" i="0" u="none" strike="noStrike">
                        <a:solidFill>
                          <a:srgbClr val="000000"/>
                        </a:solidFill>
                        <a:effectLst/>
                        <a:latin typeface="Calibri"/>
                      </a:endParaRPr>
                    </a:p>
                  </a:txBody>
                  <a:tcPr marL="9144" marR="9144" marT="9144" marB="0" anchor="ctr">
                    <a:lnT w="12700" cap="flat" cmpd="sng" algn="ctr">
                      <a:solidFill>
                        <a:schemeClr val="tx1"/>
                      </a:solidFill>
                      <a:prstDash val="solid"/>
                      <a:round/>
                      <a:headEnd type="none" w="med" len="med"/>
                      <a:tailEnd type="none" w="med" len="med"/>
                    </a:lnT>
                    <a:solidFill>
                      <a:schemeClr val="accent4">
                        <a:lumMod val="60000"/>
                        <a:lumOff val="40000"/>
                      </a:schemeClr>
                    </a:solidFill>
                  </a:tcPr>
                </a:tc>
                <a:tc>
                  <a:txBody>
                    <a:bodyPr/>
                    <a:lstStyle/>
                    <a:p>
                      <a:pPr algn="ctr" fontAlgn="b"/>
                      <a:r>
                        <a:rPr lang="en-US" sz="1300" b="1" u="none" strike="noStrike" dirty="0">
                          <a:effectLst/>
                        </a:rPr>
                        <a:t>Birth Date</a:t>
                      </a:r>
                      <a:endParaRPr lang="en-US" sz="1300" b="1" i="0" u="none" strike="noStrike" dirty="0">
                        <a:solidFill>
                          <a:srgbClr val="000000"/>
                        </a:solidFill>
                        <a:effectLst/>
                        <a:latin typeface="Calibri"/>
                      </a:endParaRPr>
                    </a:p>
                  </a:txBody>
                  <a:tcPr marL="9144" marR="9144" marT="9144" marB="0" anchor="ctr">
                    <a:lnT w="12700" cap="flat" cmpd="sng" algn="ctr">
                      <a:solidFill>
                        <a:schemeClr val="tx1"/>
                      </a:solidFill>
                      <a:prstDash val="solid"/>
                      <a:round/>
                      <a:headEnd type="none" w="med" len="med"/>
                      <a:tailEnd type="none" w="med" len="med"/>
                    </a:lnT>
                    <a:solidFill>
                      <a:schemeClr val="accent4">
                        <a:lumMod val="60000"/>
                        <a:lumOff val="40000"/>
                      </a:schemeClr>
                    </a:solidFill>
                  </a:tcPr>
                </a:tc>
                <a:tc>
                  <a:txBody>
                    <a:bodyPr/>
                    <a:lstStyle/>
                    <a:p>
                      <a:pPr algn="ctr" fontAlgn="b"/>
                      <a:r>
                        <a:rPr lang="en-US" sz="1300" b="1" u="none" strike="noStrike" dirty="0">
                          <a:effectLst/>
                        </a:rPr>
                        <a:t>Married</a:t>
                      </a:r>
                      <a:endParaRPr lang="en-US" sz="1300" b="1" i="0" u="none" strike="noStrike" dirty="0">
                        <a:solidFill>
                          <a:srgbClr val="000000"/>
                        </a:solidFill>
                        <a:effectLst/>
                        <a:latin typeface="Calibri"/>
                      </a:endParaRPr>
                    </a:p>
                  </a:txBody>
                  <a:tcPr marL="9144" marR="9144" marT="9144" marB="0" anchor="ctr">
                    <a:lnT w="12700" cap="flat" cmpd="sng" algn="ctr">
                      <a:solidFill>
                        <a:schemeClr val="tx1"/>
                      </a:solidFill>
                      <a:prstDash val="solid"/>
                      <a:round/>
                      <a:headEnd type="none" w="med" len="med"/>
                      <a:tailEnd type="none" w="med" len="med"/>
                    </a:lnT>
                    <a:solidFill>
                      <a:schemeClr val="accent4">
                        <a:lumMod val="60000"/>
                        <a:lumOff val="40000"/>
                      </a:schemeClr>
                    </a:solidFill>
                  </a:tcPr>
                </a:tc>
                <a:tc>
                  <a:txBody>
                    <a:bodyPr/>
                    <a:lstStyle/>
                    <a:p>
                      <a:pPr algn="ctr" fontAlgn="b"/>
                      <a:r>
                        <a:rPr lang="en-US" sz="1300" b="1" u="none" strike="noStrike" dirty="0" err="1" smtClean="0">
                          <a:effectLst/>
                        </a:rPr>
                        <a:t>Cust</a:t>
                      </a:r>
                      <a:r>
                        <a:rPr lang="en-US" sz="1300" b="1" u="none" strike="noStrike" dirty="0" smtClean="0">
                          <a:effectLst/>
                        </a:rPr>
                        <a:t> Type</a:t>
                      </a:r>
                      <a:endParaRPr lang="en-US" sz="1300" b="1" i="0" u="none" strike="noStrike" dirty="0">
                        <a:solidFill>
                          <a:srgbClr val="000000"/>
                        </a:solidFill>
                        <a:effectLst/>
                        <a:latin typeface="Calibri"/>
                      </a:endParaRPr>
                    </a:p>
                  </a:txBody>
                  <a:tcPr marL="9144" marR="9144" marT="9144" marB="0" anchor="ctr">
                    <a:lnT w="12700" cap="flat" cmpd="sng" algn="ctr">
                      <a:solidFill>
                        <a:schemeClr val="tx1"/>
                      </a:solidFill>
                      <a:prstDash val="solid"/>
                      <a:round/>
                      <a:headEnd type="none" w="med" len="med"/>
                      <a:tailEnd type="none" w="med" len="med"/>
                    </a:lnT>
                    <a:solidFill>
                      <a:schemeClr val="accent4">
                        <a:lumMod val="60000"/>
                        <a:lumOff val="40000"/>
                      </a:schemeClr>
                    </a:solidFill>
                  </a:tcPr>
                </a:tc>
                <a:tc>
                  <a:txBody>
                    <a:bodyPr/>
                    <a:lstStyle/>
                    <a:p>
                      <a:pPr algn="ctr" fontAlgn="b"/>
                      <a:r>
                        <a:rPr lang="en-US" sz="1300" b="1" u="none" strike="noStrike" dirty="0">
                          <a:effectLst/>
                        </a:rPr>
                        <a:t>First Purchase</a:t>
                      </a:r>
                      <a:endParaRPr lang="en-US" sz="1300" b="1" i="0" u="none" strike="noStrike" dirty="0">
                        <a:solidFill>
                          <a:srgbClr val="000000"/>
                        </a:solidFill>
                        <a:effectLst/>
                        <a:latin typeface="Calibri"/>
                      </a:endParaRPr>
                    </a:p>
                  </a:txBody>
                  <a:tcPr marL="9144" marR="9144" marT="9144"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4">
                        <a:lumMod val="60000"/>
                        <a:lumOff val="40000"/>
                      </a:schemeClr>
                    </a:solidFill>
                  </a:tcPr>
                </a:tc>
              </a:tr>
              <a:tr h="219456">
                <a:tc>
                  <a:txBody>
                    <a:bodyPr/>
                    <a:lstStyle/>
                    <a:p>
                      <a:pPr algn="l" fontAlgn="b"/>
                      <a:r>
                        <a:rPr lang="en-US" sz="1300" u="none" strike="noStrike">
                          <a:effectLst/>
                        </a:rPr>
                        <a:t>Frank</a:t>
                      </a:r>
                      <a:endParaRPr lang="en-US" sz="1300" b="0" i="0" u="none" strike="noStrike">
                        <a:solidFill>
                          <a:srgbClr val="000000"/>
                        </a:solidFill>
                        <a:effectLst/>
                        <a:latin typeface="Calibri"/>
                      </a:endParaRPr>
                    </a:p>
                  </a:txBody>
                  <a:tcPr marL="9144" marR="9144" marT="9144" marB="0" anchor="b">
                    <a:lnL w="12700" cap="flat" cmpd="sng" algn="ctr">
                      <a:solidFill>
                        <a:schemeClr val="tx1"/>
                      </a:solidFill>
                      <a:prstDash val="solid"/>
                      <a:round/>
                      <a:headEnd type="none" w="med" len="med"/>
                      <a:tailEnd type="none" w="med" len="med"/>
                    </a:lnL>
                  </a:tcPr>
                </a:tc>
                <a:tc>
                  <a:txBody>
                    <a:bodyPr/>
                    <a:lstStyle/>
                    <a:p>
                      <a:pPr algn="l" fontAlgn="b"/>
                      <a:r>
                        <a:rPr lang="en-US" sz="1300" u="none" strike="noStrike" dirty="0">
                          <a:effectLst/>
                        </a:rPr>
                        <a:t>123 Main St.</a:t>
                      </a:r>
                      <a:endParaRPr lang="en-US" sz="1300" b="0" i="0" u="none" strike="noStrike" dirty="0">
                        <a:solidFill>
                          <a:srgbClr val="000000"/>
                        </a:solidFill>
                        <a:effectLst/>
                        <a:latin typeface="Calibri"/>
                      </a:endParaRPr>
                    </a:p>
                  </a:txBody>
                  <a:tcPr marL="9144" marR="9144" marT="9144" marB="0" anchor="b"/>
                </a:tc>
                <a:tc>
                  <a:txBody>
                    <a:bodyPr/>
                    <a:lstStyle/>
                    <a:p>
                      <a:pPr algn="l" fontAlgn="b"/>
                      <a:r>
                        <a:rPr lang="en-US" sz="1300" u="none" strike="noStrike" dirty="0">
                          <a:effectLst/>
                        </a:rPr>
                        <a:t>Seattle</a:t>
                      </a:r>
                      <a:endParaRPr lang="en-US" sz="1300" b="0" i="0" u="none" strike="noStrike" dirty="0">
                        <a:solidFill>
                          <a:srgbClr val="000000"/>
                        </a:solidFill>
                        <a:effectLst/>
                        <a:latin typeface="Calibri"/>
                      </a:endParaRPr>
                    </a:p>
                  </a:txBody>
                  <a:tcPr marL="9144" marR="9144" marT="9144" marB="0" anchor="b"/>
                </a:tc>
                <a:tc>
                  <a:txBody>
                    <a:bodyPr/>
                    <a:lstStyle/>
                    <a:p>
                      <a:pPr algn="l" fontAlgn="b"/>
                      <a:r>
                        <a:rPr lang="en-US" sz="1300" u="none" strike="noStrike" dirty="0">
                          <a:effectLst/>
                        </a:rPr>
                        <a:t>WA</a:t>
                      </a:r>
                      <a:endParaRPr lang="en-US" sz="1300" b="0" i="0" u="none" strike="noStrike" dirty="0">
                        <a:solidFill>
                          <a:srgbClr val="000000"/>
                        </a:solidFill>
                        <a:effectLst/>
                        <a:latin typeface="Calibri"/>
                      </a:endParaRPr>
                    </a:p>
                  </a:txBody>
                  <a:tcPr marL="9144" marR="9144" marT="9144" marB="0" anchor="b"/>
                </a:tc>
                <a:tc>
                  <a:txBody>
                    <a:bodyPr/>
                    <a:lstStyle/>
                    <a:p>
                      <a:pPr algn="r" fontAlgn="b"/>
                      <a:r>
                        <a:rPr lang="en-US" sz="1300" u="none" strike="noStrike" dirty="0">
                          <a:effectLst/>
                        </a:rPr>
                        <a:t>92382</a:t>
                      </a:r>
                      <a:endParaRPr lang="en-US" sz="1300" b="0" i="0" u="none" strike="noStrike" dirty="0">
                        <a:solidFill>
                          <a:srgbClr val="000000"/>
                        </a:solidFill>
                        <a:effectLst/>
                        <a:latin typeface="Calibri"/>
                      </a:endParaRPr>
                    </a:p>
                  </a:txBody>
                  <a:tcPr marL="9144" marR="9144" marT="9144" marB="0" anchor="b"/>
                </a:tc>
                <a:tc>
                  <a:txBody>
                    <a:bodyPr/>
                    <a:lstStyle/>
                    <a:p>
                      <a:pPr algn="ctr" fontAlgn="b"/>
                      <a:r>
                        <a:rPr lang="en-US" sz="1300" u="none" strike="noStrike" dirty="0">
                          <a:effectLst/>
                        </a:rPr>
                        <a:t>13-Mar-78</a:t>
                      </a:r>
                      <a:endParaRPr lang="en-US" sz="1300" b="0" i="0" u="none" strike="noStrike" dirty="0">
                        <a:solidFill>
                          <a:srgbClr val="000000"/>
                        </a:solidFill>
                        <a:effectLst/>
                        <a:latin typeface="Calibri"/>
                      </a:endParaRPr>
                    </a:p>
                  </a:txBody>
                  <a:tcPr marL="9144" marR="9144" marT="9144" marB="0" anchor="b"/>
                </a:tc>
                <a:tc>
                  <a:txBody>
                    <a:bodyPr/>
                    <a:lstStyle/>
                    <a:p>
                      <a:pPr algn="ctr" fontAlgn="b"/>
                      <a:r>
                        <a:rPr lang="en-US" sz="1300" u="none" strike="noStrike" dirty="0">
                          <a:effectLst/>
                        </a:rPr>
                        <a:t>Y</a:t>
                      </a:r>
                      <a:endParaRPr lang="en-US" sz="1300" b="0" i="0" u="none" strike="noStrike" dirty="0">
                        <a:solidFill>
                          <a:srgbClr val="000000"/>
                        </a:solidFill>
                        <a:effectLst/>
                        <a:latin typeface="Calibri"/>
                      </a:endParaRPr>
                    </a:p>
                  </a:txBody>
                  <a:tcPr marL="9144" marR="9144" marT="9144" marB="0" anchor="b"/>
                </a:tc>
                <a:tc>
                  <a:txBody>
                    <a:bodyPr/>
                    <a:lstStyle/>
                    <a:p>
                      <a:pPr algn="l" fontAlgn="b"/>
                      <a:r>
                        <a:rPr lang="en-US" sz="1300" u="none" strike="noStrike" dirty="0">
                          <a:effectLst/>
                        </a:rPr>
                        <a:t>Online</a:t>
                      </a:r>
                      <a:endParaRPr lang="en-US" sz="1300" b="0" i="0" u="none" strike="noStrike" dirty="0">
                        <a:solidFill>
                          <a:srgbClr val="000000"/>
                        </a:solidFill>
                        <a:effectLst/>
                        <a:latin typeface="Calibri"/>
                      </a:endParaRPr>
                    </a:p>
                  </a:txBody>
                  <a:tcPr marL="9144" marR="9144" marT="9144" marB="0" anchor="b"/>
                </a:tc>
                <a:tc>
                  <a:txBody>
                    <a:bodyPr/>
                    <a:lstStyle/>
                    <a:p>
                      <a:pPr algn="ctr" fontAlgn="b"/>
                      <a:r>
                        <a:rPr lang="en-US" sz="1300" u="none" strike="noStrike" dirty="0">
                          <a:effectLst/>
                        </a:rPr>
                        <a:t>22-Jan-13</a:t>
                      </a:r>
                      <a:endParaRPr lang="en-US" sz="1300" b="0" i="0" u="none" strike="noStrike" dirty="0">
                        <a:solidFill>
                          <a:srgbClr val="000000"/>
                        </a:solidFill>
                        <a:effectLst/>
                        <a:latin typeface="Calibri"/>
                      </a:endParaRPr>
                    </a:p>
                  </a:txBody>
                  <a:tcPr marL="9144" marR="9144" marT="9144" marB="0" anchor="b">
                    <a:lnR w="12700" cap="flat" cmpd="sng" algn="ctr">
                      <a:solidFill>
                        <a:schemeClr val="tx1"/>
                      </a:solidFill>
                      <a:prstDash val="solid"/>
                      <a:round/>
                      <a:headEnd type="none" w="med" len="med"/>
                      <a:tailEnd type="none" w="med" len="med"/>
                    </a:lnR>
                  </a:tcPr>
                </a:tc>
              </a:tr>
              <a:tr h="219456">
                <a:tc>
                  <a:txBody>
                    <a:bodyPr/>
                    <a:lstStyle/>
                    <a:p>
                      <a:pPr algn="l" fontAlgn="b"/>
                      <a:r>
                        <a:rPr lang="en-US" sz="1300" u="none" strike="noStrike">
                          <a:effectLst/>
                        </a:rPr>
                        <a:t>Joe</a:t>
                      </a:r>
                      <a:endParaRPr lang="en-US" sz="1300" b="0" i="0" u="none" strike="noStrike">
                        <a:solidFill>
                          <a:srgbClr val="000000"/>
                        </a:solidFill>
                        <a:effectLst/>
                        <a:latin typeface="Calibri"/>
                      </a:endParaRPr>
                    </a:p>
                  </a:txBody>
                  <a:tcPr marL="9144" marR="9144" marT="9144" marB="0" anchor="b">
                    <a:lnL w="12700" cap="flat" cmpd="sng" algn="ctr">
                      <a:solidFill>
                        <a:schemeClr val="tx1"/>
                      </a:solidFill>
                      <a:prstDash val="solid"/>
                      <a:round/>
                      <a:headEnd type="none" w="med" len="med"/>
                      <a:tailEnd type="none" w="med" len="med"/>
                    </a:lnL>
                  </a:tcPr>
                </a:tc>
                <a:tc>
                  <a:txBody>
                    <a:bodyPr/>
                    <a:lstStyle/>
                    <a:p>
                      <a:pPr algn="l" fontAlgn="b"/>
                      <a:r>
                        <a:rPr lang="en-US" sz="1300" u="none" strike="noStrike">
                          <a:effectLst/>
                        </a:rPr>
                        <a:t>45 Maple Ave.</a:t>
                      </a:r>
                      <a:endParaRPr lang="en-US" sz="1300" b="0" i="0" u="none" strike="noStrike">
                        <a:solidFill>
                          <a:srgbClr val="000000"/>
                        </a:solidFill>
                        <a:effectLst/>
                        <a:latin typeface="Calibri"/>
                      </a:endParaRPr>
                    </a:p>
                  </a:txBody>
                  <a:tcPr marL="9144" marR="9144" marT="9144" marB="0" anchor="b"/>
                </a:tc>
                <a:tc>
                  <a:txBody>
                    <a:bodyPr/>
                    <a:lstStyle/>
                    <a:p>
                      <a:pPr algn="l" fontAlgn="b"/>
                      <a:r>
                        <a:rPr lang="en-US" sz="1300" u="none" strike="noStrike" dirty="0">
                          <a:effectLst/>
                        </a:rPr>
                        <a:t>Austin</a:t>
                      </a:r>
                      <a:endParaRPr lang="en-US" sz="1300" b="0" i="0" u="none" strike="noStrike" dirty="0">
                        <a:solidFill>
                          <a:srgbClr val="000000"/>
                        </a:solidFill>
                        <a:effectLst/>
                        <a:latin typeface="Calibri"/>
                      </a:endParaRPr>
                    </a:p>
                  </a:txBody>
                  <a:tcPr marL="9144" marR="9144" marT="9144" marB="0" anchor="b"/>
                </a:tc>
                <a:tc>
                  <a:txBody>
                    <a:bodyPr/>
                    <a:lstStyle/>
                    <a:p>
                      <a:pPr algn="l" fontAlgn="b"/>
                      <a:r>
                        <a:rPr lang="en-US" sz="1300" u="none" strike="noStrike">
                          <a:effectLst/>
                        </a:rPr>
                        <a:t>TX</a:t>
                      </a:r>
                      <a:endParaRPr lang="en-US" sz="1300" b="0" i="0" u="none" strike="noStrike">
                        <a:solidFill>
                          <a:srgbClr val="000000"/>
                        </a:solidFill>
                        <a:effectLst/>
                        <a:latin typeface="Calibri"/>
                      </a:endParaRPr>
                    </a:p>
                  </a:txBody>
                  <a:tcPr marL="9144" marR="9144" marT="9144" marB="0" anchor="b"/>
                </a:tc>
                <a:tc>
                  <a:txBody>
                    <a:bodyPr/>
                    <a:lstStyle/>
                    <a:p>
                      <a:pPr algn="r" fontAlgn="b"/>
                      <a:r>
                        <a:rPr lang="en-US" sz="1300" u="none" strike="noStrike">
                          <a:effectLst/>
                        </a:rPr>
                        <a:t>58384</a:t>
                      </a:r>
                      <a:endParaRPr lang="en-US" sz="1300" b="0" i="0" u="none" strike="noStrike">
                        <a:solidFill>
                          <a:srgbClr val="000000"/>
                        </a:solidFill>
                        <a:effectLst/>
                        <a:latin typeface="Calibri"/>
                      </a:endParaRPr>
                    </a:p>
                  </a:txBody>
                  <a:tcPr marL="9144" marR="9144" marT="9144" marB="0" anchor="b"/>
                </a:tc>
                <a:tc>
                  <a:txBody>
                    <a:bodyPr/>
                    <a:lstStyle/>
                    <a:p>
                      <a:pPr algn="ctr" fontAlgn="b"/>
                      <a:r>
                        <a:rPr lang="en-US" sz="1300" u="none" strike="noStrike" dirty="0">
                          <a:effectLst/>
                        </a:rPr>
                        <a:t>17-Jun-83</a:t>
                      </a:r>
                      <a:endParaRPr lang="en-US" sz="1300" b="0" i="0" u="none" strike="noStrike" dirty="0">
                        <a:solidFill>
                          <a:srgbClr val="000000"/>
                        </a:solidFill>
                        <a:effectLst/>
                        <a:latin typeface="Calibri"/>
                      </a:endParaRPr>
                    </a:p>
                  </a:txBody>
                  <a:tcPr marL="9144" marR="9144" marT="9144" marB="0" anchor="b"/>
                </a:tc>
                <a:tc>
                  <a:txBody>
                    <a:bodyPr/>
                    <a:lstStyle/>
                    <a:p>
                      <a:pPr algn="ctr" fontAlgn="b"/>
                      <a:r>
                        <a:rPr lang="en-US" sz="1300" u="none" strike="noStrike" dirty="0">
                          <a:effectLst/>
                        </a:rPr>
                        <a:t>Y</a:t>
                      </a:r>
                      <a:endParaRPr lang="en-US" sz="1300" b="0" i="0" u="none" strike="noStrike" dirty="0">
                        <a:solidFill>
                          <a:srgbClr val="000000"/>
                        </a:solidFill>
                        <a:effectLst/>
                        <a:latin typeface="Calibri"/>
                      </a:endParaRPr>
                    </a:p>
                  </a:txBody>
                  <a:tcPr marL="9144" marR="9144" marT="9144" marB="0" anchor="b"/>
                </a:tc>
                <a:tc>
                  <a:txBody>
                    <a:bodyPr/>
                    <a:lstStyle/>
                    <a:p>
                      <a:pPr algn="l" fontAlgn="b"/>
                      <a:r>
                        <a:rPr lang="en-US" sz="1300" u="none" strike="noStrike" dirty="0">
                          <a:effectLst/>
                        </a:rPr>
                        <a:t>Online</a:t>
                      </a:r>
                      <a:endParaRPr lang="en-US" sz="1300" b="0" i="0" u="none" strike="noStrike" dirty="0">
                        <a:solidFill>
                          <a:srgbClr val="000000"/>
                        </a:solidFill>
                        <a:effectLst/>
                        <a:latin typeface="Calibri"/>
                      </a:endParaRPr>
                    </a:p>
                  </a:txBody>
                  <a:tcPr marL="9144" marR="9144" marT="9144" marB="0" anchor="b"/>
                </a:tc>
                <a:tc>
                  <a:txBody>
                    <a:bodyPr/>
                    <a:lstStyle/>
                    <a:p>
                      <a:pPr algn="ctr" fontAlgn="b"/>
                      <a:r>
                        <a:rPr lang="en-US" sz="1300" u="none" strike="noStrike" dirty="0">
                          <a:effectLst/>
                        </a:rPr>
                        <a:t>23-May-12</a:t>
                      </a:r>
                      <a:endParaRPr lang="en-US" sz="1300" b="0" i="0" u="none" strike="noStrike" dirty="0">
                        <a:solidFill>
                          <a:srgbClr val="000000"/>
                        </a:solidFill>
                        <a:effectLst/>
                        <a:latin typeface="Calibri"/>
                      </a:endParaRPr>
                    </a:p>
                  </a:txBody>
                  <a:tcPr marL="9144" marR="9144" marT="9144" marB="0" anchor="b">
                    <a:lnR w="12700" cap="flat" cmpd="sng" algn="ctr">
                      <a:solidFill>
                        <a:schemeClr val="tx1"/>
                      </a:solidFill>
                      <a:prstDash val="solid"/>
                      <a:round/>
                      <a:headEnd type="none" w="med" len="med"/>
                      <a:tailEnd type="none" w="med" len="med"/>
                    </a:lnR>
                  </a:tcPr>
                </a:tc>
              </a:tr>
              <a:tr h="219456">
                <a:tc>
                  <a:txBody>
                    <a:bodyPr/>
                    <a:lstStyle/>
                    <a:p>
                      <a:pPr algn="l" fontAlgn="b"/>
                      <a:r>
                        <a:rPr lang="en-US" sz="1300" u="none" strike="noStrike">
                          <a:effectLst/>
                        </a:rPr>
                        <a:t>Debbie</a:t>
                      </a:r>
                      <a:endParaRPr lang="en-US" sz="1300" b="0" i="0" u="none" strike="noStrike">
                        <a:solidFill>
                          <a:srgbClr val="000000"/>
                        </a:solidFill>
                        <a:effectLst/>
                        <a:latin typeface="Calibri"/>
                      </a:endParaRPr>
                    </a:p>
                  </a:txBody>
                  <a:tcPr marL="9144" marR="9144" marT="9144" marB="0" anchor="b">
                    <a:lnL w="12700" cap="flat" cmpd="sng" algn="ctr">
                      <a:solidFill>
                        <a:schemeClr val="tx1"/>
                      </a:solidFill>
                      <a:prstDash val="solid"/>
                      <a:round/>
                      <a:headEnd type="none" w="med" len="med"/>
                      <a:tailEnd type="none" w="med" len="med"/>
                    </a:lnL>
                  </a:tcPr>
                </a:tc>
                <a:tc>
                  <a:txBody>
                    <a:bodyPr/>
                    <a:lstStyle/>
                    <a:p>
                      <a:pPr algn="l" fontAlgn="b"/>
                      <a:r>
                        <a:rPr lang="en-US" sz="1300" u="none" strike="noStrike">
                          <a:effectLst/>
                        </a:rPr>
                        <a:t>32 Broadway</a:t>
                      </a:r>
                      <a:endParaRPr lang="en-US" sz="1300" b="0" i="0" u="none" strike="noStrike">
                        <a:solidFill>
                          <a:srgbClr val="000000"/>
                        </a:solidFill>
                        <a:effectLst/>
                        <a:latin typeface="Calibri"/>
                      </a:endParaRPr>
                    </a:p>
                  </a:txBody>
                  <a:tcPr marL="9144" marR="9144" marT="9144" marB="0" anchor="b"/>
                </a:tc>
                <a:tc>
                  <a:txBody>
                    <a:bodyPr/>
                    <a:lstStyle/>
                    <a:p>
                      <a:pPr algn="l" fontAlgn="b"/>
                      <a:r>
                        <a:rPr lang="en-US" sz="1300" u="none" strike="noStrike">
                          <a:effectLst/>
                        </a:rPr>
                        <a:t>Denver</a:t>
                      </a:r>
                      <a:endParaRPr lang="en-US" sz="1300" b="0" i="0" u="none" strike="noStrike">
                        <a:solidFill>
                          <a:srgbClr val="000000"/>
                        </a:solidFill>
                        <a:effectLst/>
                        <a:latin typeface="Calibri"/>
                      </a:endParaRPr>
                    </a:p>
                  </a:txBody>
                  <a:tcPr marL="9144" marR="9144" marT="9144" marB="0" anchor="b"/>
                </a:tc>
                <a:tc>
                  <a:txBody>
                    <a:bodyPr/>
                    <a:lstStyle/>
                    <a:p>
                      <a:pPr algn="l" fontAlgn="b"/>
                      <a:r>
                        <a:rPr lang="en-US" sz="1300" u="none" strike="noStrike">
                          <a:effectLst/>
                        </a:rPr>
                        <a:t>CO</a:t>
                      </a:r>
                      <a:endParaRPr lang="en-US" sz="1300" b="0" i="0" u="none" strike="noStrike">
                        <a:solidFill>
                          <a:srgbClr val="000000"/>
                        </a:solidFill>
                        <a:effectLst/>
                        <a:latin typeface="Calibri"/>
                      </a:endParaRPr>
                    </a:p>
                  </a:txBody>
                  <a:tcPr marL="9144" marR="9144" marT="9144" marB="0" anchor="b"/>
                </a:tc>
                <a:tc>
                  <a:txBody>
                    <a:bodyPr/>
                    <a:lstStyle/>
                    <a:p>
                      <a:pPr algn="r" fontAlgn="b"/>
                      <a:r>
                        <a:rPr lang="en-US" sz="1300" u="none" strike="noStrike" dirty="0">
                          <a:effectLst/>
                        </a:rPr>
                        <a:t>76934</a:t>
                      </a:r>
                      <a:endParaRPr lang="en-US" sz="1300" b="0" i="0" u="none" strike="noStrike" dirty="0">
                        <a:solidFill>
                          <a:srgbClr val="000000"/>
                        </a:solidFill>
                        <a:effectLst/>
                        <a:latin typeface="Calibri"/>
                      </a:endParaRPr>
                    </a:p>
                  </a:txBody>
                  <a:tcPr marL="9144" marR="9144" marT="9144" marB="0" anchor="b"/>
                </a:tc>
                <a:tc>
                  <a:txBody>
                    <a:bodyPr/>
                    <a:lstStyle/>
                    <a:p>
                      <a:pPr algn="ctr" fontAlgn="b"/>
                      <a:r>
                        <a:rPr lang="en-US" sz="1300" u="none" strike="noStrike" dirty="0">
                          <a:effectLst/>
                        </a:rPr>
                        <a:t>12-Aug-87</a:t>
                      </a:r>
                      <a:endParaRPr lang="en-US" sz="1300" b="0" i="0" u="none" strike="noStrike" dirty="0">
                        <a:solidFill>
                          <a:srgbClr val="000000"/>
                        </a:solidFill>
                        <a:effectLst/>
                        <a:latin typeface="Calibri"/>
                      </a:endParaRPr>
                    </a:p>
                  </a:txBody>
                  <a:tcPr marL="9144" marR="9144" marT="9144" marB="0" anchor="b"/>
                </a:tc>
                <a:tc>
                  <a:txBody>
                    <a:bodyPr/>
                    <a:lstStyle/>
                    <a:p>
                      <a:pPr algn="ctr" fontAlgn="b"/>
                      <a:r>
                        <a:rPr lang="en-US" sz="1300" u="none" strike="noStrike" dirty="0">
                          <a:effectLst/>
                        </a:rPr>
                        <a:t>N</a:t>
                      </a:r>
                      <a:endParaRPr lang="en-US" sz="1300" b="0" i="0" u="none" strike="noStrike" dirty="0">
                        <a:solidFill>
                          <a:srgbClr val="000000"/>
                        </a:solidFill>
                        <a:effectLst/>
                        <a:latin typeface="Calibri"/>
                      </a:endParaRPr>
                    </a:p>
                  </a:txBody>
                  <a:tcPr marL="9144" marR="9144" marT="9144" marB="0" anchor="b"/>
                </a:tc>
                <a:tc>
                  <a:txBody>
                    <a:bodyPr/>
                    <a:lstStyle/>
                    <a:p>
                      <a:pPr algn="l" fontAlgn="b"/>
                      <a:r>
                        <a:rPr lang="en-US" sz="1300" u="none" strike="noStrike" dirty="0">
                          <a:effectLst/>
                        </a:rPr>
                        <a:t>Prospect</a:t>
                      </a:r>
                      <a:endParaRPr lang="en-US" sz="1300" b="0" i="0" u="none" strike="noStrike" dirty="0">
                        <a:solidFill>
                          <a:srgbClr val="000000"/>
                        </a:solidFill>
                        <a:effectLst/>
                        <a:latin typeface="Calibri"/>
                      </a:endParaRPr>
                    </a:p>
                  </a:txBody>
                  <a:tcPr marL="9144" marR="9144" marT="9144" marB="0" anchor="b"/>
                </a:tc>
                <a:tc>
                  <a:txBody>
                    <a:bodyPr/>
                    <a:lstStyle/>
                    <a:p>
                      <a:pPr algn="ctr" fontAlgn="b"/>
                      <a:endParaRPr lang="en-US" sz="1300" b="0" i="0" u="none" strike="noStrike" dirty="0">
                        <a:solidFill>
                          <a:srgbClr val="000000"/>
                        </a:solidFill>
                        <a:effectLst/>
                        <a:latin typeface="Calibri"/>
                      </a:endParaRPr>
                    </a:p>
                  </a:txBody>
                  <a:tcPr marL="9144" marR="9144" marT="9144" marB="0" anchor="b">
                    <a:lnR w="12700" cap="flat" cmpd="sng" algn="ctr">
                      <a:solidFill>
                        <a:schemeClr val="tx1"/>
                      </a:solidFill>
                      <a:prstDash val="solid"/>
                      <a:round/>
                      <a:headEnd type="none" w="med" len="med"/>
                      <a:tailEnd type="none" w="med" len="med"/>
                    </a:lnR>
                  </a:tcPr>
                </a:tc>
              </a:tr>
              <a:tr h="219456">
                <a:tc>
                  <a:txBody>
                    <a:bodyPr/>
                    <a:lstStyle/>
                    <a:p>
                      <a:pPr algn="l" fontAlgn="b"/>
                      <a:r>
                        <a:rPr lang="en-US" sz="1300" u="none" strike="noStrike">
                          <a:effectLst/>
                        </a:rPr>
                        <a:t>Mary</a:t>
                      </a:r>
                      <a:endParaRPr lang="en-US" sz="1300" b="0" i="0" u="none" strike="noStrike">
                        <a:solidFill>
                          <a:srgbClr val="000000"/>
                        </a:solidFill>
                        <a:effectLst/>
                        <a:latin typeface="Calibri"/>
                      </a:endParaRPr>
                    </a:p>
                  </a:txBody>
                  <a:tcPr marL="9144" marR="9144" marT="9144" marB="0" anchor="b">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l" fontAlgn="b"/>
                      <a:r>
                        <a:rPr lang="en-US" sz="1300" u="none" strike="noStrike" dirty="0">
                          <a:effectLst/>
                        </a:rPr>
                        <a:t>234 Fifth Ave.</a:t>
                      </a:r>
                      <a:endParaRPr lang="en-US" sz="1300" b="0" i="0" u="none" strike="noStrike" dirty="0">
                        <a:solidFill>
                          <a:srgbClr val="000000"/>
                        </a:solidFill>
                        <a:effectLst/>
                        <a:latin typeface="Calibri"/>
                      </a:endParaRPr>
                    </a:p>
                  </a:txBody>
                  <a:tcPr marL="9144" marR="9144" marT="9144" marB="0" anchor="b">
                    <a:lnB w="12700" cap="flat" cmpd="sng" algn="ctr">
                      <a:solidFill>
                        <a:schemeClr val="tx1"/>
                      </a:solidFill>
                      <a:prstDash val="solid"/>
                      <a:round/>
                      <a:headEnd type="none" w="med" len="med"/>
                      <a:tailEnd type="none" w="med" len="med"/>
                    </a:lnB>
                  </a:tcPr>
                </a:tc>
                <a:tc>
                  <a:txBody>
                    <a:bodyPr/>
                    <a:lstStyle/>
                    <a:p>
                      <a:pPr algn="l" fontAlgn="b"/>
                      <a:r>
                        <a:rPr lang="en-US" sz="1300" u="none" strike="noStrike">
                          <a:effectLst/>
                        </a:rPr>
                        <a:t>Chicago</a:t>
                      </a:r>
                      <a:endParaRPr lang="en-US" sz="1300" b="0" i="0" u="none" strike="noStrike">
                        <a:solidFill>
                          <a:srgbClr val="000000"/>
                        </a:solidFill>
                        <a:effectLst/>
                        <a:latin typeface="Calibri"/>
                      </a:endParaRPr>
                    </a:p>
                  </a:txBody>
                  <a:tcPr marL="9144" marR="9144" marT="9144" marB="0" anchor="b">
                    <a:lnB w="12700" cap="flat" cmpd="sng" algn="ctr">
                      <a:solidFill>
                        <a:schemeClr val="tx1"/>
                      </a:solidFill>
                      <a:prstDash val="solid"/>
                      <a:round/>
                      <a:headEnd type="none" w="med" len="med"/>
                      <a:tailEnd type="none" w="med" len="med"/>
                    </a:lnB>
                  </a:tcPr>
                </a:tc>
                <a:tc>
                  <a:txBody>
                    <a:bodyPr/>
                    <a:lstStyle/>
                    <a:p>
                      <a:pPr algn="l" fontAlgn="b"/>
                      <a:r>
                        <a:rPr lang="en-US" sz="1300" u="none" strike="noStrike">
                          <a:effectLst/>
                        </a:rPr>
                        <a:t>IL</a:t>
                      </a:r>
                      <a:endParaRPr lang="en-US" sz="1300" b="0" i="0" u="none" strike="noStrike">
                        <a:solidFill>
                          <a:srgbClr val="000000"/>
                        </a:solidFill>
                        <a:effectLst/>
                        <a:latin typeface="Calibri"/>
                      </a:endParaRPr>
                    </a:p>
                  </a:txBody>
                  <a:tcPr marL="9144" marR="9144" marT="9144" marB="0" anchor="b">
                    <a:lnB w="12700" cap="flat" cmpd="sng" algn="ctr">
                      <a:solidFill>
                        <a:schemeClr val="tx1"/>
                      </a:solidFill>
                      <a:prstDash val="solid"/>
                      <a:round/>
                      <a:headEnd type="none" w="med" len="med"/>
                      <a:tailEnd type="none" w="med" len="med"/>
                    </a:lnB>
                  </a:tcPr>
                </a:tc>
                <a:tc>
                  <a:txBody>
                    <a:bodyPr/>
                    <a:lstStyle/>
                    <a:p>
                      <a:pPr algn="r" fontAlgn="b"/>
                      <a:r>
                        <a:rPr lang="en-US" sz="1300" u="none" strike="noStrike">
                          <a:effectLst/>
                        </a:rPr>
                        <a:t>49345</a:t>
                      </a:r>
                      <a:endParaRPr lang="en-US" sz="1300" b="0" i="0" u="none" strike="noStrike">
                        <a:solidFill>
                          <a:srgbClr val="000000"/>
                        </a:solidFill>
                        <a:effectLst/>
                        <a:latin typeface="Calibri"/>
                      </a:endParaRPr>
                    </a:p>
                  </a:txBody>
                  <a:tcPr marL="9144" marR="9144" marT="9144" marB="0" anchor="b">
                    <a:lnB w="12700" cap="flat" cmpd="sng" algn="ctr">
                      <a:solidFill>
                        <a:schemeClr val="tx1"/>
                      </a:solidFill>
                      <a:prstDash val="solid"/>
                      <a:round/>
                      <a:headEnd type="none" w="med" len="med"/>
                      <a:tailEnd type="none" w="med" len="med"/>
                    </a:lnB>
                  </a:tcPr>
                </a:tc>
                <a:tc>
                  <a:txBody>
                    <a:bodyPr/>
                    <a:lstStyle/>
                    <a:p>
                      <a:pPr algn="ctr" fontAlgn="b"/>
                      <a:r>
                        <a:rPr lang="en-US" sz="1300" u="none" strike="noStrike" dirty="0">
                          <a:effectLst/>
                        </a:rPr>
                        <a:t>10-Oct-85</a:t>
                      </a:r>
                      <a:endParaRPr lang="en-US" sz="1300" b="0" i="0" u="none" strike="noStrike" dirty="0">
                        <a:solidFill>
                          <a:srgbClr val="000000"/>
                        </a:solidFill>
                        <a:effectLst/>
                        <a:latin typeface="Calibri"/>
                      </a:endParaRPr>
                    </a:p>
                  </a:txBody>
                  <a:tcPr marL="9144" marR="9144" marT="9144" marB="0" anchor="b">
                    <a:lnB w="12700" cap="flat" cmpd="sng" algn="ctr">
                      <a:solidFill>
                        <a:schemeClr val="tx1"/>
                      </a:solidFill>
                      <a:prstDash val="solid"/>
                      <a:round/>
                      <a:headEnd type="none" w="med" len="med"/>
                      <a:tailEnd type="none" w="med" len="med"/>
                    </a:lnB>
                  </a:tcPr>
                </a:tc>
                <a:tc>
                  <a:txBody>
                    <a:bodyPr/>
                    <a:lstStyle/>
                    <a:p>
                      <a:pPr algn="ctr" fontAlgn="b"/>
                      <a:r>
                        <a:rPr lang="en-US" sz="1300" u="none" strike="noStrike" dirty="0">
                          <a:effectLst/>
                        </a:rPr>
                        <a:t>Y</a:t>
                      </a:r>
                      <a:endParaRPr lang="en-US" sz="1300" b="0" i="0" u="none" strike="noStrike" dirty="0">
                        <a:solidFill>
                          <a:srgbClr val="000000"/>
                        </a:solidFill>
                        <a:effectLst/>
                        <a:latin typeface="Calibri"/>
                      </a:endParaRPr>
                    </a:p>
                  </a:txBody>
                  <a:tcPr marL="9144" marR="9144" marT="9144" marB="0" anchor="b">
                    <a:lnB w="12700" cap="flat" cmpd="sng" algn="ctr">
                      <a:solidFill>
                        <a:schemeClr val="tx1"/>
                      </a:solidFill>
                      <a:prstDash val="solid"/>
                      <a:round/>
                      <a:headEnd type="none" w="med" len="med"/>
                      <a:tailEnd type="none" w="med" len="med"/>
                    </a:lnB>
                  </a:tcPr>
                </a:tc>
                <a:tc>
                  <a:txBody>
                    <a:bodyPr/>
                    <a:lstStyle/>
                    <a:p>
                      <a:pPr algn="l" fontAlgn="b"/>
                      <a:r>
                        <a:rPr lang="en-US" sz="1300" u="none" strike="noStrike">
                          <a:effectLst/>
                        </a:rPr>
                        <a:t>Inperson</a:t>
                      </a:r>
                      <a:endParaRPr lang="en-US" sz="1300" b="0" i="0" u="none" strike="noStrike">
                        <a:solidFill>
                          <a:srgbClr val="000000"/>
                        </a:solidFill>
                        <a:effectLst/>
                        <a:latin typeface="Calibri"/>
                      </a:endParaRPr>
                    </a:p>
                  </a:txBody>
                  <a:tcPr marL="9144" marR="9144" marT="9144" marB="0" anchor="b">
                    <a:lnB w="12700" cap="flat" cmpd="sng" algn="ctr">
                      <a:solidFill>
                        <a:schemeClr val="tx1"/>
                      </a:solidFill>
                      <a:prstDash val="solid"/>
                      <a:round/>
                      <a:headEnd type="none" w="med" len="med"/>
                      <a:tailEnd type="none" w="med" len="med"/>
                    </a:lnB>
                  </a:tcPr>
                </a:tc>
                <a:tc>
                  <a:txBody>
                    <a:bodyPr/>
                    <a:lstStyle/>
                    <a:p>
                      <a:pPr algn="ctr" fontAlgn="b"/>
                      <a:r>
                        <a:rPr lang="en-US" sz="1300" u="none" strike="noStrike" dirty="0">
                          <a:effectLst/>
                        </a:rPr>
                        <a:t>7-Dec-12</a:t>
                      </a:r>
                      <a:endParaRPr lang="en-US" sz="1300" b="0" i="0" u="none" strike="noStrike" dirty="0">
                        <a:solidFill>
                          <a:srgbClr val="000000"/>
                        </a:solidFill>
                        <a:effectLst/>
                        <a:latin typeface="Calibri"/>
                      </a:endParaRPr>
                    </a:p>
                  </a:txBody>
                  <a:tcPr marL="9144" marR="9144" marT="9144" marB="0" anchor="b">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r>
            </a:tbl>
          </a:graphicData>
        </a:graphic>
      </p:graphicFrame>
      <p:graphicFrame>
        <p:nvGraphicFramePr>
          <p:cNvPr id="5" name="Table 4"/>
          <p:cNvGraphicFramePr>
            <a:graphicFrameLocks noGrp="1"/>
          </p:cNvGraphicFramePr>
          <p:nvPr>
            <p:extLst/>
          </p:nvPr>
        </p:nvGraphicFramePr>
        <p:xfrm>
          <a:off x="2560320" y="3657600"/>
          <a:ext cx="1463040" cy="1289304"/>
        </p:xfrm>
        <a:graphic>
          <a:graphicData uri="http://schemas.openxmlformats.org/drawingml/2006/table">
            <a:tbl>
              <a:tblPr>
                <a:effectLst>
                  <a:outerShdw blurRad="50800" dist="38100" dir="2700000" algn="tl" rotWithShape="0">
                    <a:prstClr val="black">
                      <a:alpha val="40000"/>
                    </a:prstClr>
                  </a:outerShdw>
                </a:effectLst>
                <a:tableStyleId>{3C2FFA5D-87B4-456A-9821-1D502468CF0F}</a:tableStyleId>
              </a:tblPr>
              <a:tblGrid>
                <a:gridCol w="822960"/>
                <a:gridCol w="640080"/>
              </a:tblGrid>
              <a:tr h="411480">
                <a:tc>
                  <a:txBody>
                    <a:bodyPr/>
                    <a:lstStyle/>
                    <a:p>
                      <a:pPr algn="ctr" fontAlgn="b"/>
                      <a:r>
                        <a:rPr lang="en-US" sz="1300" b="1" u="none" strike="noStrike" dirty="0" err="1" smtClean="0">
                          <a:effectLst/>
                        </a:rPr>
                        <a:t>Cust</a:t>
                      </a:r>
                      <a:r>
                        <a:rPr lang="en-US" sz="1300" b="1" u="none" strike="noStrike" dirty="0" smtClean="0">
                          <a:effectLst/>
                        </a:rPr>
                        <a:t> </a:t>
                      </a:r>
                    </a:p>
                    <a:p>
                      <a:pPr algn="ctr" fontAlgn="b"/>
                      <a:r>
                        <a:rPr lang="en-US" sz="1300" b="1" u="none" strike="noStrike" dirty="0" smtClean="0">
                          <a:effectLst/>
                        </a:rPr>
                        <a:t>Name</a:t>
                      </a:r>
                      <a:endParaRPr lang="en-US" sz="1300" b="1" i="0" u="none" strike="noStrike" dirty="0">
                        <a:solidFill>
                          <a:srgbClr val="000000"/>
                        </a:solidFill>
                        <a:effectLst/>
                        <a:latin typeface="Calibri"/>
                      </a:endParaRPr>
                    </a:p>
                  </a:txBody>
                  <a:tcPr marL="9144" marR="9144" marT="9144"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accent1">
                        <a:lumMod val="75000"/>
                      </a:schemeClr>
                    </a:solidFill>
                  </a:tcPr>
                </a:tc>
                <a:tc>
                  <a:txBody>
                    <a:bodyPr/>
                    <a:lstStyle/>
                    <a:p>
                      <a:pPr algn="ctr" fontAlgn="b"/>
                      <a:r>
                        <a:rPr lang="en-US" sz="1300" b="1" u="none" strike="noStrike" dirty="0">
                          <a:effectLst/>
                        </a:rPr>
                        <a:t>Pointer</a:t>
                      </a:r>
                      <a:endParaRPr lang="en-US" sz="1300" b="1" i="0" u="none" strike="noStrike" dirty="0">
                        <a:solidFill>
                          <a:srgbClr val="000000"/>
                        </a:solidFill>
                        <a:effectLst/>
                        <a:latin typeface="Calibri"/>
                      </a:endParaRPr>
                    </a:p>
                  </a:txBody>
                  <a:tcPr marL="9144" marR="9144" marT="9144"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1">
                        <a:lumMod val="75000"/>
                      </a:schemeClr>
                    </a:solidFill>
                  </a:tcPr>
                </a:tc>
              </a:tr>
              <a:tr h="219456">
                <a:tc>
                  <a:txBody>
                    <a:bodyPr/>
                    <a:lstStyle/>
                    <a:p>
                      <a:pPr algn="l" fontAlgn="b"/>
                      <a:r>
                        <a:rPr lang="en-US" sz="1300" u="none" strike="noStrike">
                          <a:effectLst/>
                        </a:rPr>
                        <a:t>Frank</a:t>
                      </a:r>
                      <a:endParaRPr lang="en-US" sz="1300" b="0" i="0" u="none" strike="noStrike">
                        <a:solidFill>
                          <a:srgbClr val="000000"/>
                        </a:solidFill>
                        <a:effectLst/>
                        <a:latin typeface="Calibri"/>
                      </a:endParaRPr>
                    </a:p>
                  </a:txBody>
                  <a:tcPr marL="9144" marR="9144" marT="9144" marB="0" anchor="b">
                    <a:lnL w="12700" cap="flat" cmpd="sng" algn="ctr">
                      <a:solidFill>
                        <a:schemeClr val="tx1"/>
                      </a:solidFill>
                      <a:prstDash val="solid"/>
                      <a:round/>
                      <a:headEnd type="none" w="med" len="med"/>
                      <a:tailEnd type="none" w="med" len="med"/>
                    </a:lnL>
                  </a:tcPr>
                </a:tc>
                <a:tc>
                  <a:txBody>
                    <a:bodyPr/>
                    <a:lstStyle/>
                    <a:p>
                      <a:pPr algn="l" fontAlgn="b"/>
                      <a:endParaRPr lang="en-US" sz="1300" b="0" i="0" u="none" strike="noStrike">
                        <a:solidFill>
                          <a:srgbClr val="000000"/>
                        </a:solidFill>
                        <a:effectLst/>
                        <a:latin typeface="Calibri"/>
                      </a:endParaRPr>
                    </a:p>
                  </a:txBody>
                  <a:tcPr marL="9144" marR="9144" marT="9144" marB="0" anchor="b">
                    <a:lnR w="12700" cap="flat" cmpd="sng" algn="ctr">
                      <a:solidFill>
                        <a:schemeClr val="tx1"/>
                      </a:solidFill>
                      <a:prstDash val="solid"/>
                      <a:round/>
                      <a:headEnd type="none" w="med" len="med"/>
                      <a:tailEnd type="none" w="med" len="med"/>
                    </a:lnR>
                  </a:tcPr>
                </a:tc>
              </a:tr>
              <a:tr h="219456">
                <a:tc>
                  <a:txBody>
                    <a:bodyPr/>
                    <a:lstStyle/>
                    <a:p>
                      <a:pPr algn="l" fontAlgn="b"/>
                      <a:r>
                        <a:rPr lang="en-US" sz="1300" u="none" strike="noStrike">
                          <a:effectLst/>
                        </a:rPr>
                        <a:t>Joe</a:t>
                      </a:r>
                      <a:endParaRPr lang="en-US" sz="1300" b="0" i="0" u="none" strike="noStrike">
                        <a:solidFill>
                          <a:srgbClr val="000000"/>
                        </a:solidFill>
                        <a:effectLst/>
                        <a:latin typeface="Calibri"/>
                      </a:endParaRPr>
                    </a:p>
                  </a:txBody>
                  <a:tcPr marL="9144" marR="9144" marT="9144" marB="0" anchor="b">
                    <a:lnL w="12700" cap="flat" cmpd="sng" algn="ctr">
                      <a:solidFill>
                        <a:schemeClr val="tx1"/>
                      </a:solidFill>
                      <a:prstDash val="solid"/>
                      <a:round/>
                      <a:headEnd type="none" w="med" len="med"/>
                      <a:tailEnd type="none" w="med" len="med"/>
                    </a:lnL>
                  </a:tcPr>
                </a:tc>
                <a:tc>
                  <a:txBody>
                    <a:bodyPr/>
                    <a:lstStyle/>
                    <a:p>
                      <a:pPr algn="l" fontAlgn="b"/>
                      <a:endParaRPr lang="en-US" sz="1300" b="0" i="0" u="none" strike="noStrike" dirty="0">
                        <a:solidFill>
                          <a:srgbClr val="000000"/>
                        </a:solidFill>
                        <a:effectLst/>
                        <a:latin typeface="Calibri"/>
                      </a:endParaRPr>
                    </a:p>
                  </a:txBody>
                  <a:tcPr marL="9144" marR="9144" marT="9144" marB="0" anchor="b">
                    <a:lnR w="12700" cap="flat" cmpd="sng" algn="ctr">
                      <a:solidFill>
                        <a:schemeClr val="tx1"/>
                      </a:solidFill>
                      <a:prstDash val="solid"/>
                      <a:round/>
                      <a:headEnd type="none" w="med" len="med"/>
                      <a:tailEnd type="none" w="med" len="med"/>
                    </a:lnR>
                  </a:tcPr>
                </a:tc>
              </a:tr>
              <a:tr h="219456">
                <a:tc>
                  <a:txBody>
                    <a:bodyPr/>
                    <a:lstStyle/>
                    <a:p>
                      <a:pPr algn="l" fontAlgn="b"/>
                      <a:r>
                        <a:rPr lang="en-US" sz="1300" u="none" strike="noStrike">
                          <a:effectLst/>
                        </a:rPr>
                        <a:t>Debbie</a:t>
                      </a:r>
                      <a:endParaRPr lang="en-US" sz="1300" b="0" i="0" u="none" strike="noStrike">
                        <a:solidFill>
                          <a:srgbClr val="000000"/>
                        </a:solidFill>
                        <a:effectLst/>
                        <a:latin typeface="Calibri"/>
                      </a:endParaRPr>
                    </a:p>
                  </a:txBody>
                  <a:tcPr marL="9144" marR="9144" marT="9144" marB="0" anchor="b">
                    <a:lnL w="12700" cap="flat" cmpd="sng" algn="ctr">
                      <a:solidFill>
                        <a:schemeClr val="tx1"/>
                      </a:solidFill>
                      <a:prstDash val="solid"/>
                      <a:round/>
                      <a:headEnd type="none" w="med" len="med"/>
                      <a:tailEnd type="none" w="med" len="med"/>
                    </a:lnL>
                  </a:tcPr>
                </a:tc>
                <a:tc>
                  <a:txBody>
                    <a:bodyPr/>
                    <a:lstStyle/>
                    <a:p>
                      <a:pPr algn="l" fontAlgn="b"/>
                      <a:endParaRPr lang="en-US" sz="1300" b="0" i="0" u="none" strike="noStrike">
                        <a:solidFill>
                          <a:srgbClr val="000000"/>
                        </a:solidFill>
                        <a:effectLst/>
                        <a:latin typeface="Calibri"/>
                      </a:endParaRPr>
                    </a:p>
                  </a:txBody>
                  <a:tcPr marL="9144" marR="9144" marT="9144" marB="0" anchor="b">
                    <a:lnR w="12700" cap="flat" cmpd="sng" algn="ctr">
                      <a:solidFill>
                        <a:schemeClr val="tx1"/>
                      </a:solidFill>
                      <a:prstDash val="solid"/>
                      <a:round/>
                      <a:headEnd type="none" w="med" len="med"/>
                      <a:tailEnd type="none" w="med" len="med"/>
                    </a:lnR>
                  </a:tcPr>
                </a:tc>
              </a:tr>
              <a:tr h="219456">
                <a:tc>
                  <a:txBody>
                    <a:bodyPr/>
                    <a:lstStyle/>
                    <a:p>
                      <a:pPr algn="l" fontAlgn="b"/>
                      <a:r>
                        <a:rPr lang="en-US" sz="1300" u="none" strike="noStrike" dirty="0">
                          <a:effectLst/>
                        </a:rPr>
                        <a:t>Mary</a:t>
                      </a:r>
                      <a:endParaRPr lang="en-US" sz="1300" b="0" i="0" u="none" strike="noStrike" dirty="0">
                        <a:solidFill>
                          <a:srgbClr val="000000"/>
                        </a:solidFill>
                        <a:effectLst/>
                        <a:latin typeface="Calibri"/>
                      </a:endParaRPr>
                    </a:p>
                  </a:txBody>
                  <a:tcPr marL="9144" marR="9144" marT="9144" marB="0" anchor="b">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l" fontAlgn="b"/>
                      <a:endParaRPr lang="en-US" sz="1300" b="0" i="0" u="none" strike="noStrike" dirty="0">
                        <a:solidFill>
                          <a:srgbClr val="000000"/>
                        </a:solidFill>
                        <a:effectLst/>
                        <a:latin typeface="Calibri"/>
                      </a:endParaRPr>
                    </a:p>
                  </a:txBody>
                  <a:tcPr marL="9144" marR="9144" marT="9144" marB="0" anchor="b">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r>
            </a:tbl>
          </a:graphicData>
        </a:graphic>
      </p:graphicFrame>
      <p:cxnSp>
        <p:nvCxnSpPr>
          <p:cNvPr id="8" name="Straight Arrow Connector 7"/>
          <p:cNvCxnSpPr/>
          <p:nvPr/>
        </p:nvCxnSpPr>
        <p:spPr>
          <a:xfrm>
            <a:off x="3562126" y="4206240"/>
            <a:ext cx="320040"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0" name="Straight Arrow Connector 9"/>
          <p:cNvCxnSpPr/>
          <p:nvPr/>
        </p:nvCxnSpPr>
        <p:spPr>
          <a:xfrm>
            <a:off x="3562126" y="4392193"/>
            <a:ext cx="320040"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1" name="Straight Arrow Connector 10"/>
          <p:cNvCxnSpPr/>
          <p:nvPr/>
        </p:nvCxnSpPr>
        <p:spPr>
          <a:xfrm>
            <a:off x="3562126" y="4663440"/>
            <a:ext cx="320040"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2" name="Straight Arrow Connector 11"/>
          <p:cNvCxnSpPr/>
          <p:nvPr/>
        </p:nvCxnSpPr>
        <p:spPr>
          <a:xfrm>
            <a:off x="3562126" y="4846320"/>
            <a:ext cx="320040"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3" name="Rectangle 12"/>
          <p:cNvSpPr/>
          <p:nvPr/>
        </p:nvSpPr>
        <p:spPr>
          <a:xfrm>
            <a:off x="3013678" y="1828801"/>
            <a:ext cx="8041085" cy="830997"/>
          </a:xfrm>
          <a:prstGeom prst="rect">
            <a:avLst/>
          </a:prstGeom>
          <a:ln>
            <a:solidFill>
              <a:schemeClr val="accent6">
                <a:lumMod val="60000"/>
                <a:lumOff val="40000"/>
              </a:schemeClr>
            </a:solidFill>
          </a:ln>
          <a:scene3d>
            <a:camera prst="orthographicFront"/>
            <a:lightRig rig="threePt" dir="t"/>
          </a:scene3d>
          <a:sp3d>
            <a:bevelT prst="angle"/>
          </a:sp3d>
        </p:spPr>
        <p:style>
          <a:lnRef idx="3">
            <a:schemeClr val="lt1"/>
          </a:lnRef>
          <a:fillRef idx="1">
            <a:schemeClr val="accent6"/>
          </a:fillRef>
          <a:effectRef idx="1">
            <a:schemeClr val="accent6"/>
          </a:effectRef>
          <a:fontRef idx="minor">
            <a:schemeClr val="lt1"/>
          </a:fontRef>
        </p:style>
        <p:txBody>
          <a:bodyPr wrap="square">
            <a:spAutoFit/>
          </a:bodyPr>
          <a:lstStyle/>
          <a:p>
            <a:pPr algn="ctr"/>
            <a:r>
              <a:rPr lang="en-US" sz="2400" dirty="0"/>
              <a:t>A </a:t>
            </a:r>
            <a:r>
              <a:rPr lang="en-US" sz="2400" dirty="0"/>
              <a:t>data structure that improves the speed of data retrieval operations on a database </a:t>
            </a:r>
            <a:r>
              <a:rPr lang="en-US" sz="2400" dirty="0"/>
              <a:t>table</a:t>
            </a:r>
            <a:endParaRPr lang="en-US" sz="2542" dirty="0"/>
          </a:p>
        </p:txBody>
      </p:sp>
      <p:sp>
        <p:nvSpPr>
          <p:cNvPr id="16" name="Round Diagonal Corner Rectangle 15"/>
          <p:cNvSpPr/>
          <p:nvPr/>
        </p:nvSpPr>
        <p:spPr>
          <a:xfrm>
            <a:off x="2743200" y="6187980"/>
            <a:ext cx="3840480" cy="1188720"/>
          </a:xfrm>
          <a:prstGeom prst="round2DiagRect">
            <a:avLst/>
          </a:prstGeom>
          <a:effectLst>
            <a:glow rad="63500">
              <a:schemeClr val="accent2">
                <a:satMod val="175000"/>
                <a:alpha val="40000"/>
              </a:schemeClr>
            </a:glow>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920" b="1" dirty="0">
                <a:effectLst>
                  <a:outerShdw blurRad="38100" dist="38100" dir="2700000" algn="tl">
                    <a:srgbClr val="000000">
                      <a:alpha val="43137"/>
                    </a:srgbClr>
                  </a:outerShdw>
                </a:effectLst>
              </a:rPr>
              <a:t>Clustered / Non-Clustered</a:t>
            </a:r>
          </a:p>
          <a:p>
            <a:pPr algn="ctr"/>
            <a:r>
              <a:rPr lang="en-US" sz="1680" i="1" dirty="0"/>
              <a:t>Clustered – same order as table</a:t>
            </a:r>
          </a:p>
          <a:p>
            <a:pPr algn="ctr"/>
            <a:r>
              <a:rPr lang="en-US" sz="1680" i="1" dirty="0"/>
              <a:t>Non-clustered – arbitrary order</a:t>
            </a:r>
          </a:p>
        </p:txBody>
      </p:sp>
      <p:sp>
        <p:nvSpPr>
          <p:cNvPr id="17" name="Round Diagonal Corner Rectangle 16"/>
          <p:cNvSpPr/>
          <p:nvPr/>
        </p:nvSpPr>
        <p:spPr>
          <a:xfrm>
            <a:off x="7406640" y="6175842"/>
            <a:ext cx="3840480" cy="1188720"/>
          </a:xfrm>
          <a:prstGeom prst="round2DiagRect">
            <a:avLst/>
          </a:prstGeom>
          <a:effectLst>
            <a:glow rad="63500">
              <a:schemeClr val="accent2">
                <a:satMod val="175000"/>
                <a:alpha val="40000"/>
              </a:schemeClr>
            </a:glow>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920" b="1" dirty="0">
                <a:effectLst>
                  <a:outerShdw blurRad="38100" dist="38100" dir="2700000" algn="tl">
                    <a:srgbClr val="000000">
                      <a:alpha val="43137"/>
                    </a:srgbClr>
                  </a:outerShdw>
                </a:effectLst>
              </a:rPr>
              <a:t>Covering</a:t>
            </a:r>
          </a:p>
          <a:p>
            <a:pPr algn="ctr"/>
            <a:r>
              <a:rPr lang="en-US" sz="1680" i="1" dirty="0"/>
              <a:t>Index that contains all the fields for a query</a:t>
            </a:r>
          </a:p>
        </p:txBody>
      </p:sp>
    </p:spTree>
    <p:extLst>
      <p:ext uri="{BB962C8B-B14F-4D97-AF65-F5344CB8AC3E}">
        <p14:creationId xmlns:p14="http://schemas.microsoft.com/office/powerpoint/2010/main" val="1684209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6" presetClass="entr" presetSubtype="21" fill="hold" nodeType="withEffect">
                                  <p:stCondLst>
                                    <p:cond delay="0"/>
                                  </p:stCondLst>
                                  <p:childTnLst>
                                    <p:set>
                                      <p:cBhvr>
                                        <p:cTn id="9" dur="1" fill="hold">
                                          <p:stCondLst>
                                            <p:cond delay="0"/>
                                          </p:stCondLst>
                                        </p:cTn>
                                        <p:tgtEl>
                                          <p:spTgt spid="16">
                                            <p:txEl>
                                              <p:pRg st="0" end="0"/>
                                            </p:txEl>
                                          </p:spTgt>
                                        </p:tgtEl>
                                        <p:attrNameLst>
                                          <p:attrName>style.visibility</p:attrName>
                                        </p:attrNameLst>
                                      </p:cBhvr>
                                      <p:to>
                                        <p:strVal val="visible"/>
                                      </p:to>
                                    </p:set>
                                    <p:animEffect transition="in" filter="barn(inVertical)">
                                      <p:cBhvr>
                                        <p:cTn id="10" dur="500"/>
                                        <p:tgtEl>
                                          <p:spTgt spid="16">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par>
                                <p:cTn id="14" presetID="16" presetClass="entr" presetSubtype="21" fill="hold" nodeType="withEffect">
                                  <p:stCondLst>
                                    <p:cond delay="0"/>
                                  </p:stCondLst>
                                  <p:childTnLst>
                                    <p:set>
                                      <p:cBhvr>
                                        <p:cTn id="15" dur="1" fill="hold">
                                          <p:stCondLst>
                                            <p:cond delay="0"/>
                                          </p:stCondLst>
                                        </p:cTn>
                                        <p:tgtEl>
                                          <p:spTgt spid="17">
                                            <p:txEl>
                                              <p:pRg st="0" end="0"/>
                                            </p:txEl>
                                          </p:spTgt>
                                        </p:tgtEl>
                                        <p:attrNameLst>
                                          <p:attrName>style.visibility</p:attrName>
                                        </p:attrNameLst>
                                      </p:cBhvr>
                                      <p:to>
                                        <p:strVal val="visible"/>
                                      </p:to>
                                    </p:set>
                                    <p:animEffect transition="in" filter="barn(inVertical)">
                                      <p:cBhvr>
                                        <p:cTn id="16" dur="500"/>
                                        <p:tgtEl>
                                          <p:spTgt spid="17">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6">
                                            <p:txEl>
                                              <p:pRg st="1" end="1"/>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6">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Row </a:t>
            </a:r>
            <a:r>
              <a:rPr lang="en-US" smtClean="0"/>
              <a:t>Store vs. </a:t>
            </a:r>
            <a:r>
              <a:rPr lang="en-US" dirty="0" smtClean="0"/>
              <a:t>Column Store</a:t>
            </a:r>
            <a:endParaRPr lang="en-US" dirty="0"/>
          </a:p>
        </p:txBody>
      </p:sp>
      <p:pic>
        <p:nvPicPr>
          <p:cNvPr id="4102" name="Picture 6" descr="http://ts1.mm.bing.net/th?&amp;id=HN.608035921926947338&amp;w=304&amp;h=300&amp;c=0&amp;pid=1.9&amp;rs=0&amp;p=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08961" y="2468880"/>
            <a:ext cx="7630093" cy="38404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229972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SQL (Structured Query Language)</a:t>
            </a:r>
            <a:endParaRPr lang="en-US" dirty="0"/>
          </a:p>
        </p:txBody>
      </p:sp>
      <p:sp>
        <p:nvSpPr>
          <p:cNvPr id="4" name="Rounded Rectangle 3"/>
          <p:cNvSpPr/>
          <p:nvPr/>
        </p:nvSpPr>
        <p:spPr>
          <a:xfrm>
            <a:off x="2834640" y="2011680"/>
            <a:ext cx="9144000" cy="2743200"/>
          </a:xfrm>
          <a:prstGeom prst="roundRect">
            <a:avLst/>
          </a:prstGeom>
          <a:scene3d>
            <a:camera prst="orthographicFront"/>
            <a:lightRig rig="threePt" dir="t"/>
          </a:scene3d>
          <a:sp3d>
            <a:bevelT prst="angle"/>
          </a:sp3d>
        </p:spPr>
        <p:style>
          <a:lnRef idx="2">
            <a:schemeClr val="accent4">
              <a:shade val="50000"/>
            </a:schemeClr>
          </a:lnRef>
          <a:fillRef idx="1">
            <a:schemeClr val="accent4"/>
          </a:fillRef>
          <a:effectRef idx="0">
            <a:schemeClr val="accent4"/>
          </a:effectRef>
          <a:fontRef idx="minor">
            <a:schemeClr val="lt1"/>
          </a:fontRef>
        </p:style>
        <p:txBody>
          <a:bodyPr rtlCol="0" anchor="ctr"/>
          <a:lstStyle/>
          <a:p>
            <a:r>
              <a:rPr lang="en-US" sz="2640" b="1" dirty="0">
                <a:solidFill>
                  <a:schemeClr val="tx1"/>
                </a:solidFill>
              </a:rPr>
              <a:t>SELECT</a:t>
            </a:r>
            <a:r>
              <a:rPr lang="en-US" sz="2640" dirty="0">
                <a:solidFill>
                  <a:schemeClr val="tx1"/>
                </a:solidFill>
              </a:rPr>
              <a:t> </a:t>
            </a:r>
            <a:r>
              <a:rPr lang="en-US" sz="2640" i="1" dirty="0">
                <a:solidFill>
                  <a:schemeClr val="tx1"/>
                </a:solidFill>
              </a:rPr>
              <a:t>fields</a:t>
            </a:r>
          </a:p>
          <a:p>
            <a:r>
              <a:rPr lang="en-US" sz="2640" b="1" dirty="0">
                <a:solidFill>
                  <a:schemeClr val="tx1"/>
                </a:solidFill>
              </a:rPr>
              <a:t>FROM</a:t>
            </a:r>
            <a:r>
              <a:rPr lang="en-US" sz="2640" dirty="0">
                <a:solidFill>
                  <a:schemeClr val="tx1"/>
                </a:solidFill>
              </a:rPr>
              <a:t> </a:t>
            </a:r>
            <a:r>
              <a:rPr lang="en-US" sz="2640" i="1" dirty="0">
                <a:solidFill>
                  <a:schemeClr val="tx1"/>
                </a:solidFill>
              </a:rPr>
              <a:t>table</a:t>
            </a:r>
          </a:p>
          <a:p>
            <a:r>
              <a:rPr lang="en-US" sz="2640" b="1" dirty="0">
                <a:solidFill>
                  <a:schemeClr val="tx1"/>
                </a:solidFill>
              </a:rPr>
              <a:t>JOIN</a:t>
            </a:r>
            <a:r>
              <a:rPr lang="en-US" sz="2640" dirty="0">
                <a:solidFill>
                  <a:schemeClr val="tx1"/>
                </a:solidFill>
              </a:rPr>
              <a:t> </a:t>
            </a:r>
            <a:r>
              <a:rPr lang="en-US" sz="2640" i="1" dirty="0">
                <a:solidFill>
                  <a:schemeClr val="tx1"/>
                </a:solidFill>
              </a:rPr>
              <a:t>other-table</a:t>
            </a:r>
            <a:r>
              <a:rPr lang="en-US" sz="2640" dirty="0">
                <a:solidFill>
                  <a:schemeClr val="tx1"/>
                </a:solidFill>
              </a:rPr>
              <a:t> </a:t>
            </a:r>
            <a:r>
              <a:rPr lang="en-US" sz="2640" b="1" dirty="0">
                <a:solidFill>
                  <a:schemeClr val="tx1"/>
                </a:solidFill>
              </a:rPr>
              <a:t>ON</a:t>
            </a:r>
            <a:r>
              <a:rPr lang="en-US" sz="2640" dirty="0">
                <a:solidFill>
                  <a:schemeClr val="tx1"/>
                </a:solidFill>
              </a:rPr>
              <a:t> </a:t>
            </a:r>
            <a:r>
              <a:rPr lang="en-US" sz="2640" i="1" dirty="0">
                <a:solidFill>
                  <a:schemeClr val="tx1"/>
                </a:solidFill>
              </a:rPr>
              <a:t>matched-fields</a:t>
            </a:r>
            <a:endParaRPr lang="en-US" sz="2640" i="1" dirty="0">
              <a:solidFill>
                <a:schemeClr val="tx1"/>
              </a:solidFill>
            </a:endParaRPr>
          </a:p>
          <a:p>
            <a:r>
              <a:rPr lang="en-US" sz="2640" b="1" dirty="0">
                <a:solidFill>
                  <a:schemeClr val="tx1"/>
                </a:solidFill>
              </a:rPr>
              <a:t>WHERE</a:t>
            </a:r>
            <a:r>
              <a:rPr lang="en-US" sz="2640" dirty="0">
                <a:solidFill>
                  <a:schemeClr val="tx1"/>
                </a:solidFill>
              </a:rPr>
              <a:t> </a:t>
            </a:r>
            <a:r>
              <a:rPr lang="en-US" sz="2640" i="1" dirty="0">
                <a:solidFill>
                  <a:schemeClr val="tx1"/>
                </a:solidFill>
              </a:rPr>
              <a:t>filter</a:t>
            </a:r>
          </a:p>
          <a:p>
            <a:r>
              <a:rPr lang="en-US" sz="2640" b="1" dirty="0">
                <a:solidFill>
                  <a:schemeClr val="tx1"/>
                </a:solidFill>
              </a:rPr>
              <a:t>GROUP BY </a:t>
            </a:r>
            <a:r>
              <a:rPr lang="en-US" sz="2640" i="1" dirty="0">
                <a:solidFill>
                  <a:schemeClr val="tx1"/>
                </a:solidFill>
              </a:rPr>
              <a:t>aggregated-fields</a:t>
            </a:r>
          </a:p>
          <a:p>
            <a:r>
              <a:rPr lang="en-US" sz="2640" b="1" dirty="0">
                <a:solidFill>
                  <a:schemeClr val="tx1"/>
                </a:solidFill>
              </a:rPr>
              <a:t>HAVING</a:t>
            </a:r>
            <a:r>
              <a:rPr lang="en-US" sz="2640" dirty="0">
                <a:solidFill>
                  <a:schemeClr val="tx1"/>
                </a:solidFill>
              </a:rPr>
              <a:t> </a:t>
            </a:r>
            <a:r>
              <a:rPr lang="en-US" sz="2640" i="1" dirty="0">
                <a:solidFill>
                  <a:schemeClr val="tx1"/>
                </a:solidFill>
              </a:rPr>
              <a:t>filter-aggregated-fields</a:t>
            </a:r>
            <a:endParaRPr lang="en-US" sz="2640" i="1" dirty="0">
              <a:solidFill>
                <a:schemeClr val="tx1"/>
              </a:solidFill>
            </a:endParaRPr>
          </a:p>
        </p:txBody>
      </p:sp>
      <p:sp>
        <p:nvSpPr>
          <p:cNvPr id="3" name="Rounded Rectangle 2"/>
          <p:cNvSpPr/>
          <p:nvPr/>
        </p:nvSpPr>
        <p:spPr>
          <a:xfrm>
            <a:off x="2834641" y="5120640"/>
            <a:ext cx="9235440" cy="2834640"/>
          </a:xfrm>
          <a:prstGeom prst="roundRect">
            <a:avLst/>
          </a:prstGeom>
          <a:scene3d>
            <a:camera prst="orthographicFront"/>
            <a:lightRig rig="threePt" dir="t"/>
          </a:scene3d>
          <a:sp3d>
            <a:bevelT prst="angle"/>
          </a:sp3d>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en-US" sz="2640" b="1" dirty="0">
                <a:solidFill>
                  <a:schemeClr val="bg1"/>
                </a:solidFill>
                <a:latin typeface="Consolas" panose="020B0609020204030204" pitchFamily="49" charset="0"/>
                <a:cs typeface="Consolas" panose="020B0609020204030204" pitchFamily="49" charset="0"/>
              </a:rPr>
              <a:t>SELECT </a:t>
            </a:r>
            <a:r>
              <a:rPr lang="en-US" sz="2640" b="1" dirty="0" err="1">
                <a:solidFill>
                  <a:schemeClr val="bg1"/>
                </a:solidFill>
                <a:latin typeface="Consolas" panose="020B0609020204030204" pitchFamily="49" charset="0"/>
                <a:cs typeface="Consolas" panose="020B0609020204030204" pitchFamily="49" charset="0"/>
              </a:rPr>
              <a:t>customer_name</a:t>
            </a:r>
            <a:r>
              <a:rPr lang="en-US" sz="2640" b="1" dirty="0">
                <a:solidFill>
                  <a:schemeClr val="bg1"/>
                </a:solidFill>
                <a:latin typeface="Consolas" panose="020B0609020204030204" pitchFamily="49" charset="0"/>
                <a:cs typeface="Consolas" panose="020B0609020204030204" pitchFamily="49" charset="0"/>
              </a:rPr>
              <a:t>, SUM(sales)</a:t>
            </a:r>
          </a:p>
          <a:p>
            <a:r>
              <a:rPr lang="en-US" sz="2640" b="1" dirty="0">
                <a:solidFill>
                  <a:schemeClr val="bg1"/>
                </a:solidFill>
                <a:latin typeface="Consolas" panose="020B0609020204030204" pitchFamily="49" charset="0"/>
                <a:cs typeface="Consolas" panose="020B0609020204030204" pitchFamily="49" charset="0"/>
              </a:rPr>
              <a:t>FROM Sales S</a:t>
            </a:r>
          </a:p>
          <a:p>
            <a:r>
              <a:rPr lang="en-US" sz="2640" b="1" dirty="0">
                <a:solidFill>
                  <a:schemeClr val="bg1"/>
                </a:solidFill>
                <a:latin typeface="Consolas" panose="020B0609020204030204" pitchFamily="49" charset="0"/>
                <a:cs typeface="Consolas" panose="020B0609020204030204" pitchFamily="49" charset="0"/>
              </a:rPr>
              <a:t>INNER JOIN Customer C on </a:t>
            </a:r>
            <a:r>
              <a:rPr lang="en-US" sz="2640" b="1" dirty="0" err="1">
                <a:solidFill>
                  <a:schemeClr val="bg1"/>
                </a:solidFill>
                <a:latin typeface="Consolas" panose="020B0609020204030204" pitchFamily="49" charset="0"/>
                <a:cs typeface="Consolas" panose="020B0609020204030204" pitchFamily="49" charset="0"/>
              </a:rPr>
              <a:t>S.custid</a:t>
            </a:r>
            <a:r>
              <a:rPr lang="en-US" sz="2640" b="1" dirty="0">
                <a:solidFill>
                  <a:schemeClr val="bg1"/>
                </a:solidFill>
                <a:latin typeface="Consolas" panose="020B0609020204030204" pitchFamily="49" charset="0"/>
                <a:cs typeface="Consolas" panose="020B0609020204030204" pitchFamily="49" charset="0"/>
              </a:rPr>
              <a:t> = </a:t>
            </a:r>
            <a:r>
              <a:rPr lang="en-US" sz="2640" b="1" dirty="0" err="1">
                <a:solidFill>
                  <a:schemeClr val="bg1"/>
                </a:solidFill>
                <a:latin typeface="Consolas" panose="020B0609020204030204" pitchFamily="49" charset="0"/>
                <a:cs typeface="Consolas" panose="020B0609020204030204" pitchFamily="49" charset="0"/>
              </a:rPr>
              <a:t>C.custid</a:t>
            </a:r>
            <a:endParaRPr lang="en-US" sz="2640" b="1" dirty="0">
              <a:solidFill>
                <a:schemeClr val="bg1"/>
              </a:solidFill>
              <a:latin typeface="Consolas" panose="020B0609020204030204" pitchFamily="49" charset="0"/>
              <a:cs typeface="Consolas" panose="020B0609020204030204" pitchFamily="49" charset="0"/>
            </a:endParaRPr>
          </a:p>
          <a:p>
            <a:r>
              <a:rPr lang="en-US" sz="2640" b="1" dirty="0">
                <a:solidFill>
                  <a:schemeClr val="bg1"/>
                </a:solidFill>
                <a:latin typeface="Consolas" panose="020B0609020204030204" pitchFamily="49" charset="0"/>
                <a:cs typeface="Consolas" panose="020B0609020204030204" pitchFamily="49" charset="0"/>
              </a:rPr>
              <a:t>WHERE </a:t>
            </a:r>
            <a:r>
              <a:rPr lang="en-US" sz="2640" b="1" dirty="0" err="1">
                <a:solidFill>
                  <a:schemeClr val="bg1"/>
                </a:solidFill>
                <a:latin typeface="Consolas" panose="020B0609020204030204" pitchFamily="49" charset="0"/>
                <a:cs typeface="Consolas" panose="020B0609020204030204" pitchFamily="49" charset="0"/>
              </a:rPr>
              <a:t>Cust_Loc</a:t>
            </a:r>
            <a:r>
              <a:rPr lang="en-US" sz="2640" b="1" dirty="0">
                <a:solidFill>
                  <a:schemeClr val="bg1"/>
                </a:solidFill>
                <a:latin typeface="Consolas" panose="020B0609020204030204" pitchFamily="49" charset="0"/>
                <a:cs typeface="Consolas" panose="020B0609020204030204" pitchFamily="49" charset="0"/>
              </a:rPr>
              <a:t> = “USA”</a:t>
            </a:r>
          </a:p>
          <a:p>
            <a:r>
              <a:rPr lang="en-US" sz="2640" b="1" dirty="0">
                <a:solidFill>
                  <a:schemeClr val="bg1"/>
                </a:solidFill>
                <a:latin typeface="Consolas" panose="020B0609020204030204" pitchFamily="49" charset="0"/>
                <a:cs typeface="Consolas" panose="020B0609020204030204" pitchFamily="49" charset="0"/>
              </a:rPr>
              <a:t>GROUP BY </a:t>
            </a:r>
            <a:r>
              <a:rPr lang="en-US" sz="2640" b="1" dirty="0" err="1">
                <a:solidFill>
                  <a:schemeClr val="bg1"/>
                </a:solidFill>
                <a:latin typeface="Consolas" panose="020B0609020204030204" pitchFamily="49" charset="0"/>
                <a:cs typeface="Consolas" panose="020B0609020204030204" pitchFamily="49" charset="0"/>
              </a:rPr>
              <a:t>customer_name</a:t>
            </a:r>
            <a:endParaRPr lang="en-US" sz="2640" b="1" dirty="0">
              <a:solidFill>
                <a:schemeClr val="bg1"/>
              </a:solidFill>
              <a:latin typeface="Consolas" panose="020B0609020204030204" pitchFamily="49" charset="0"/>
              <a:cs typeface="Consolas" panose="020B0609020204030204" pitchFamily="49" charset="0"/>
            </a:endParaRPr>
          </a:p>
          <a:p>
            <a:r>
              <a:rPr lang="en-US" sz="2640" b="1" dirty="0">
                <a:solidFill>
                  <a:schemeClr val="bg1"/>
                </a:solidFill>
                <a:latin typeface="Consolas" panose="020B0609020204030204" pitchFamily="49" charset="0"/>
                <a:cs typeface="Consolas" panose="020B0609020204030204" pitchFamily="49" charset="0"/>
              </a:rPr>
              <a:t>HAVING SUM(sales) &gt; 10000</a:t>
            </a:r>
          </a:p>
        </p:txBody>
      </p:sp>
    </p:spTree>
    <p:extLst>
      <p:ext uri="{BB962C8B-B14F-4D97-AF65-F5344CB8AC3E}">
        <p14:creationId xmlns:p14="http://schemas.microsoft.com/office/powerpoint/2010/main" val="327616186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More on SQL</a:t>
            </a:r>
            <a:endParaRPr lang="en-US" dirty="0"/>
          </a:p>
        </p:txBody>
      </p:sp>
      <p:sp>
        <p:nvSpPr>
          <p:cNvPr id="5" name="Bevel 4"/>
          <p:cNvSpPr/>
          <p:nvPr/>
        </p:nvSpPr>
        <p:spPr>
          <a:xfrm>
            <a:off x="7406640" y="2194561"/>
            <a:ext cx="4572000" cy="2509520"/>
          </a:xfrm>
          <a:prstGeom prst="bevel">
            <a:avLst>
              <a:gd name="adj" fmla="val 5987"/>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640" b="1" dirty="0">
                <a:effectLst>
                  <a:outerShdw blurRad="38100" dist="38100" dir="2700000" algn="tl">
                    <a:srgbClr val="000000">
                      <a:alpha val="43137"/>
                    </a:srgbClr>
                  </a:outerShdw>
                </a:effectLst>
              </a:rPr>
              <a:t>SUBQUERY</a:t>
            </a:r>
          </a:p>
          <a:p>
            <a:pPr algn="ctr"/>
            <a:r>
              <a:rPr lang="en-US" sz="2542" i="1" dirty="0">
                <a:solidFill>
                  <a:schemeClr val="accent5">
                    <a:lumMod val="20000"/>
                    <a:lumOff val="80000"/>
                  </a:schemeClr>
                </a:solidFill>
              </a:rPr>
              <a:t>SELECT </a:t>
            </a:r>
            <a:r>
              <a:rPr lang="en-US" sz="2542" i="1" dirty="0">
                <a:solidFill>
                  <a:schemeClr val="accent5">
                    <a:lumMod val="20000"/>
                    <a:lumOff val="80000"/>
                  </a:schemeClr>
                </a:solidFill>
              </a:rPr>
              <a:t>query that is embedded in the main SELECT statement</a:t>
            </a:r>
          </a:p>
        </p:txBody>
      </p:sp>
      <p:sp>
        <p:nvSpPr>
          <p:cNvPr id="10" name="Bevel 9"/>
          <p:cNvSpPr/>
          <p:nvPr/>
        </p:nvSpPr>
        <p:spPr>
          <a:xfrm>
            <a:off x="2204719" y="2184400"/>
            <a:ext cx="4572000" cy="2509520"/>
          </a:xfrm>
          <a:prstGeom prst="bevel">
            <a:avLst>
              <a:gd name="adj" fmla="val 5987"/>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640" b="1" dirty="0">
                <a:effectLst>
                  <a:outerShdw blurRad="38100" dist="38100" dir="2700000" algn="tl">
                    <a:srgbClr val="000000">
                      <a:alpha val="43137"/>
                    </a:srgbClr>
                  </a:outerShdw>
                </a:effectLst>
              </a:rPr>
              <a:t>UNION</a:t>
            </a:r>
          </a:p>
          <a:p>
            <a:pPr algn="ctr"/>
            <a:r>
              <a:rPr lang="en-US" sz="2542" i="1" dirty="0">
                <a:solidFill>
                  <a:schemeClr val="accent5">
                    <a:lumMod val="20000"/>
                    <a:lumOff val="80000"/>
                  </a:schemeClr>
                </a:solidFill>
              </a:rPr>
              <a:t>Combine results of two queries vertically </a:t>
            </a:r>
          </a:p>
          <a:p>
            <a:pPr algn="ctr"/>
            <a:r>
              <a:rPr lang="en-US" sz="2542" i="1" dirty="0">
                <a:solidFill>
                  <a:schemeClr val="accent5">
                    <a:lumMod val="20000"/>
                    <a:lumOff val="80000"/>
                  </a:schemeClr>
                </a:solidFill>
              </a:rPr>
              <a:t>Can be UNION or UNION ALL</a:t>
            </a:r>
          </a:p>
        </p:txBody>
      </p:sp>
      <p:sp>
        <p:nvSpPr>
          <p:cNvPr id="11" name="Bevel 10"/>
          <p:cNvSpPr/>
          <p:nvPr/>
        </p:nvSpPr>
        <p:spPr>
          <a:xfrm>
            <a:off x="2204719" y="5080000"/>
            <a:ext cx="4572000" cy="2509520"/>
          </a:xfrm>
          <a:prstGeom prst="bevel">
            <a:avLst>
              <a:gd name="adj" fmla="val 5987"/>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640" b="1" dirty="0">
                <a:effectLst>
                  <a:outerShdw blurRad="38100" dist="38100" dir="2700000" algn="tl">
                    <a:srgbClr val="000000">
                      <a:alpha val="43137"/>
                    </a:srgbClr>
                  </a:outerShdw>
                </a:effectLst>
              </a:rPr>
              <a:t>DATA MANIPTULATION LANGUAGE (DML)</a:t>
            </a:r>
          </a:p>
          <a:p>
            <a:pPr algn="ctr"/>
            <a:r>
              <a:rPr lang="en-US" sz="2400" b="1" i="1" dirty="0">
                <a:solidFill>
                  <a:schemeClr val="bg2">
                    <a:lumMod val="90000"/>
                  </a:schemeClr>
                </a:solidFill>
              </a:rPr>
              <a:t>INSERT, UPDATE, DELETE</a:t>
            </a:r>
          </a:p>
          <a:p>
            <a:pPr algn="ctr"/>
            <a:r>
              <a:rPr lang="en-US" sz="2542" i="1" dirty="0">
                <a:solidFill>
                  <a:schemeClr val="accent5">
                    <a:lumMod val="20000"/>
                    <a:lumOff val="80000"/>
                  </a:schemeClr>
                </a:solidFill>
              </a:rPr>
              <a:t>Modify data in a table</a:t>
            </a:r>
            <a:endParaRPr lang="en-US" sz="2542" i="1" dirty="0">
              <a:solidFill>
                <a:schemeClr val="accent5">
                  <a:lumMod val="20000"/>
                  <a:lumOff val="80000"/>
                </a:schemeClr>
              </a:solidFill>
            </a:endParaRPr>
          </a:p>
        </p:txBody>
      </p:sp>
      <p:sp>
        <p:nvSpPr>
          <p:cNvPr id="12" name="Bevel 11"/>
          <p:cNvSpPr/>
          <p:nvPr/>
        </p:nvSpPr>
        <p:spPr>
          <a:xfrm>
            <a:off x="7406640" y="5080000"/>
            <a:ext cx="4572000" cy="2509520"/>
          </a:xfrm>
          <a:prstGeom prst="bevel">
            <a:avLst>
              <a:gd name="adj" fmla="val 5987"/>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640" b="1" dirty="0">
                <a:effectLst>
                  <a:outerShdw blurRad="38100" dist="38100" dir="2700000" algn="tl">
                    <a:srgbClr val="000000">
                      <a:alpha val="43137"/>
                    </a:srgbClr>
                  </a:outerShdw>
                </a:effectLst>
              </a:rPr>
              <a:t>DATA DEFINITION LANGUAGE (DDL</a:t>
            </a:r>
            <a:r>
              <a:rPr lang="en-US" sz="2640" b="1" dirty="0">
                <a:effectLst>
                  <a:outerShdw blurRad="38100" dist="38100" dir="2700000" algn="tl">
                    <a:srgbClr val="000000">
                      <a:alpha val="43137"/>
                    </a:srgbClr>
                  </a:outerShdw>
                </a:effectLst>
              </a:rPr>
              <a:t>)</a:t>
            </a:r>
          </a:p>
          <a:p>
            <a:pPr algn="ctr"/>
            <a:r>
              <a:rPr lang="en-US" sz="2400" b="1" i="1" dirty="0">
                <a:solidFill>
                  <a:schemeClr val="bg2">
                    <a:lumMod val="90000"/>
                  </a:schemeClr>
                </a:solidFill>
              </a:rPr>
              <a:t>CREATE, DROP, ALTER</a:t>
            </a:r>
            <a:endParaRPr lang="en-US" sz="2400" b="1" i="1" dirty="0">
              <a:solidFill>
                <a:schemeClr val="bg2">
                  <a:lumMod val="90000"/>
                </a:schemeClr>
              </a:solidFill>
            </a:endParaRPr>
          </a:p>
          <a:p>
            <a:pPr algn="ctr"/>
            <a:r>
              <a:rPr lang="en-US" sz="2542" i="1" dirty="0">
                <a:solidFill>
                  <a:schemeClr val="accent5">
                    <a:lumMod val="20000"/>
                    <a:lumOff val="80000"/>
                  </a:schemeClr>
                </a:solidFill>
              </a:rPr>
              <a:t>Defines data structures</a:t>
            </a:r>
          </a:p>
          <a:p>
            <a:endParaRPr lang="en-US" sz="2542" dirty="0"/>
          </a:p>
        </p:txBody>
      </p:sp>
    </p:spTree>
    <p:extLst>
      <p:ext uri="{BB962C8B-B14F-4D97-AF65-F5344CB8AC3E}">
        <p14:creationId xmlns:p14="http://schemas.microsoft.com/office/powerpoint/2010/main" val="2852996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0">
                                            <p:txEl>
                                              <p:pRg st="1" end="1"/>
                                            </p:txEl>
                                          </p:spTgt>
                                        </p:tgtEl>
                                        <p:attrNameLst>
                                          <p:attrName>style.visibility</p:attrName>
                                        </p:attrNameLst>
                                      </p:cBhvr>
                                      <p:to>
                                        <p:strVal val="visible"/>
                                      </p:to>
                                    </p:set>
                                    <p:animEffect transition="in" filter="barn(inVertical)">
                                      <p:cBhvr>
                                        <p:cTn id="7" dur="500"/>
                                        <p:tgtEl>
                                          <p:spTgt spid="10">
                                            <p:txEl>
                                              <p:pRg st="1" end="1"/>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10">
                                            <p:txEl>
                                              <p:pRg st="2" end="2"/>
                                            </p:txEl>
                                          </p:spTgt>
                                        </p:tgtEl>
                                        <p:attrNameLst>
                                          <p:attrName>style.visibility</p:attrName>
                                        </p:attrNameLst>
                                      </p:cBhvr>
                                      <p:to>
                                        <p:strVal val="visible"/>
                                      </p:to>
                                    </p:set>
                                    <p:animEffect transition="in" filter="barn(inVertical)">
                                      <p:cBhvr>
                                        <p:cTn id="10" dur="500"/>
                                        <p:tgtEl>
                                          <p:spTgt spid="10">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nodeType="click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animEffect transition="in" filter="barn(inVertical)">
                                      <p:cBhvr>
                                        <p:cTn id="15" dur="500"/>
                                        <p:tgtEl>
                                          <p:spTgt spid="5">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nodeType="clickEffect">
                                  <p:stCondLst>
                                    <p:cond delay="0"/>
                                  </p:stCondLst>
                                  <p:childTnLst>
                                    <p:set>
                                      <p:cBhvr>
                                        <p:cTn id="19" dur="1" fill="hold">
                                          <p:stCondLst>
                                            <p:cond delay="0"/>
                                          </p:stCondLst>
                                        </p:cTn>
                                        <p:tgtEl>
                                          <p:spTgt spid="11">
                                            <p:txEl>
                                              <p:pRg st="2" end="2"/>
                                            </p:txEl>
                                          </p:spTgt>
                                        </p:tgtEl>
                                        <p:attrNameLst>
                                          <p:attrName>style.visibility</p:attrName>
                                        </p:attrNameLst>
                                      </p:cBhvr>
                                      <p:to>
                                        <p:strVal val="visible"/>
                                      </p:to>
                                    </p:set>
                                    <p:animEffect transition="in" filter="barn(inVertical)">
                                      <p:cBhvr>
                                        <p:cTn id="20" dur="500"/>
                                        <p:tgtEl>
                                          <p:spTgt spid="11">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6" presetClass="entr" presetSubtype="21" fill="hold" nodeType="clickEffect">
                                  <p:stCondLst>
                                    <p:cond delay="0"/>
                                  </p:stCondLst>
                                  <p:childTnLst>
                                    <p:set>
                                      <p:cBhvr>
                                        <p:cTn id="24" dur="1" fill="hold">
                                          <p:stCondLst>
                                            <p:cond delay="0"/>
                                          </p:stCondLst>
                                        </p:cTn>
                                        <p:tgtEl>
                                          <p:spTgt spid="12">
                                            <p:txEl>
                                              <p:pRg st="2" end="2"/>
                                            </p:txEl>
                                          </p:spTgt>
                                        </p:tgtEl>
                                        <p:attrNameLst>
                                          <p:attrName>style.visibility</p:attrName>
                                        </p:attrNameLst>
                                      </p:cBhvr>
                                      <p:to>
                                        <p:strVal val="visible"/>
                                      </p:to>
                                    </p:set>
                                    <p:animEffect transition="in" filter="barn(inVertical)">
                                      <p:cBhvr>
                                        <p:cTn id="25" dur="500"/>
                                        <p:tgtEl>
                                          <p:spTgt spid="1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9206" y="2891366"/>
            <a:ext cx="11836008" cy="1079598"/>
          </a:xfrm>
        </p:spPr>
        <p:txBody>
          <a:bodyPr/>
          <a:lstStyle/>
          <a:p>
            <a:r>
              <a:rPr lang="en-US" sz="5400" dirty="0" err="1" smtClean="0"/>
              <a:t>VizWiz</a:t>
            </a:r>
            <a:r>
              <a:rPr lang="en-US" sz="5400" dirty="0" smtClean="0"/>
              <a:t> extended to 5/2 at midnight</a:t>
            </a:r>
            <a:endParaRPr lang="en-US" sz="5400" b="1" dirty="0"/>
          </a:p>
        </p:txBody>
      </p:sp>
      <p:sp>
        <p:nvSpPr>
          <p:cNvPr id="3" name="Text Placeholder 2"/>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3709461800"/>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Sub-Queries</a:t>
            </a:r>
            <a:endParaRPr lang="en-US" dirty="0"/>
          </a:p>
        </p:txBody>
      </p:sp>
      <p:sp>
        <p:nvSpPr>
          <p:cNvPr id="4" name="Rectangle 3"/>
          <p:cNvSpPr/>
          <p:nvPr/>
        </p:nvSpPr>
        <p:spPr>
          <a:xfrm>
            <a:off x="2044931" y="2011679"/>
            <a:ext cx="10607040" cy="1384995"/>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p>
            <a:r>
              <a:rPr lang="en-US" sz="1680" b="1" dirty="0">
                <a:solidFill>
                  <a:schemeClr val="bg2">
                    <a:lumMod val="25000"/>
                  </a:schemeClr>
                </a:solidFill>
                <a:latin typeface="Consolas" panose="020B0609020204030204" pitchFamily="49" charset="0"/>
                <a:cs typeface="Consolas" panose="020B0609020204030204" pitchFamily="49" charset="0"/>
              </a:rPr>
              <a:t>SELECT </a:t>
            </a:r>
            <a:r>
              <a:rPr lang="en-US" sz="1680" b="1" dirty="0" err="1">
                <a:solidFill>
                  <a:schemeClr val="bg2">
                    <a:lumMod val="25000"/>
                  </a:schemeClr>
                </a:solidFill>
                <a:latin typeface="Consolas" panose="020B0609020204030204" pitchFamily="49" charset="0"/>
                <a:cs typeface="Consolas" panose="020B0609020204030204" pitchFamily="49" charset="0"/>
              </a:rPr>
              <a:t>Ord.SalesOrderID</a:t>
            </a:r>
            <a:r>
              <a:rPr lang="en-US" sz="1680" b="1" dirty="0">
                <a:solidFill>
                  <a:schemeClr val="bg2">
                    <a:lumMod val="25000"/>
                  </a:schemeClr>
                </a:solidFill>
                <a:latin typeface="Consolas" panose="020B0609020204030204" pitchFamily="49" charset="0"/>
                <a:cs typeface="Consolas" panose="020B0609020204030204" pitchFamily="49" charset="0"/>
              </a:rPr>
              <a:t>, </a:t>
            </a:r>
            <a:r>
              <a:rPr lang="en-US" sz="1680" b="1" dirty="0" err="1">
                <a:solidFill>
                  <a:schemeClr val="bg2">
                    <a:lumMod val="25000"/>
                  </a:schemeClr>
                </a:solidFill>
                <a:latin typeface="Consolas" panose="020B0609020204030204" pitchFamily="49" charset="0"/>
                <a:cs typeface="Consolas" panose="020B0609020204030204" pitchFamily="49" charset="0"/>
              </a:rPr>
              <a:t>Ord.OrderDate</a:t>
            </a:r>
            <a:r>
              <a:rPr lang="en-US" sz="1680" b="1" dirty="0">
                <a:solidFill>
                  <a:schemeClr val="bg2">
                    <a:lumMod val="25000"/>
                  </a:schemeClr>
                </a:solidFill>
                <a:latin typeface="Consolas" panose="020B0609020204030204" pitchFamily="49" charset="0"/>
                <a:cs typeface="Consolas" panose="020B0609020204030204" pitchFamily="49" charset="0"/>
              </a:rPr>
              <a:t>, </a:t>
            </a:r>
            <a:endParaRPr lang="en-US" sz="1680" b="1" dirty="0">
              <a:solidFill>
                <a:schemeClr val="bg2">
                  <a:lumMod val="25000"/>
                </a:schemeClr>
              </a:solidFill>
              <a:latin typeface="Consolas" panose="020B0609020204030204" pitchFamily="49" charset="0"/>
              <a:cs typeface="Consolas" panose="020B0609020204030204" pitchFamily="49" charset="0"/>
            </a:endParaRPr>
          </a:p>
          <a:p>
            <a:pPr lvl="2"/>
            <a:r>
              <a:rPr lang="en-US" sz="1680" b="1" dirty="0">
                <a:solidFill>
                  <a:srgbClr val="0070C0"/>
                </a:solidFill>
                <a:latin typeface="Consolas" panose="020B0609020204030204" pitchFamily="49" charset="0"/>
                <a:cs typeface="Consolas" panose="020B0609020204030204" pitchFamily="49" charset="0"/>
              </a:rPr>
              <a:t>(</a:t>
            </a:r>
            <a:r>
              <a:rPr lang="en-US" sz="1680" b="1" dirty="0">
                <a:solidFill>
                  <a:srgbClr val="0070C0"/>
                </a:solidFill>
                <a:latin typeface="Consolas" panose="020B0609020204030204" pitchFamily="49" charset="0"/>
                <a:cs typeface="Consolas" panose="020B0609020204030204" pitchFamily="49" charset="0"/>
              </a:rPr>
              <a:t>SELECT MAX(</a:t>
            </a:r>
            <a:r>
              <a:rPr lang="en-US" sz="1680" b="1" dirty="0" err="1">
                <a:solidFill>
                  <a:srgbClr val="0070C0"/>
                </a:solidFill>
                <a:latin typeface="Consolas" panose="020B0609020204030204" pitchFamily="49" charset="0"/>
                <a:cs typeface="Consolas" panose="020B0609020204030204" pitchFamily="49" charset="0"/>
              </a:rPr>
              <a:t>OrdDet.UnitPrice</a:t>
            </a:r>
            <a:r>
              <a:rPr lang="en-US" sz="1680" b="1" dirty="0">
                <a:solidFill>
                  <a:srgbClr val="0070C0"/>
                </a:solidFill>
                <a:latin typeface="Consolas" panose="020B0609020204030204" pitchFamily="49" charset="0"/>
                <a:cs typeface="Consolas" panose="020B0609020204030204" pitchFamily="49" charset="0"/>
              </a:rPr>
              <a:t>) </a:t>
            </a:r>
            <a:endParaRPr lang="en-US" sz="1680" b="1" dirty="0">
              <a:solidFill>
                <a:srgbClr val="0070C0"/>
              </a:solidFill>
              <a:latin typeface="Consolas" panose="020B0609020204030204" pitchFamily="49" charset="0"/>
              <a:cs typeface="Consolas" panose="020B0609020204030204" pitchFamily="49" charset="0"/>
            </a:endParaRPr>
          </a:p>
          <a:p>
            <a:pPr lvl="2"/>
            <a:r>
              <a:rPr lang="en-US" sz="1680" b="1" dirty="0">
                <a:solidFill>
                  <a:srgbClr val="0070C0"/>
                </a:solidFill>
                <a:latin typeface="Consolas" panose="020B0609020204030204" pitchFamily="49" charset="0"/>
                <a:cs typeface="Consolas" panose="020B0609020204030204" pitchFamily="49" charset="0"/>
              </a:rPr>
              <a:t>FROM </a:t>
            </a:r>
            <a:r>
              <a:rPr lang="en-US" sz="1680" b="1" dirty="0" err="1">
                <a:solidFill>
                  <a:srgbClr val="0070C0"/>
                </a:solidFill>
                <a:latin typeface="Consolas" panose="020B0609020204030204" pitchFamily="49" charset="0"/>
                <a:cs typeface="Consolas" panose="020B0609020204030204" pitchFamily="49" charset="0"/>
              </a:rPr>
              <a:t>AdventureWorks.Sales.SalesOrderDetail</a:t>
            </a:r>
            <a:r>
              <a:rPr lang="en-US" sz="1680" b="1" dirty="0">
                <a:solidFill>
                  <a:srgbClr val="0070C0"/>
                </a:solidFill>
                <a:latin typeface="Consolas" panose="020B0609020204030204" pitchFamily="49" charset="0"/>
                <a:cs typeface="Consolas" panose="020B0609020204030204" pitchFamily="49" charset="0"/>
              </a:rPr>
              <a:t> AS </a:t>
            </a:r>
            <a:r>
              <a:rPr lang="en-US" sz="1680" b="1" dirty="0" err="1">
                <a:solidFill>
                  <a:srgbClr val="0070C0"/>
                </a:solidFill>
                <a:latin typeface="Consolas" panose="020B0609020204030204" pitchFamily="49" charset="0"/>
                <a:cs typeface="Consolas" panose="020B0609020204030204" pitchFamily="49" charset="0"/>
              </a:rPr>
              <a:t>OrdDet</a:t>
            </a:r>
            <a:r>
              <a:rPr lang="en-US" sz="1680" b="1" dirty="0">
                <a:solidFill>
                  <a:srgbClr val="0070C0"/>
                </a:solidFill>
                <a:latin typeface="Consolas" panose="020B0609020204030204" pitchFamily="49" charset="0"/>
                <a:cs typeface="Consolas" panose="020B0609020204030204" pitchFamily="49" charset="0"/>
              </a:rPr>
              <a:t> </a:t>
            </a:r>
            <a:endParaRPr lang="en-US" sz="1680" b="1" dirty="0">
              <a:solidFill>
                <a:srgbClr val="0070C0"/>
              </a:solidFill>
              <a:latin typeface="Consolas" panose="020B0609020204030204" pitchFamily="49" charset="0"/>
              <a:cs typeface="Consolas" panose="020B0609020204030204" pitchFamily="49" charset="0"/>
            </a:endParaRPr>
          </a:p>
          <a:p>
            <a:pPr lvl="2"/>
            <a:r>
              <a:rPr lang="en-US" sz="1680" b="1" dirty="0">
                <a:solidFill>
                  <a:srgbClr val="0070C0"/>
                </a:solidFill>
                <a:latin typeface="Consolas" panose="020B0609020204030204" pitchFamily="49" charset="0"/>
                <a:cs typeface="Consolas" panose="020B0609020204030204" pitchFamily="49" charset="0"/>
              </a:rPr>
              <a:t>WHERE </a:t>
            </a:r>
            <a:r>
              <a:rPr lang="en-US" sz="1680" b="1" dirty="0" err="1">
                <a:solidFill>
                  <a:srgbClr val="0070C0"/>
                </a:solidFill>
                <a:latin typeface="Consolas" panose="020B0609020204030204" pitchFamily="49" charset="0"/>
                <a:cs typeface="Consolas" panose="020B0609020204030204" pitchFamily="49" charset="0"/>
              </a:rPr>
              <a:t>Ord.SalesOrderID</a:t>
            </a:r>
            <a:r>
              <a:rPr lang="en-US" sz="1680" b="1" dirty="0">
                <a:solidFill>
                  <a:srgbClr val="0070C0"/>
                </a:solidFill>
                <a:latin typeface="Consolas" panose="020B0609020204030204" pitchFamily="49" charset="0"/>
                <a:cs typeface="Consolas" panose="020B0609020204030204" pitchFamily="49" charset="0"/>
              </a:rPr>
              <a:t> = </a:t>
            </a:r>
            <a:r>
              <a:rPr lang="en-US" sz="1680" b="1" dirty="0" err="1">
                <a:solidFill>
                  <a:srgbClr val="0070C0"/>
                </a:solidFill>
                <a:latin typeface="Consolas" panose="020B0609020204030204" pitchFamily="49" charset="0"/>
                <a:cs typeface="Consolas" panose="020B0609020204030204" pitchFamily="49" charset="0"/>
              </a:rPr>
              <a:t>OrdDet.SalesOrderID</a:t>
            </a:r>
            <a:r>
              <a:rPr lang="en-US" sz="1680" b="1" dirty="0">
                <a:solidFill>
                  <a:srgbClr val="0070C0"/>
                </a:solidFill>
                <a:latin typeface="Consolas" panose="020B0609020204030204" pitchFamily="49" charset="0"/>
                <a:cs typeface="Consolas" panose="020B0609020204030204" pitchFamily="49" charset="0"/>
              </a:rPr>
              <a:t>) </a:t>
            </a:r>
            <a:r>
              <a:rPr lang="en-US" sz="1680" b="1" dirty="0">
                <a:solidFill>
                  <a:schemeClr val="bg2">
                    <a:lumMod val="25000"/>
                  </a:schemeClr>
                </a:solidFill>
                <a:latin typeface="Consolas" panose="020B0609020204030204" pitchFamily="49" charset="0"/>
                <a:cs typeface="Consolas" panose="020B0609020204030204" pitchFamily="49" charset="0"/>
              </a:rPr>
              <a:t>AS </a:t>
            </a:r>
            <a:r>
              <a:rPr lang="en-US" sz="1680" b="1" dirty="0" err="1">
                <a:solidFill>
                  <a:schemeClr val="bg2">
                    <a:lumMod val="25000"/>
                  </a:schemeClr>
                </a:solidFill>
                <a:latin typeface="Consolas" panose="020B0609020204030204" pitchFamily="49" charset="0"/>
                <a:cs typeface="Consolas" panose="020B0609020204030204" pitchFamily="49" charset="0"/>
              </a:rPr>
              <a:t>MaxUnitPrice</a:t>
            </a:r>
            <a:r>
              <a:rPr lang="en-US" sz="1680" b="1" dirty="0">
                <a:solidFill>
                  <a:schemeClr val="bg2">
                    <a:lumMod val="25000"/>
                  </a:schemeClr>
                </a:solidFill>
                <a:latin typeface="Consolas" panose="020B0609020204030204" pitchFamily="49" charset="0"/>
                <a:cs typeface="Consolas" panose="020B0609020204030204" pitchFamily="49" charset="0"/>
              </a:rPr>
              <a:t> </a:t>
            </a:r>
            <a:endParaRPr lang="en-US" sz="1680" b="1" dirty="0">
              <a:solidFill>
                <a:schemeClr val="bg2">
                  <a:lumMod val="25000"/>
                </a:schemeClr>
              </a:solidFill>
              <a:latin typeface="Consolas" panose="020B0609020204030204" pitchFamily="49" charset="0"/>
              <a:cs typeface="Consolas" panose="020B0609020204030204" pitchFamily="49" charset="0"/>
            </a:endParaRPr>
          </a:p>
          <a:p>
            <a:r>
              <a:rPr lang="en-US" sz="1680" b="1" dirty="0">
                <a:solidFill>
                  <a:schemeClr val="bg2">
                    <a:lumMod val="25000"/>
                  </a:schemeClr>
                </a:solidFill>
                <a:latin typeface="Consolas" panose="020B0609020204030204" pitchFamily="49" charset="0"/>
                <a:cs typeface="Consolas" panose="020B0609020204030204" pitchFamily="49" charset="0"/>
              </a:rPr>
              <a:t>FROM </a:t>
            </a:r>
            <a:r>
              <a:rPr lang="en-US" sz="1680" b="1" dirty="0">
                <a:solidFill>
                  <a:schemeClr val="bg2">
                    <a:lumMod val="25000"/>
                  </a:schemeClr>
                </a:solidFill>
                <a:latin typeface="Consolas" panose="020B0609020204030204" pitchFamily="49" charset="0"/>
                <a:cs typeface="Consolas" panose="020B0609020204030204" pitchFamily="49" charset="0"/>
              </a:rPr>
              <a:t>AdventureWorks2008R2.Sales.SalesOrderHeader AS </a:t>
            </a:r>
            <a:r>
              <a:rPr lang="en-US" sz="1680" b="1" dirty="0" err="1">
                <a:solidFill>
                  <a:schemeClr val="bg2">
                    <a:lumMod val="25000"/>
                  </a:schemeClr>
                </a:solidFill>
                <a:latin typeface="Consolas" panose="020B0609020204030204" pitchFamily="49" charset="0"/>
                <a:cs typeface="Consolas" panose="020B0609020204030204" pitchFamily="49" charset="0"/>
              </a:rPr>
              <a:t>Ord</a:t>
            </a:r>
            <a:r>
              <a:rPr lang="en-US" sz="1680" b="1" dirty="0">
                <a:solidFill>
                  <a:schemeClr val="bg2">
                    <a:lumMod val="25000"/>
                  </a:schemeClr>
                </a:solidFill>
                <a:latin typeface="Consolas" panose="020B0609020204030204" pitchFamily="49" charset="0"/>
                <a:cs typeface="Consolas" panose="020B0609020204030204" pitchFamily="49" charset="0"/>
              </a:rPr>
              <a:t> </a:t>
            </a:r>
          </a:p>
        </p:txBody>
      </p:sp>
      <p:sp>
        <p:nvSpPr>
          <p:cNvPr id="5" name="Rectangle 4"/>
          <p:cNvSpPr/>
          <p:nvPr/>
        </p:nvSpPr>
        <p:spPr>
          <a:xfrm>
            <a:off x="2044931" y="3840481"/>
            <a:ext cx="10598728" cy="1643527"/>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p>
            <a:r>
              <a:rPr lang="en-US" sz="1680" b="1" dirty="0">
                <a:solidFill>
                  <a:schemeClr val="bg2">
                    <a:lumMod val="25000"/>
                  </a:schemeClr>
                </a:solidFill>
                <a:latin typeface="Consolas" panose="020B0609020204030204" pitchFamily="49" charset="0"/>
                <a:cs typeface="Consolas" panose="020B0609020204030204" pitchFamily="49" charset="0"/>
              </a:rPr>
              <a:t>SELECT Name </a:t>
            </a:r>
            <a:endParaRPr lang="en-US" sz="1680" b="1" dirty="0">
              <a:solidFill>
                <a:schemeClr val="bg2">
                  <a:lumMod val="25000"/>
                </a:schemeClr>
              </a:solidFill>
              <a:latin typeface="Consolas" panose="020B0609020204030204" pitchFamily="49" charset="0"/>
              <a:cs typeface="Consolas" panose="020B0609020204030204" pitchFamily="49" charset="0"/>
            </a:endParaRPr>
          </a:p>
          <a:p>
            <a:r>
              <a:rPr lang="en-US" sz="1680" b="1" dirty="0">
                <a:solidFill>
                  <a:schemeClr val="bg2">
                    <a:lumMod val="25000"/>
                  </a:schemeClr>
                </a:solidFill>
                <a:latin typeface="Consolas" panose="020B0609020204030204" pitchFamily="49" charset="0"/>
                <a:cs typeface="Consolas" panose="020B0609020204030204" pitchFamily="49" charset="0"/>
              </a:rPr>
              <a:t>FROM </a:t>
            </a:r>
            <a:r>
              <a:rPr lang="en-US" sz="1680" b="1" dirty="0">
                <a:solidFill>
                  <a:schemeClr val="bg2">
                    <a:lumMod val="25000"/>
                  </a:schemeClr>
                </a:solidFill>
                <a:latin typeface="Consolas" panose="020B0609020204030204" pitchFamily="49" charset="0"/>
                <a:cs typeface="Consolas" panose="020B0609020204030204" pitchFamily="49" charset="0"/>
              </a:rPr>
              <a:t>AdventureWorks2008R2.Production.Product </a:t>
            </a:r>
            <a:endParaRPr lang="en-US" sz="1680" b="1" dirty="0">
              <a:solidFill>
                <a:schemeClr val="bg2">
                  <a:lumMod val="25000"/>
                </a:schemeClr>
              </a:solidFill>
              <a:latin typeface="Consolas" panose="020B0609020204030204" pitchFamily="49" charset="0"/>
              <a:cs typeface="Consolas" panose="020B0609020204030204" pitchFamily="49" charset="0"/>
            </a:endParaRPr>
          </a:p>
          <a:p>
            <a:r>
              <a:rPr lang="en-US" sz="1680" b="1" dirty="0">
                <a:solidFill>
                  <a:schemeClr val="bg2">
                    <a:lumMod val="25000"/>
                  </a:schemeClr>
                </a:solidFill>
                <a:latin typeface="Consolas" panose="020B0609020204030204" pitchFamily="49" charset="0"/>
                <a:cs typeface="Consolas" panose="020B0609020204030204" pitchFamily="49" charset="0"/>
              </a:rPr>
              <a:t>WHERE </a:t>
            </a:r>
            <a:r>
              <a:rPr lang="en-US" sz="1680" b="1" dirty="0" err="1">
                <a:solidFill>
                  <a:schemeClr val="bg2">
                    <a:lumMod val="25000"/>
                  </a:schemeClr>
                </a:solidFill>
                <a:latin typeface="Consolas" panose="020B0609020204030204" pitchFamily="49" charset="0"/>
                <a:cs typeface="Consolas" panose="020B0609020204030204" pitchFamily="49" charset="0"/>
              </a:rPr>
              <a:t>ListPrice</a:t>
            </a:r>
            <a:r>
              <a:rPr lang="en-US" sz="1680" b="1" dirty="0">
                <a:solidFill>
                  <a:schemeClr val="bg2">
                    <a:lumMod val="25000"/>
                  </a:schemeClr>
                </a:solidFill>
                <a:latin typeface="Consolas" panose="020B0609020204030204" pitchFamily="49" charset="0"/>
                <a:cs typeface="Consolas" panose="020B0609020204030204" pitchFamily="49" charset="0"/>
              </a:rPr>
              <a:t> </a:t>
            </a:r>
            <a:r>
              <a:rPr lang="en-US" sz="1680" b="1" dirty="0">
                <a:solidFill>
                  <a:schemeClr val="bg2">
                    <a:lumMod val="25000"/>
                  </a:schemeClr>
                </a:solidFill>
                <a:latin typeface="Consolas" panose="020B0609020204030204" pitchFamily="49" charset="0"/>
                <a:cs typeface="Consolas" panose="020B0609020204030204" pitchFamily="49" charset="0"/>
              </a:rPr>
              <a:t>in </a:t>
            </a:r>
          </a:p>
          <a:p>
            <a:r>
              <a:rPr lang="en-US" sz="1680" b="1" dirty="0">
                <a:latin typeface="Consolas" panose="020B0609020204030204" pitchFamily="49" charset="0"/>
                <a:cs typeface="Consolas" panose="020B0609020204030204" pitchFamily="49" charset="0"/>
              </a:rPr>
              <a:t>	</a:t>
            </a:r>
            <a:r>
              <a:rPr lang="en-US" sz="1680" b="1" dirty="0">
                <a:solidFill>
                  <a:srgbClr val="0070C0"/>
                </a:solidFill>
                <a:latin typeface="Consolas" panose="020B0609020204030204" pitchFamily="49" charset="0"/>
                <a:cs typeface="Consolas" panose="020B0609020204030204" pitchFamily="49" charset="0"/>
              </a:rPr>
              <a:t>(</a:t>
            </a:r>
            <a:r>
              <a:rPr lang="en-US" sz="1680" b="1" dirty="0">
                <a:solidFill>
                  <a:srgbClr val="0070C0"/>
                </a:solidFill>
                <a:latin typeface="Consolas" panose="020B0609020204030204" pitchFamily="49" charset="0"/>
                <a:cs typeface="Consolas" panose="020B0609020204030204" pitchFamily="49" charset="0"/>
              </a:rPr>
              <a:t>SELECT </a:t>
            </a:r>
            <a:r>
              <a:rPr lang="en-US" sz="1680" b="1" dirty="0" err="1">
                <a:solidFill>
                  <a:srgbClr val="0070C0"/>
                </a:solidFill>
                <a:latin typeface="Consolas" panose="020B0609020204030204" pitchFamily="49" charset="0"/>
                <a:cs typeface="Consolas" panose="020B0609020204030204" pitchFamily="49" charset="0"/>
              </a:rPr>
              <a:t>ListPrice</a:t>
            </a:r>
            <a:r>
              <a:rPr lang="en-US" sz="1680" b="1" dirty="0">
                <a:solidFill>
                  <a:srgbClr val="0070C0"/>
                </a:solidFill>
                <a:latin typeface="Consolas" panose="020B0609020204030204" pitchFamily="49" charset="0"/>
                <a:cs typeface="Consolas" panose="020B0609020204030204" pitchFamily="49" charset="0"/>
              </a:rPr>
              <a:t> </a:t>
            </a:r>
            <a:endParaRPr lang="en-US" sz="1680" b="1" dirty="0">
              <a:solidFill>
                <a:srgbClr val="0070C0"/>
              </a:solidFill>
              <a:latin typeface="Consolas" panose="020B0609020204030204" pitchFamily="49" charset="0"/>
              <a:cs typeface="Consolas" panose="020B0609020204030204" pitchFamily="49" charset="0"/>
            </a:endParaRPr>
          </a:p>
          <a:p>
            <a:r>
              <a:rPr lang="en-US" sz="1680" b="1" dirty="0">
                <a:solidFill>
                  <a:srgbClr val="0070C0"/>
                </a:solidFill>
                <a:latin typeface="Consolas" panose="020B0609020204030204" pitchFamily="49" charset="0"/>
                <a:cs typeface="Consolas" panose="020B0609020204030204" pitchFamily="49" charset="0"/>
              </a:rPr>
              <a:t>	</a:t>
            </a:r>
            <a:r>
              <a:rPr lang="en-US" sz="1680" b="1" dirty="0">
                <a:solidFill>
                  <a:srgbClr val="0070C0"/>
                </a:solidFill>
                <a:latin typeface="Consolas" panose="020B0609020204030204" pitchFamily="49" charset="0"/>
                <a:cs typeface="Consolas" panose="020B0609020204030204" pitchFamily="49" charset="0"/>
              </a:rPr>
              <a:t>FROM </a:t>
            </a:r>
            <a:r>
              <a:rPr lang="en-US" sz="1680" b="1" dirty="0">
                <a:solidFill>
                  <a:srgbClr val="0070C0"/>
                </a:solidFill>
                <a:latin typeface="Consolas" panose="020B0609020204030204" pitchFamily="49" charset="0"/>
                <a:cs typeface="Consolas" panose="020B0609020204030204" pitchFamily="49" charset="0"/>
              </a:rPr>
              <a:t>AdventureWorks2008R2.Production.Product </a:t>
            </a:r>
            <a:r>
              <a:rPr lang="en-US" sz="1680" b="1" dirty="0">
                <a:solidFill>
                  <a:srgbClr val="0070C0"/>
                </a:solidFill>
                <a:latin typeface="Consolas" panose="020B0609020204030204" pitchFamily="49" charset="0"/>
                <a:cs typeface="Consolas" panose="020B0609020204030204" pitchFamily="49" charset="0"/>
              </a:rPr>
              <a:t>	</a:t>
            </a:r>
          </a:p>
          <a:p>
            <a:r>
              <a:rPr lang="en-US" sz="1680" b="1" dirty="0">
                <a:solidFill>
                  <a:srgbClr val="0070C0"/>
                </a:solidFill>
                <a:latin typeface="Consolas" panose="020B0609020204030204" pitchFamily="49" charset="0"/>
                <a:cs typeface="Consolas" panose="020B0609020204030204" pitchFamily="49" charset="0"/>
              </a:rPr>
              <a:t>	</a:t>
            </a:r>
            <a:r>
              <a:rPr lang="en-US" sz="1680" b="1" dirty="0">
                <a:solidFill>
                  <a:srgbClr val="0070C0"/>
                </a:solidFill>
                <a:latin typeface="Consolas" panose="020B0609020204030204" pitchFamily="49" charset="0"/>
                <a:cs typeface="Consolas" panose="020B0609020204030204" pitchFamily="49" charset="0"/>
              </a:rPr>
              <a:t>WHERE Type = 'Bolts')</a:t>
            </a:r>
            <a:endParaRPr lang="en-US" sz="1680" b="1" dirty="0">
              <a:solidFill>
                <a:srgbClr val="0070C0"/>
              </a:solidFill>
              <a:latin typeface="Consolas" panose="020B0609020204030204" pitchFamily="49" charset="0"/>
              <a:cs typeface="Consolas" panose="020B0609020204030204" pitchFamily="49" charset="0"/>
            </a:endParaRPr>
          </a:p>
        </p:txBody>
      </p:sp>
      <p:sp>
        <p:nvSpPr>
          <p:cNvPr id="6" name="Rectangle 5"/>
          <p:cNvSpPr/>
          <p:nvPr/>
        </p:nvSpPr>
        <p:spPr>
          <a:xfrm>
            <a:off x="2019993" y="6035041"/>
            <a:ext cx="10598728" cy="1902059"/>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p>
            <a:r>
              <a:rPr lang="en-US" sz="1680" b="1" dirty="0">
                <a:solidFill>
                  <a:schemeClr val="bg2">
                    <a:lumMod val="25000"/>
                  </a:schemeClr>
                </a:solidFill>
                <a:latin typeface="Consolas" panose="020B0609020204030204" pitchFamily="49" charset="0"/>
                <a:cs typeface="Consolas" panose="020B0609020204030204" pitchFamily="49" charset="0"/>
              </a:rPr>
              <a:t>SELECT </a:t>
            </a:r>
            <a:r>
              <a:rPr lang="en-US" sz="1680" b="1" dirty="0" err="1">
                <a:solidFill>
                  <a:schemeClr val="bg2">
                    <a:lumMod val="25000"/>
                  </a:schemeClr>
                </a:solidFill>
                <a:latin typeface="Consolas" panose="020B0609020204030204" pitchFamily="49" charset="0"/>
                <a:cs typeface="Consolas" panose="020B0609020204030204" pitchFamily="49" charset="0"/>
              </a:rPr>
              <a:t>Ord.SalesOrderID</a:t>
            </a:r>
            <a:r>
              <a:rPr lang="en-US" sz="1680" b="1" dirty="0">
                <a:solidFill>
                  <a:schemeClr val="bg2">
                    <a:lumMod val="25000"/>
                  </a:schemeClr>
                </a:solidFill>
                <a:latin typeface="Consolas" panose="020B0609020204030204" pitchFamily="49" charset="0"/>
                <a:cs typeface="Consolas" panose="020B0609020204030204" pitchFamily="49" charset="0"/>
              </a:rPr>
              <a:t>, </a:t>
            </a:r>
            <a:r>
              <a:rPr lang="en-US" sz="1680" b="1" dirty="0" err="1">
                <a:solidFill>
                  <a:schemeClr val="bg2">
                    <a:lumMod val="25000"/>
                  </a:schemeClr>
                </a:solidFill>
                <a:latin typeface="Consolas" panose="020B0609020204030204" pitchFamily="49" charset="0"/>
                <a:cs typeface="Consolas" panose="020B0609020204030204" pitchFamily="49" charset="0"/>
              </a:rPr>
              <a:t>Ord.OrderDate</a:t>
            </a:r>
            <a:r>
              <a:rPr lang="en-US" sz="1680" b="1" dirty="0">
                <a:solidFill>
                  <a:schemeClr val="bg2">
                    <a:lumMod val="25000"/>
                  </a:schemeClr>
                </a:solidFill>
                <a:latin typeface="Consolas" panose="020B0609020204030204" pitchFamily="49" charset="0"/>
                <a:cs typeface="Consolas" panose="020B0609020204030204" pitchFamily="49" charset="0"/>
              </a:rPr>
              <a:t>, </a:t>
            </a:r>
            <a:r>
              <a:rPr lang="en-US" sz="1680" b="1" dirty="0" err="1">
                <a:solidFill>
                  <a:schemeClr val="bg2">
                    <a:lumMod val="25000"/>
                  </a:schemeClr>
                </a:solidFill>
                <a:latin typeface="Consolas" panose="020B0609020204030204" pitchFamily="49" charset="0"/>
                <a:cs typeface="Consolas" panose="020B0609020204030204" pitchFamily="49" charset="0"/>
              </a:rPr>
              <a:t>Mup.UnitPrice</a:t>
            </a:r>
            <a:endParaRPr lang="en-US" sz="1680" dirty="0">
              <a:solidFill>
                <a:schemeClr val="bg2">
                  <a:lumMod val="25000"/>
                </a:schemeClr>
              </a:solidFill>
              <a:latin typeface="Consolas" panose="020B0609020204030204" pitchFamily="49" charset="0"/>
              <a:cs typeface="Consolas" panose="020B0609020204030204" pitchFamily="49" charset="0"/>
            </a:endParaRPr>
          </a:p>
          <a:p>
            <a:r>
              <a:rPr lang="en-US" sz="1680" b="1" dirty="0">
                <a:solidFill>
                  <a:schemeClr val="bg2">
                    <a:lumMod val="25000"/>
                  </a:schemeClr>
                </a:solidFill>
                <a:latin typeface="Consolas" panose="020B0609020204030204" pitchFamily="49" charset="0"/>
                <a:cs typeface="Consolas" panose="020B0609020204030204" pitchFamily="49" charset="0"/>
              </a:rPr>
              <a:t>FROM AdventureWorks2008R2.Sales.SalesOrderHeader AS </a:t>
            </a:r>
            <a:r>
              <a:rPr lang="en-US" sz="1680" b="1" dirty="0" err="1">
                <a:solidFill>
                  <a:schemeClr val="bg2">
                    <a:lumMod val="25000"/>
                  </a:schemeClr>
                </a:solidFill>
                <a:latin typeface="Consolas" panose="020B0609020204030204" pitchFamily="49" charset="0"/>
                <a:cs typeface="Consolas" panose="020B0609020204030204" pitchFamily="49" charset="0"/>
              </a:rPr>
              <a:t>Ord</a:t>
            </a:r>
            <a:r>
              <a:rPr lang="en-US" sz="1680" b="1" dirty="0">
                <a:solidFill>
                  <a:schemeClr val="bg2">
                    <a:lumMod val="25000"/>
                  </a:schemeClr>
                </a:solidFill>
                <a:latin typeface="Consolas" panose="020B0609020204030204" pitchFamily="49" charset="0"/>
                <a:cs typeface="Consolas" panose="020B0609020204030204" pitchFamily="49" charset="0"/>
              </a:rPr>
              <a:t> </a:t>
            </a:r>
            <a:endParaRPr lang="en-US" sz="1680" dirty="0">
              <a:solidFill>
                <a:schemeClr val="bg2">
                  <a:lumMod val="25000"/>
                </a:schemeClr>
              </a:solidFill>
              <a:latin typeface="Consolas" panose="020B0609020204030204" pitchFamily="49" charset="0"/>
              <a:cs typeface="Consolas" panose="020B0609020204030204" pitchFamily="49" charset="0"/>
            </a:endParaRPr>
          </a:p>
          <a:p>
            <a:pPr lvl="2"/>
            <a:r>
              <a:rPr lang="en-US" sz="1680" b="1" dirty="0">
                <a:solidFill>
                  <a:schemeClr val="bg2">
                    <a:lumMod val="25000"/>
                  </a:schemeClr>
                </a:solidFill>
                <a:latin typeface="Consolas" panose="020B0609020204030204" pitchFamily="49" charset="0"/>
                <a:cs typeface="Consolas" panose="020B0609020204030204" pitchFamily="49" charset="0"/>
              </a:rPr>
              <a:t>Inner Join </a:t>
            </a:r>
            <a:r>
              <a:rPr lang="en-US" sz="1680" dirty="0">
                <a:solidFill>
                  <a:srgbClr val="0070C0"/>
                </a:solidFill>
                <a:latin typeface="Consolas" panose="020B0609020204030204" pitchFamily="49" charset="0"/>
                <a:cs typeface="Consolas" panose="020B0609020204030204" pitchFamily="49" charset="0"/>
              </a:rPr>
              <a:t>(</a:t>
            </a:r>
            <a:r>
              <a:rPr lang="en-US" sz="1680" b="1" dirty="0">
                <a:solidFill>
                  <a:srgbClr val="0070C0"/>
                </a:solidFill>
                <a:latin typeface="Consolas" panose="020B0609020204030204" pitchFamily="49" charset="0"/>
                <a:cs typeface="Consolas" panose="020B0609020204030204" pitchFamily="49" charset="0"/>
              </a:rPr>
              <a:t>SELECT </a:t>
            </a:r>
            <a:r>
              <a:rPr lang="en-US" sz="1680" b="1" dirty="0" err="1">
                <a:solidFill>
                  <a:srgbClr val="0070C0"/>
                </a:solidFill>
                <a:latin typeface="Consolas" panose="020B0609020204030204" pitchFamily="49" charset="0"/>
                <a:cs typeface="Consolas" panose="020B0609020204030204" pitchFamily="49" charset="0"/>
              </a:rPr>
              <a:t>Ord.SalesOrderID</a:t>
            </a:r>
            <a:r>
              <a:rPr lang="en-US" sz="1680" b="1" dirty="0">
                <a:solidFill>
                  <a:srgbClr val="0070C0"/>
                </a:solidFill>
                <a:latin typeface="Consolas" panose="020B0609020204030204" pitchFamily="49" charset="0"/>
                <a:cs typeface="Consolas" panose="020B0609020204030204" pitchFamily="49" charset="0"/>
              </a:rPr>
              <a:t> , MAX(</a:t>
            </a:r>
            <a:r>
              <a:rPr lang="en-US" sz="1680" b="1" dirty="0" err="1">
                <a:solidFill>
                  <a:srgbClr val="0070C0"/>
                </a:solidFill>
                <a:latin typeface="Consolas" panose="020B0609020204030204" pitchFamily="49" charset="0"/>
                <a:cs typeface="Consolas" panose="020B0609020204030204" pitchFamily="49" charset="0"/>
              </a:rPr>
              <a:t>OrdDet.UnitPrice</a:t>
            </a:r>
            <a:r>
              <a:rPr lang="en-US" sz="1680" b="1" dirty="0">
                <a:solidFill>
                  <a:srgbClr val="0070C0"/>
                </a:solidFill>
                <a:latin typeface="Consolas" panose="020B0609020204030204" pitchFamily="49" charset="0"/>
                <a:cs typeface="Consolas" panose="020B0609020204030204" pitchFamily="49" charset="0"/>
              </a:rPr>
              <a:t>) </a:t>
            </a:r>
            <a:r>
              <a:rPr lang="en-US" sz="1680" b="1" dirty="0">
                <a:solidFill>
                  <a:srgbClr val="0070C0"/>
                </a:solidFill>
                <a:latin typeface="Consolas" panose="020B0609020204030204" pitchFamily="49" charset="0"/>
                <a:cs typeface="Consolas" panose="020B0609020204030204" pitchFamily="49" charset="0"/>
              </a:rPr>
              <a:t>as </a:t>
            </a:r>
            <a:r>
              <a:rPr lang="en-US" sz="1680" b="1" dirty="0" err="1">
                <a:solidFill>
                  <a:srgbClr val="0070C0"/>
                </a:solidFill>
                <a:latin typeface="Consolas" panose="020B0609020204030204" pitchFamily="49" charset="0"/>
                <a:cs typeface="Consolas" panose="020B0609020204030204" pitchFamily="49" charset="0"/>
              </a:rPr>
              <a:t>UnitPrice</a:t>
            </a:r>
            <a:endParaRPr lang="en-US" sz="1680" dirty="0">
              <a:solidFill>
                <a:srgbClr val="0070C0"/>
              </a:solidFill>
              <a:latin typeface="Consolas" panose="020B0609020204030204" pitchFamily="49" charset="0"/>
              <a:cs typeface="Consolas" panose="020B0609020204030204" pitchFamily="49" charset="0"/>
            </a:endParaRPr>
          </a:p>
          <a:p>
            <a:pPr lvl="2"/>
            <a:r>
              <a:rPr lang="en-US" sz="1680" b="1" dirty="0">
                <a:solidFill>
                  <a:srgbClr val="0070C0"/>
                </a:solidFill>
                <a:latin typeface="Consolas" panose="020B0609020204030204" pitchFamily="49" charset="0"/>
                <a:cs typeface="Consolas" panose="020B0609020204030204" pitchFamily="49" charset="0"/>
              </a:rPr>
              <a:t>FROM </a:t>
            </a:r>
            <a:r>
              <a:rPr lang="en-US" sz="1680" b="1" dirty="0" err="1">
                <a:solidFill>
                  <a:srgbClr val="0070C0"/>
                </a:solidFill>
                <a:latin typeface="Consolas" panose="020B0609020204030204" pitchFamily="49" charset="0"/>
                <a:cs typeface="Consolas" panose="020B0609020204030204" pitchFamily="49" charset="0"/>
              </a:rPr>
              <a:t>AdventureWorks.Sales.SalesOrderDetail</a:t>
            </a:r>
            <a:r>
              <a:rPr lang="en-US" sz="1680" b="1" dirty="0">
                <a:solidFill>
                  <a:srgbClr val="0070C0"/>
                </a:solidFill>
                <a:latin typeface="Consolas" panose="020B0609020204030204" pitchFamily="49" charset="0"/>
                <a:cs typeface="Consolas" panose="020B0609020204030204" pitchFamily="49" charset="0"/>
              </a:rPr>
              <a:t> AS </a:t>
            </a:r>
            <a:r>
              <a:rPr lang="en-US" sz="1680" b="1" dirty="0" err="1">
                <a:solidFill>
                  <a:srgbClr val="0070C0"/>
                </a:solidFill>
                <a:latin typeface="Consolas" panose="020B0609020204030204" pitchFamily="49" charset="0"/>
                <a:cs typeface="Consolas" panose="020B0609020204030204" pitchFamily="49" charset="0"/>
              </a:rPr>
              <a:t>OrdDet</a:t>
            </a:r>
            <a:r>
              <a:rPr lang="en-US" sz="1680" b="1" dirty="0">
                <a:solidFill>
                  <a:srgbClr val="0070C0"/>
                </a:solidFill>
                <a:latin typeface="Consolas" panose="020B0609020204030204" pitchFamily="49" charset="0"/>
                <a:cs typeface="Consolas" panose="020B0609020204030204" pitchFamily="49" charset="0"/>
              </a:rPr>
              <a:t> </a:t>
            </a:r>
            <a:endParaRPr lang="en-US" sz="1680" dirty="0">
              <a:solidFill>
                <a:srgbClr val="0070C0"/>
              </a:solidFill>
              <a:latin typeface="Consolas" panose="020B0609020204030204" pitchFamily="49" charset="0"/>
              <a:cs typeface="Consolas" panose="020B0609020204030204" pitchFamily="49" charset="0"/>
            </a:endParaRPr>
          </a:p>
          <a:p>
            <a:pPr lvl="2"/>
            <a:r>
              <a:rPr lang="en-US" sz="1680" b="1" dirty="0">
                <a:solidFill>
                  <a:srgbClr val="0070C0"/>
                </a:solidFill>
                <a:latin typeface="Consolas" panose="020B0609020204030204" pitchFamily="49" charset="0"/>
                <a:cs typeface="Consolas" panose="020B0609020204030204" pitchFamily="49" charset="0"/>
              </a:rPr>
              <a:t>WHERE </a:t>
            </a:r>
            <a:r>
              <a:rPr lang="en-US" sz="1680" b="1" dirty="0" err="1">
                <a:solidFill>
                  <a:srgbClr val="0070C0"/>
                </a:solidFill>
                <a:latin typeface="Consolas" panose="020B0609020204030204" pitchFamily="49" charset="0"/>
                <a:cs typeface="Consolas" panose="020B0609020204030204" pitchFamily="49" charset="0"/>
              </a:rPr>
              <a:t>Ord.SalesOrderID</a:t>
            </a:r>
            <a:r>
              <a:rPr lang="en-US" sz="1680" b="1" dirty="0">
                <a:solidFill>
                  <a:srgbClr val="0070C0"/>
                </a:solidFill>
                <a:latin typeface="Consolas" panose="020B0609020204030204" pitchFamily="49" charset="0"/>
                <a:cs typeface="Consolas" panose="020B0609020204030204" pitchFamily="49" charset="0"/>
              </a:rPr>
              <a:t> = </a:t>
            </a:r>
            <a:r>
              <a:rPr lang="en-US" sz="1680" b="1" dirty="0" err="1">
                <a:solidFill>
                  <a:srgbClr val="0070C0"/>
                </a:solidFill>
                <a:latin typeface="Consolas" panose="020B0609020204030204" pitchFamily="49" charset="0"/>
                <a:cs typeface="Consolas" panose="020B0609020204030204" pitchFamily="49" charset="0"/>
              </a:rPr>
              <a:t>OrdDet.SalesOrderID</a:t>
            </a:r>
            <a:endParaRPr lang="en-US" sz="1680" dirty="0">
              <a:solidFill>
                <a:srgbClr val="0070C0"/>
              </a:solidFill>
              <a:latin typeface="Consolas" panose="020B0609020204030204" pitchFamily="49" charset="0"/>
              <a:cs typeface="Consolas" panose="020B0609020204030204" pitchFamily="49" charset="0"/>
            </a:endParaRPr>
          </a:p>
          <a:p>
            <a:pPr lvl="2"/>
            <a:r>
              <a:rPr lang="en-US" sz="1680" b="1" dirty="0">
                <a:solidFill>
                  <a:srgbClr val="0070C0"/>
                </a:solidFill>
                <a:latin typeface="Consolas" panose="020B0609020204030204" pitchFamily="49" charset="0"/>
                <a:cs typeface="Consolas" panose="020B0609020204030204" pitchFamily="49" charset="0"/>
              </a:rPr>
              <a:t>GROUP BY </a:t>
            </a:r>
            <a:r>
              <a:rPr lang="en-US" sz="1680" b="1" dirty="0" err="1">
                <a:solidFill>
                  <a:srgbClr val="0070C0"/>
                </a:solidFill>
                <a:latin typeface="Consolas" panose="020B0609020204030204" pitchFamily="49" charset="0"/>
                <a:cs typeface="Consolas" panose="020B0609020204030204" pitchFamily="49" charset="0"/>
              </a:rPr>
              <a:t>Ord.SalesOrderID</a:t>
            </a:r>
            <a:r>
              <a:rPr lang="en-US" sz="1680" b="1" dirty="0">
                <a:solidFill>
                  <a:srgbClr val="0070C0"/>
                </a:solidFill>
                <a:latin typeface="Consolas" panose="020B0609020204030204" pitchFamily="49" charset="0"/>
                <a:cs typeface="Consolas" panose="020B0609020204030204" pitchFamily="49" charset="0"/>
              </a:rPr>
              <a:t>) </a:t>
            </a:r>
            <a:endParaRPr lang="en-US" sz="1680" b="1" dirty="0">
              <a:solidFill>
                <a:srgbClr val="0070C0"/>
              </a:solidFill>
              <a:latin typeface="Consolas" panose="020B0609020204030204" pitchFamily="49" charset="0"/>
              <a:cs typeface="Consolas" panose="020B0609020204030204" pitchFamily="49" charset="0"/>
            </a:endParaRPr>
          </a:p>
          <a:p>
            <a:r>
              <a:rPr lang="en-US" sz="1680" b="1" dirty="0">
                <a:latin typeface="Consolas" panose="020B0609020204030204" pitchFamily="49" charset="0"/>
                <a:cs typeface="Consolas" panose="020B0609020204030204" pitchFamily="49" charset="0"/>
              </a:rPr>
              <a:t>	</a:t>
            </a:r>
            <a:r>
              <a:rPr lang="en-US" sz="1680" b="1" dirty="0">
                <a:solidFill>
                  <a:schemeClr val="bg2">
                    <a:lumMod val="25000"/>
                  </a:schemeClr>
                </a:solidFill>
                <a:latin typeface="Consolas" panose="020B0609020204030204" pitchFamily="49" charset="0"/>
                <a:cs typeface="Consolas" panose="020B0609020204030204" pitchFamily="49" charset="0"/>
              </a:rPr>
              <a:t>AS </a:t>
            </a:r>
            <a:r>
              <a:rPr lang="en-US" sz="1680" b="1" dirty="0" err="1">
                <a:solidFill>
                  <a:schemeClr val="bg2">
                    <a:lumMod val="25000"/>
                  </a:schemeClr>
                </a:solidFill>
                <a:latin typeface="Consolas" panose="020B0609020204030204" pitchFamily="49" charset="0"/>
                <a:cs typeface="Consolas" panose="020B0609020204030204" pitchFamily="49" charset="0"/>
              </a:rPr>
              <a:t>Mup</a:t>
            </a:r>
            <a:r>
              <a:rPr lang="en-US" sz="1680" b="1" dirty="0">
                <a:solidFill>
                  <a:schemeClr val="bg2">
                    <a:lumMod val="25000"/>
                  </a:schemeClr>
                </a:solidFill>
                <a:latin typeface="Consolas" panose="020B0609020204030204" pitchFamily="49" charset="0"/>
                <a:cs typeface="Consolas" panose="020B0609020204030204" pitchFamily="49" charset="0"/>
              </a:rPr>
              <a:t> on </a:t>
            </a:r>
            <a:r>
              <a:rPr lang="en-US" sz="1680" b="1" dirty="0" err="1">
                <a:solidFill>
                  <a:schemeClr val="bg2">
                    <a:lumMod val="25000"/>
                  </a:schemeClr>
                </a:solidFill>
                <a:latin typeface="Consolas" panose="020B0609020204030204" pitchFamily="49" charset="0"/>
                <a:cs typeface="Consolas" panose="020B0609020204030204" pitchFamily="49" charset="0"/>
              </a:rPr>
              <a:t>Mup</a:t>
            </a:r>
            <a:r>
              <a:rPr lang="en-US" sz="1680" b="1" dirty="0">
                <a:solidFill>
                  <a:schemeClr val="bg2">
                    <a:lumMod val="25000"/>
                  </a:schemeClr>
                </a:solidFill>
                <a:latin typeface="Consolas" panose="020B0609020204030204" pitchFamily="49" charset="0"/>
                <a:cs typeface="Consolas" panose="020B0609020204030204" pitchFamily="49" charset="0"/>
              </a:rPr>
              <a:t>. </a:t>
            </a:r>
            <a:r>
              <a:rPr lang="en-US" sz="1680" b="1" dirty="0" err="1">
                <a:solidFill>
                  <a:schemeClr val="bg2">
                    <a:lumMod val="25000"/>
                  </a:schemeClr>
                </a:solidFill>
                <a:latin typeface="Consolas" panose="020B0609020204030204" pitchFamily="49" charset="0"/>
                <a:cs typeface="Consolas" panose="020B0609020204030204" pitchFamily="49" charset="0"/>
              </a:rPr>
              <a:t>SalesOrderID</a:t>
            </a:r>
            <a:r>
              <a:rPr lang="en-US" sz="1680" b="1" dirty="0">
                <a:solidFill>
                  <a:schemeClr val="bg2">
                    <a:lumMod val="25000"/>
                  </a:schemeClr>
                </a:solidFill>
                <a:latin typeface="Consolas" panose="020B0609020204030204" pitchFamily="49" charset="0"/>
                <a:cs typeface="Consolas" panose="020B0609020204030204" pitchFamily="49" charset="0"/>
              </a:rPr>
              <a:t> = Ord. </a:t>
            </a:r>
            <a:r>
              <a:rPr lang="en-US" sz="1680" b="1" dirty="0" err="1">
                <a:solidFill>
                  <a:schemeClr val="bg2">
                    <a:lumMod val="25000"/>
                  </a:schemeClr>
                </a:solidFill>
                <a:latin typeface="Consolas" panose="020B0609020204030204" pitchFamily="49" charset="0"/>
                <a:cs typeface="Consolas" panose="020B0609020204030204" pitchFamily="49" charset="0"/>
              </a:rPr>
              <a:t>SalesOrderID</a:t>
            </a:r>
            <a:endParaRPr lang="en-US" sz="1680" b="1" dirty="0">
              <a:solidFill>
                <a:srgbClr val="0070C0"/>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38294479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77440" y="548640"/>
            <a:ext cx="9875520" cy="1188720"/>
          </a:xfrm>
        </p:spPr>
        <p:txBody>
          <a:bodyPr/>
          <a:lstStyle/>
          <a:p>
            <a:r>
              <a:rPr lang="en-US" dirty="0" smtClean="0"/>
              <a:t>Facts, Dimensions, Star Schemas</a:t>
            </a:r>
            <a:endParaRPr lang="en-US" dirty="0"/>
          </a:p>
        </p:txBody>
      </p:sp>
      <p:sp>
        <p:nvSpPr>
          <p:cNvPr id="7" name="Rounded Rectangle 6"/>
          <p:cNvSpPr/>
          <p:nvPr/>
        </p:nvSpPr>
        <p:spPr>
          <a:xfrm>
            <a:off x="2110584" y="2362200"/>
            <a:ext cx="6316824" cy="1737360"/>
          </a:xfrm>
          <a:prstGeom prst="roundRect">
            <a:avLst/>
          </a:prstGeom>
          <a:solidFill>
            <a:schemeClr val="accent5">
              <a:lumMod val="50000"/>
            </a:schemeClr>
          </a:solidFill>
          <a:ln>
            <a:solidFill>
              <a:schemeClr val="accent4">
                <a:lumMod val="60000"/>
                <a:lumOff val="40000"/>
              </a:schemeClr>
            </a:solidFill>
          </a:ln>
          <a:effectLst>
            <a:glow rad="139700">
              <a:schemeClr val="accent1">
                <a:satMod val="175000"/>
                <a:alpha val="40000"/>
              </a:schemeClr>
            </a:glow>
          </a:effectLst>
          <a:scene3d>
            <a:camera prst="orthographicFront"/>
            <a:lightRig rig="threePt" dir="t"/>
          </a:scene3d>
          <a:sp3d>
            <a:bevelT prst="slope"/>
          </a:sp3d>
        </p:spPr>
        <p:style>
          <a:lnRef idx="3">
            <a:schemeClr val="lt1"/>
          </a:lnRef>
          <a:fillRef idx="1">
            <a:schemeClr val="accent4"/>
          </a:fillRef>
          <a:effectRef idx="1">
            <a:schemeClr val="accent4"/>
          </a:effectRef>
          <a:fontRef idx="minor">
            <a:schemeClr val="lt1"/>
          </a:fontRef>
        </p:style>
        <p:txBody>
          <a:bodyPr rtlCol="0" anchor="ctr"/>
          <a:lstStyle/>
          <a:p>
            <a:pPr marL="329184" lvl="1" algn="ctr"/>
            <a:r>
              <a:rPr lang="en-US" sz="2640" b="1" dirty="0">
                <a:solidFill>
                  <a:schemeClr val="bg2">
                    <a:lumMod val="90000"/>
                  </a:schemeClr>
                </a:solidFill>
                <a:effectLst>
                  <a:outerShdw blurRad="38100" dist="38100" dir="2700000" algn="tl">
                    <a:srgbClr val="000000">
                      <a:alpha val="43137"/>
                    </a:srgbClr>
                  </a:outerShdw>
                </a:effectLst>
              </a:rPr>
              <a:t>Fact </a:t>
            </a:r>
            <a:endParaRPr lang="en-US" sz="2640" b="1" dirty="0">
              <a:solidFill>
                <a:schemeClr val="bg2">
                  <a:lumMod val="90000"/>
                </a:schemeClr>
              </a:solidFill>
              <a:effectLst>
                <a:outerShdw blurRad="38100" dist="38100" dir="2700000" algn="tl">
                  <a:srgbClr val="000000">
                    <a:alpha val="43137"/>
                  </a:srgbClr>
                </a:outerShdw>
              </a:effectLst>
            </a:endParaRPr>
          </a:p>
          <a:p>
            <a:pPr marL="329184" lvl="1" algn="ctr"/>
            <a:r>
              <a:rPr lang="en-US" sz="1920" dirty="0"/>
              <a:t>An </a:t>
            </a:r>
            <a:r>
              <a:rPr lang="en-US" sz="1920" dirty="0"/>
              <a:t>entity of something that happened</a:t>
            </a:r>
          </a:p>
          <a:p>
            <a:pPr marL="329184" lvl="1" algn="ctr"/>
            <a:r>
              <a:rPr lang="en-US" sz="1920" dirty="0"/>
              <a:t>Contains foreign keys to dimensions and </a:t>
            </a:r>
            <a:r>
              <a:rPr lang="en-US" sz="1920" b="1" dirty="0">
                <a:solidFill>
                  <a:srgbClr val="FFFF00"/>
                </a:solidFill>
              </a:rPr>
              <a:t>measures</a:t>
            </a:r>
          </a:p>
          <a:p>
            <a:pPr marL="329184" lvl="1" algn="ctr"/>
            <a:r>
              <a:rPr lang="en-US" sz="1920" dirty="0"/>
              <a:t>Fact table without measures is a </a:t>
            </a:r>
            <a:r>
              <a:rPr lang="en-US" sz="1920" dirty="0" err="1"/>
              <a:t>factless</a:t>
            </a:r>
            <a:r>
              <a:rPr lang="en-US" sz="1920" dirty="0"/>
              <a:t> fact table.  </a:t>
            </a:r>
          </a:p>
          <a:p>
            <a:pPr marL="329184" lvl="1" algn="ctr"/>
            <a:r>
              <a:rPr lang="en-US" sz="1920" dirty="0"/>
              <a:t>Center of star-schema</a:t>
            </a:r>
          </a:p>
        </p:txBody>
      </p:sp>
      <p:sp>
        <p:nvSpPr>
          <p:cNvPr id="8" name="Rounded Rectangle 7"/>
          <p:cNvSpPr/>
          <p:nvPr/>
        </p:nvSpPr>
        <p:spPr>
          <a:xfrm>
            <a:off x="2110584" y="4754880"/>
            <a:ext cx="6316824" cy="1828800"/>
          </a:xfrm>
          <a:prstGeom prst="roundRect">
            <a:avLst/>
          </a:prstGeom>
          <a:solidFill>
            <a:schemeClr val="accent5">
              <a:lumMod val="50000"/>
            </a:schemeClr>
          </a:solidFill>
          <a:ln>
            <a:solidFill>
              <a:schemeClr val="accent4">
                <a:lumMod val="60000"/>
                <a:lumOff val="40000"/>
              </a:schemeClr>
            </a:solidFill>
          </a:ln>
          <a:effectLst>
            <a:glow rad="139700">
              <a:schemeClr val="accent1">
                <a:satMod val="175000"/>
                <a:alpha val="40000"/>
              </a:schemeClr>
            </a:glow>
          </a:effectLst>
          <a:scene3d>
            <a:camera prst="orthographicFront"/>
            <a:lightRig rig="threePt" dir="t"/>
          </a:scene3d>
          <a:sp3d>
            <a:bevelT prst="slope"/>
          </a:sp3d>
        </p:spPr>
        <p:style>
          <a:lnRef idx="3">
            <a:schemeClr val="lt1"/>
          </a:lnRef>
          <a:fillRef idx="1">
            <a:schemeClr val="accent4"/>
          </a:fillRef>
          <a:effectRef idx="1">
            <a:schemeClr val="accent4"/>
          </a:effectRef>
          <a:fontRef idx="minor">
            <a:schemeClr val="lt1"/>
          </a:fontRef>
        </p:style>
        <p:txBody>
          <a:bodyPr rtlCol="0" anchor="ctr"/>
          <a:lstStyle/>
          <a:p>
            <a:pPr marL="329184" lvl="1" algn="ctr"/>
            <a:r>
              <a:rPr lang="en-US" sz="2640" b="1" dirty="0">
                <a:solidFill>
                  <a:schemeClr val="bg2"/>
                </a:solidFill>
                <a:effectLst>
                  <a:outerShdw blurRad="38100" dist="38100" dir="2700000" algn="tl">
                    <a:srgbClr val="000000">
                      <a:alpha val="43137"/>
                    </a:srgbClr>
                  </a:outerShdw>
                </a:effectLst>
              </a:rPr>
              <a:t>Dimension</a:t>
            </a:r>
            <a:r>
              <a:rPr lang="en-US" sz="2640" dirty="0">
                <a:solidFill>
                  <a:schemeClr val="bg2"/>
                </a:solidFill>
              </a:rPr>
              <a:t> </a:t>
            </a:r>
          </a:p>
          <a:p>
            <a:pPr marL="329184" lvl="1" algn="ctr"/>
            <a:r>
              <a:rPr lang="en-US" sz="1920" dirty="0"/>
              <a:t>Entities </a:t>
            </a:r>
            <a:r>
              <a:rPr lang="en-US" sz="1920" dirty="0"/>
              <a:t>which describe the fact (what, who, </a:t>
            </a:r>
            <a:r>
              <a:rPr lang="en-US" sz="1920" dirty="0"/>
              <a:t>when)</a:t>
            </a:r>
            <a:endParaRPr lang="en-US" sz="1920" dirty="0"/>
          </a:p>
          <a:p>
            <a:pPr marL="329184" lvl="1" algn="ctr"/>
            <a:r>
              <a:rPr lang="en-US" sz="1920" dirty="0"/>
              <a:t>Surround fact in star schema</a:t>
            </a:r>
          </a:p>
          <a:p>
            <a:pPr marL="329184" lvl="1" algn="ctr"/>
            <a:r>
              <a:rPr lang="en-US" sz="1920" dirty="0"/>
              <a:t>Contains primary key and descriptions</a:t>
            </a:r>
          </a:p>
          <a:p>
            <a:pPr marL="329184" lvl="1" algn="ctr"/>
            <a:r>
              <a:rPr lang="en-US" sz="1920" dirty="0"/>
              <a:t>Used to aggregate or </a:t>
            </a:r>
            <a:r>
              <a:rPr lang="en-US" sz="1920" dirty="0"/>
              <a:t>filter</a:t>
            </a:r>
            <a:endParaRPr lang="en-US" sz="1920" dirty="0"/>
          </a:p>
        </p:txBody>
      </p:sp>
      <p:pic>
        <p:nvPicPr>
          <p:cNvPr id="1028" name="Picture 4" descr="http://ts1.mm.bing.net/th?&amp;id=HN.607987951437021366&amp;w=300&amp;h=300&amp;c=0&amp;pid=1.9&amp;rs=0&amp;p=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69681" y="2651760"/>
            <a:ext cx="3728720" cy="36508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325359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Entity-Relationship Diagram (ERD)</a:t>
            </a:r>
            <a:endParaRPr lang="en-US" dirty="0"/>
          </a:p>
        </p:txBody>
      </p:sp>
      <p:pic>
        <p:nvPicPr>
          <p:cNvPr id="1026" name="Picture 2" descr="http://www.erdconcepts.com/gallery/example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17520" y="2513977"/>
            <a:ext cx="8386633" cy="439682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3038989" y="1738380"/>
            <a:ext cx="8386633" cy="874727"/>
          </a:xfrm>
          <a:prstGeom prst="rect">
            <a:avLst/>
          </a:prstGeom>
          <a:noFill/>
        </p:spPr>
        <p:txBody>
          <a:bodyPr wrap="square" rtlCol="0">
            <a:spAutoFit/>
          </a:bodyPr>
          <a:lstStyle/>
          <a:p>
            <a:r>
              <a:rPr lang="en-US" sz="2542" b="1" dirty="0"/>
              <a:t>Diagram that displays the table layout of a database </a:t>
            </a:r>
          </a:p>
          <a:p>
            <a:r>
              <a:rPr lang="en-US" sz="2542" b="1" dirty="0"/>
              <a:t>Maps the relationships between tables/entities</a:t>
            </a:r>
          </a:p>
        </p:txBody>
      </p:sp>
      <p:sp>
        <p:nvSpPr>
          <p:cNvPr id="5" name="TextBox 4"/>
          <p:cNvSpPr txBox="1"/>
          <p:nvPr/>
        </p:nvSpPr>
        <p:spPr>
          <a:xfrm>
            <a:off x="2462520" y="7312021"/>
            <a:ext cx="4663440" cy="874727"/>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sz="2542" dirty="0"/>
              <a:t>Displays cardinality and “if optional”</a:t>
            </a:r>
            <a:endParaRPr lang="en-US" sz="2542" dirty="0"/>
          </a:p>
        </p:txBody>
      </p:sp>
      <p:sp>
        <p:nvSpPr>
          <p:cNvPr id="6" name="TextBox 5"/>
          <p:cNvSpPr txBox="1"/>
          <p:nvPr/>
        </p:nvSpPr>
        <p:spPr>
          <a:xfrm>
            <a:off x="8046720" y="7322668"/>
            <a:ext cx="4528804" cy="483530"/>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n-US" sz="2542" dirty="0"/>
              <a:t>Also known as a “Data Model”</a:t>
            </a:r>
            <a:endParaRPr lang="en-US" sz="2542" dirty="0"/>
          </a:p>
        </p:txBody>
      </p:sp>
    </p:spTree>
    <p:extLst>
      <p:ext uri="{BB962C8B-B14F-4D97-AF65-F5344CB8AC3E}">
        <p14:creationId xmlns:p14="http://schemas.microsoft.com/office/powerpoint/2010/main" val="119740727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OLTP vs OLAP / Data Warehouse</a:t>
            </a:r>
            <a:endParaRPr lang="en-US" dirty="0"/>
          </a:p>
        </p:txBody>
      </p:sp>
      <p:sp>
        <p:nvSpPr>
          <p:cNvPr id="6" name="Rounded Rectangle 5"/>
          <p:cNvSpPr/>
          <p:nvPr/>
        </p:nvSpPr>
        <p:spPr>
          <a:xfrm>
            <a:off x="2537459" y="5394960"/>
            <a:ext cx="6309360" cy="2286000"/>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2542" b="1" dirty="0">
                <a:solidFill>
                  <a:schemeClr val="tx1">
                    <a:lumMod val="10000"/>
                    <a:lumOff val="90000"/>
                  </a:schemeClr>
                </a:solidFill>
                <a:effectLst>
                  <a:outerShdw blurRad="38100" dist="38100" dir="2700000" algn="tl">
                    <a:srgbClr val="000000">
                      <a:alpha val="43137"/>
                    </a:srgbClr>
                  </a:outerShdw>
                </a:effectLst>
              </a:rPr>
              <a:t>OLTP – On Line Transaction Processing</a:t>
            </a:r>
          </a:p>
          <a:p>
            <a:endParaRPr lang="en-US" sz="2542" dirty="0">
              <a:solidFill>
                <a:schemeClr val="tx1">
                  <a:lumMod val="10000"/>
                  <a:lumOff val="90000"/>
                </a:schemeClr>
              </a:solidFill>
            </a:endParaRPr>
          </a:p>
        </p:txBody>
      </p:sp>
      <p:sp>
        <p:nvSpPr>
          <p:cNvPr id="7" name="Rounded Rectangle 6"/>
          <p:cNvSpPr/>
          <p:nvPr/>
        </p:nvSpPr>
        <p:spPr>
          <a:xfrm>
            <a:off x="6126479" y="1920240"/>
            <a:ext cx="6292662" cy="2554754"/>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2542" b="1" dirty="0">
                <a:solidFill>
                  <a:schemeClr val="tx1">
                    <a:lumMod val="10000"/>
                    <a:lumOff val="90000"/>
                  </a:schemeClr>
                </a:solidFill>
                <a:effectLst>
                  <a:outerShdw blurRad="38100" dist="38100" dir="2700000" algn="tl">
                    <a:srgbClr val="000000">
                      <a:alpha val="43137"/>
                    </a:srgbClr>
                  </a:outerShdw>
                </a:effectLst>
              </a:rPr>
              <a:t>OLAP – On Line Analytical Processing</a:t>
            </a:r>
          </a:p>
          <a:p>
            <a:pPr algn="ctr"/>
            <a:r>
              <a:rPr lang="en-US" sz="2542" b="1" dirty="0">
                <a:solidFill>
                  <a:schemeClr val="tx1">
                    <a:lumMod val="10000"/>
                    <a:lumOff val="90000"/>
                  </a:schemeClr>
                </a:solidFill>
                <a:effectLst>
                  <a:outerShdw blurRad="38100" dist="38100" dir="2700000" algn="tl">
                    <a:srgbClr val="000000">
                      <a:alpha val="43137"/>
                    </a:srgbClr>
                  </a:outerShdw>
                </a:effectLst>
              </a:rPr>
              <a:t>Data Warehouse / Data Mart</a:t>
            </a:r>
          </a:p>
          <a:p>
            <a:endParaRPr lang="en-US" sz="2542" dirty="0">
              <a:solidFill>
                <a:schemeClr val="tx1">
                  <a:lumMod val="10000"/>
                  <a:lumOff val="90000"/>
                </a:schemeClr>
              </a:solidFill>
            </a:endParaRPr>
          </a:p>
        </p:txBody>
      </p:sp>
      <p:pic>
        <p:nvPicPr>
          <p:cNvPr id="2050" name="Picture 2" descr="http://ts1.mm.bing.net/th?&amp;id=HN.607987951437021366&amp;w=300&amp;h=300&amp;c=0&amp;pid=1.9&amp;rs=0&amp;p=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60319" y="1920240"/>
            <a:ext cx="3017520" cy="281635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ts1.mm.bing.net/th?&amp;id=HN.608025901777093839&amp;w=300&amp;h=300&amp;c=0&amp;pid=1.9&amp;rs=0&amp;p=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69779" y="5008925"/>
            <a:ext cx="2019300"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134518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3" name="Pentagon 42"/>
          <p:cNvSpPr/>
          <p:nvPr/>
        </p:nvSpPr>
        <p:spPr bwMode="auto">
          <a:xfrm>
            <a:off x="914400" y="1932972"/>
            <a:ext cx="3055716" cy="5741043"/>
          </a:xfrm>
          <a:prstGeom prst="homePlat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44" name="Pentagon 43"/>
          <p:cNvSpPr/>
          <p:nvPr/>
        </p:nvSpPr>
        <p:spPr bwMode="auto">
          <a:xfrm>
            <a:off x="4029919" y="1932972"/>
            <a:ext cx="3055716" cy="5741043"/>
          </a:xfrm>
          <a:prstGeom prst="homePlat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45" name="Pentagon 44"/>
          <p:cNvSpPr/>
          <p:nvPr/>
        </p:nvSpPr>
        <p:spPr bwMode="auto">
          <a:xfrm>
            <a:off x="7145438" y="1932972"/>
            <a:ext cx="3055716" cy="5741043"/>
          </a:xfrm>
          <a:prstGeom prst="homePlat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46" name="Pentagon 45"/>
          <p:cNvSpPr/>
          <p:nvPr/>
        </p:nvSpPr>
        <p:spPr bwMode="auto">
          <a:xfrm>
            <a:off x="10260958" y="1932972"/>
            <a:ext cx="3055716" cy="5741043"/>
          </a:xfrm>
          <a:prstGeom prst="homePlat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3"/>
          <p:cNvSpPr>
            <a:spLocks noGrp="1"/>
          </p:cNvSpPr>
          <p:nvPr>
            <p:ph type="body" sz="quarter" idx="12"/>
          </p:nvPr>
        </p:nvSpPr>
        <p:spPr>
          <a:xfrm>
            <a:off x="691381" y="381001"/>
            <a:ext cx="13269093" cy="1246495"/>
          </a:xfrm>
          <a:prstGeom prst="rect">
            <a:avLst/>
          </a:prstGeom>
        </p:spPr>
        <p:txBody>
          <a:bodyPr/>
          <a:lstStyle/>
          <a:p>
            <a:r>
              <a:rPr lang="en-US" dirty="0" smtClean="0"/>
              <a:t>Modern data drives need for a new generation of databases </a:t>
            </a:r>
            <a:endParaRPr lang="en-US" dirty="0"/>
          </a:p>
        </p:txBody>
      </p:sp>
      <p:sp>
        <p:nvSpPr>
          <p:cNvPr id="12" name="Content Placeholder 2"/>
          <p:cNvSpPr txBox="1">
            <a:spLocks/>
          </p:cNvSpPr>
          <p:nvPr/>
        </p:nvSpPr>
        <p:spPr>
          <a:xfrm>
            <a:off x="1059023" y="2602940"/>
            <a:ext cx="2743200" cy="2743200"/>
          </a:xfrm>
          <a:prstGeom prst="rect">
            <a:avLst/>
          </a:prstGeom>
        </p:spPr>
        <p:txBody>
          <a:bodyPr anchor="t"/>
          <a:lstStyle>
            <a:lvl1pPr marL="342900" indent="-342900" algn="l" defTabSz="1096963" rtl="0" eaLnBrk="0" fontAlgn="base" hangingPunct="0">
              <a:lnSpc>
                <a:spcPct val="90000"/>
              </a:lnSpc>
              <a:spcBef>
                <a:spcPct val="20000"/>
              </a:spcBef>
              <a:spcAft>
                <a:spcPct val="0"/>
              </a:spcAft>
              <a:buSzPct val="90000"/>
              <a:buFont typeface="Arial" charset="0"/>
              <a:defRPr sz="3600" kern="1200">
                <a:gradFill>
                  <a:gsLst>
                    <a:gs pos="1250">
                      <a:schemeClr val="tx1"/>
                    </a:gs>
                    <a:gs pos="100000">
                      <a:schemeClr val="tx1"/>
                    </a:gs>
                  </a:gsLst>
                  <a:lin ang="5400000" scaled="0"/>
                </a:gradFill>
                <a:latin typeface="+mj-lt"/>
                <a:ea typeface="ＭＳ Ｐゴシック" charset="0"/>
                <a:cs typeface="ＭＳ Ｐゴシック" charset="0"/>
              </a:defRPr>
            </a:lvl1pPr>
            <a:lvl2pPr marL="403225" indent="53975" algn="l" defTabSz="1096963" rtl="0" eaLnBrk="0" fontAlgn="base" hangingPunct="0">
              <a:lnSpc>
                <a:spcPct val="90000"/>
              </a:lnSpc>
              <a:spcBef>
                <a:spcPts val="600"/>
              </a:spcBef>
              <a:spcAft>
                <a:spcPct val="0"/>
              </a:spcAft>
              <a:buSzPct val="90000"/>
              <a:buFont typeface="Arial" charset="0"/>
              <a:defRPr sz="2400" kern="1200">
                <a:gradFill>
                  <a:gsLst>
                    <a:gs pos="1250">
                      <a:schemeClr val="tx1"/>
                    </a:gs>
                    <a:gs pos="100000">
                      <a:schemeClr val="tx1"/>
                    </a:gs>
                  </a:gsLst>
                  <a:lin ang="5400000" scaled="0"/>
                </a:gradFill>
                <a:latin typeface="+mn-lt"/>
                <a:ea typeface="ＭＳ Ｐゴシック" charset="0"/>
                <a:cs typeface="+mn-cs"/>
              </a:defRPr>
            </a:lvl2pPr>
            <a:lvl3pPr marL="671513" indent="242888" algn="l" defTabSz="1096963" rtl="0" eaLnBrk="0" fontAlgn="base" hangingPunct="0">
              <a:lnSpc>
                <a:spcPct val="90000"/>
              </a:lnSpc>
              <a:spcBef>
                <a:spcPts val="600"/>
              </a:spcBef>
              <a:spcAft>
                <a:spcPct val="0"/>
              </a:spcAft>
              <a:buSzPct val="90000"/>
              <a:buFont typeface="Arial" charset="0"/>
              <a:defRPr sz="2400" kern="1200">
                <a:gradFill>
                  <a:gsLst>
                    <a:gs pos="1250">
                      <a:schemeClr val="tx1"/>
                    </a:gs>
                    <a:gs pos="100000">
                      <a:schemeClr val="tx1"/>
                    </a:gs>
                  </a:gsLst>
                  <a:lin ang="5400000" scaled="0"/>
                </a:gradFill>
                <a:latin typeface="+mn-lt"/>
                <a:ea typeface="ＭＳ Ｐゴシック" charset="0"/>
                <a:cs typeface="+mn-cs"/>
              </a:defRPr>
            </a:lvl3pPr>
            <a:lvl4pPr marL="939800" indent="431800" algn="l" defTabSz="1096963" rtl="0" eaLnBrk="0" fontAlgn="base" hangingPunct="0">
              <a:lnSpc>
                <a:spcPct val="90000"/>
              </a:lnSpc>
              <a:spcBef>
                <a:spcPts val="600"/>
              </a:spcBef>
              <a:spcAft>
                <a:spcPct val="0"/>
              </a:spcAft>
              <a:buSzPct val="90000"/>
              <a:buFont typeface="Arial" charset="0"/>
              <a:defRPr sz="2000" kern="1200">
                <a:gradFill>
                  <a:gsLst>
                    <a:gs pos="1250">
                      <a:schemeClr val="tx1"/>
                    </a:gs>
                    <a:gs pos="100000">
                      <a:schemeClr val="tx1"/>
                    </a:gs>
                  </a:gsLst>
                  <a:lin ang="5400000" scaled="0"/>
                </a:gradFill>
                <a:latin typeface="+mn-lt"/>
                <a:ea typeface="ＭＳ Ｐゴシック" charset="0"/>
                <a:cs typeface="+mn-cs"/>
              </a:defRPr>
            </a:lvl4pPr>
            <a:lvl5pPr marL="1209675" indent="619125" algn="l" defTabSz="1096963" rtl="0" eaLnBrk="0" fontAlgn="base" hangingPunct="0">
              <a:lnSpc>
                <a:spcPct val="90000"/>
              </a:lnSpc>
              <a:spcBef>
                <a:spcPts val="600"/>
              </a:spcBef>
              <a:spcAft>
                <a:spcPct val="0"/>
              </a:spcAft>
              <a:buSzPct val="90000"/>
              <a:buFont typeface="Arial" charset="0"/>
              <a:defRPr sz="2000" kern="1200">
                <a:gradFill>
                  <a:gsLst>
                    <a:gs pos="1250">
                      <a:schemeClr val="tx1"/>
                    </a:gs>
                    <a:gs pos="100000">
                      <a:schemeClr val="tx1"/>
                    </a:gs>
                  </a:gsLst>
                  <a:lin ang="5400000" scaled="0"/>
                </a:gradFill>
                <a:latin typeface="+mn-lt"/>
                <a:ea typeface="ＭＳ Ｐゴシック" charset="0"/>
                <a:cs typeface="+mn-cs"/>
              </a:defRPr>
            </a:lvl5pPr>
            <a:lvl6pPr marL="301751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6pPr>
            <a:lvl7pPr marL="356615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7pPr>
            <a:lvl8pPr marL="411479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8pPr>
            <a:lvl9pPr marL="466343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9pPr>
          </a:lstStyle>
          <a:p>
            <a:pPr marL="0" indent="0" defTabSz="457200" eaLnBrk="1" hangingPunct="1">
              <a:buClr>
                <a:schemeClr val="accent4"/>
              </a:buClr>
              <a:defRPr/>
            </a:pPr>
            <a:r>
              <a:rPr lang="en-US" sz="2000" b="1" dirty="0">
                <a:solidFill>
                  <a:schemeClr val="tx1"/>
                </a:solidFill>
                <a:latin typeface="+mn-lt"/>
                <a:ea typeface="+mn-ea"/>
                <a:cs typeface="+mn-cs"/>
              </a:rPr>
              <a:t>Application Specific Databases</a:t>
            </a:r>
          </a:p>
          <a:p>
            <a:pPr defTabSz="457200" eaLnBrk="1" hangingPunct="1">
              <a:buClr>
                <a:schemeClr val="accent4"/>
              </a:buClr>
              <a:buFont typeface="Wingdings" charset="2"/>
              <a:buChar char=""/>
              <a:defRPr/>
            </a:pPr>
            <a:r>
              <a:rPr lang="en-US" sz="2000" dirty="0">
                <a:solidFill>
                  <a:schemeClr val="tx1"/>
                </a:solidFill>
                <a:latin typeface="+mn-lt"/>
                <a:ea typeface="+mn-ea"/>
                <a:cs typeface="+mn-cs"/>
              </a:rPr>
              <a:t>Limited to 1 application</a:t>
            </a:r>
          </a:p>
          <a:p>
            <a:pPr marL="0" indent="0">
              <a:defRPr/>
            </a:pPr>
            <a:endParaRPr lang="en-US" sz="2000" dirty="0"/>
          </a:p>
        </p:txBody>
      </p:sp>
      <p:sp>
        <p:nvSpPr>
          <p:cNvPr id="13" name="Content Placeholder 2"/>
          <p:cNvSpPr txBox="1">
            <a:spLocks/>
          </p:cNvSpPr>
          <p:nvPr/>
        </p:nvSpPr>
        <p:spPr>
          <a:xfrm>
            <a:off x="4101486" y="2602940"/>
            <a:ext cx="2743200" cy="2743200"/>
          </a:xfrm>
          <a:prstGeom prst="rect">
            <a:avLst/>
          </a:prstGeom>
        </p:spPr>
        <p:txBody>
          <a:bodyPr lIns="91388" tIns="45694" rIns="91388" bIns="45694" anchor="t"/>
          <a:lstStyle>
            <a:lvl1pPr marL="342900" indent="-342900" algn="l" defTabSz="457200" rtl="0" eaLnBrk="1" latinLnBrk="0" hangingPunct="1">
              <a:spcBef>
                <a:spcPct val="20000"/>
              </a:spcBef>
              <a:buClr>
                <a:schemeClr val="accent4"/>
              </a:buClr>
              <a:buFont typeface="Lucida Grande"/>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chemeClr val="accent4"/>
              </a:buClr>
              <a:buFont typeface="Lucida Grande"/>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Clr>
                <a:schemeClr val="accent4"/>
              </a:buClr>
              <a:buFont typeface="Lucida Grande"/>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chemeClr val="accent4"/>
              </a:buClr>
              <a:buFont typeface="Lucida Grande"/>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chemeClr val="accent4"/>
              </a:buClr>
              <a:buFont typeface="Lucida Grande"/>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Lucida Grande"/>
              <a:buNone/>
              <a:defRPr/>
            </a:pPr>
            <a:r>
              <a:rPr lang="en-US" sz="2000" b="1" dirty="0" smtClean="0"/>
              <a:t>Relational</a:t>
            </a:r>
          </a:p>
          <a:p>
            <a:pPr marL="0" indent="0">
              <a:buFont typeface="Lucida Grande"/>
              <a:buNone/>
              <a:defRPr/>
            </a:pPr>
            <a:r>
              <a:rPr lang="en-US" sz="2000" b="1" dirty="0" smtClean="0"/>
              <a:t>Databases</a:t>
            </a:r>
            <a:endParaRPr lang="en-US" sz="2000" b="1" dirty="0"/>
          </a:p>
          <a:p>
            <a:pPr>
              <a:buFont typeface="Wingdings" charset="2"/>
              <a:buChar char=""/>
              <a:defRPr/>
            </a:pPr>
            <a:r>
              <a:rPr lang="en-US" sz="2000" dirty="0"/>
              <a:t>Application independent</a:t>
            </a:r>
          </a:p>
          <a:p>
            <a:pPr>
              <a:buFont typeface="Wingdings" charset="2"/>
              <a:buChar char=""/>
              <a:defRPr/>
            </a:pPr>
            <a:r>
              <a:rPr lang="en-US" sz="2000" dirty="0"/>
              <a:t>Scale-up architecture</a:t>
            </a:r>
          </a:p>
          <a:p>
            <a:pPr>
              <a:buFont typeface="Wingdings" charset="2"/>
              <a:buChar char=""/>
              <a:defRPr/>
            </a:pPr>
            <a:r>
              <a:rPr lang="en-US" sz="2000" dirty="0"/>
              <a:t>Structured data only</a:t>
            </a:r>
          </a:p>
          <a:p>
            <a:pPr>
              <a:buFont typeface="Wingdings" charset="2"/>
              <a:buChar char=""/>
              <a:defRPr/>
            </a:pPr>
            <a:r>
              <a:rPr lang="en-US" sz="2000" dirty="0"/>
              <a:t>Schema-on-write</a:t>
            </a:r>
          </a:p>
          <a:p>
            <a:pPr>
              <a:buFont typeface="Wingdings" charset="2"/>
              <a:buChar char=""/>
              <a:defRPr/>
            </a:pPr>
            <a:r>
              <a:rPr lang="en-US" sz="2000" dirty="0"/>
              <a:t>Limited data processing</a:t>
            </a:r>
          </a:p>
          <a:p>
            <a:pPr>
              <a:buFont typeface="Wingdings" charset="2"/>
              <a:buChar char=""/>
              <a:defRPr/>
            </a:pPr>
            <a:r>
              <a:rPr lang="en-US" sz="2000" dirty="0"/>
              <a:t>High cost</a:t>
            </a:r>
          </a:p>
          <a:p>
            <a:pPr>
              <a:buFont typeface="Wingdings" charset="2"/>
              <a:buChar char=""/>
              <a:defRPr/>
            </a:pPr>
            <a:endParaRPr lang="en-US" sz="2000" dirty="0"/>
          </a:p>
          <a:p>
            <a:pPr>
              <a:buFont typeface="Wingdings" charset="2"/>
              <a:buChar char=""/>
              <a:defRPr/>
            </a:pPr>
            <a:endParaRPr lang="en-US" sz="2000" dirty="0"/>
          </a:p>
          <a:p>
            <a:pPr>
              <a:buFont typeface="Wingdings" charset="2"/>
              <a:buChar char=""/>
              <a:defRPr/>
            </a:pPr>
            <a:endParaRPr lang="en-US" sz="2000" dirty="0"/>
          </a:p>
          <a:p>
            <a:pPr marL="0" indent="0">
              <a:buFont typeface="Lucida Grande"/>
              <a:buNone/>
              <a:defRPr/>
            </a:pPr>
            <a:endParaRPr lang="en-US" sz="2000" dirty="0"/>
          </a:p>
        </p:txBody>
      </p:sp>
      <p:sp>
        <p:nvSpPr>
          <p:cNvPr id="14" name="Content Placeholder 2"/>
          <p:cNvSpPr txBox="1">
            <a:spLocks/>
          </p:cNvSpPr>
          <p:nvPr/>
        </p:nvSpPr>
        <p:spPr>
          <a:xfrm>
            <a:off x="10288011" y="2602940"/>
            <a:ext cx="2743200" cy="2743200"/>
          </a:xfrm>
          <a:prstGeom prst="rect">
            <a:avLst/>
          </a:prstGeom>
        </p:spPr>
        <p:txBody>
          <a:bodyPr lIns="91388" tIns="45694" rIns="91388" bIns="45694" anchor="t"/>
          <a:lstStyle>
            <a:lvl1pPr marL="342900" indent="-342900" algn="l" defTabSz="457200" rtl="0" eaLnBrk="1" latinLnBrk="0" hangingPunct="1">
              <a:spcBef>
                <a:spcPct val="20000"/>
              </a:spcBef>
              <a:buClr>
                <a:schemeClr val="accent4"/>
              </a:buClr>
              <a:buFont typeface="Lucida Grande"/>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chemeClr val="accent4"/>
              </a:buClr>
              <a:buFont typeface="Lucida Grande"/>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Clr>
                <a:schemeClr val="accent4"/>
              </a:buClr>
              <a:buFont typeface="Lucida Grande"/>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chemeClr val="accent4"/>
              </a:buClr>
              <a:buFont typeface="Lucida Grande"/>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chemeClr val="accent4"/>
              </a:buClr>
              <a:buFont typeface="Lucida Grande"/>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Lucida Grande"/>
              <a:buNone/>
              <a:defRPr/>
            </a:pPr>
            <a:r>
              <a:rPr lang="en-US" sz="2000" b="1" dirty="0" err="1" smtClean="0"/>
              <a:t>Hadoop</a:t>
            </a:r>
            <a:r>
              <a:rPr lang="en-US" sz="2000" b="1" dirty="0" smtClean="0"/>
              <a:t> &amp; </a:t>
            </a:r>
            <a:r>
              <a:rPr lang="en-US" sz="2000" b="1" dirty="0" err="1" smtClean="0"/>
              <a:t>NoSQL</a:t>
            </a:r>
            <a:r>
              <a:rPr lang="en-US" sz="2000" b="1" dirty="0" smtClean="0"/>
              <a:t> </a:t>
            </a:r>
            <a:r>
              <a:rPr lang="en-US" sz="2000" b="1" dirty="0"/>
              <a:t>Databases</a:t>
            </a:r>
          </a:p>
          <a:p>
            <a:pPr>
              <a:buFont typeface="Wingdings" charset="2"/>
              <a:buChar char=""/>
              <a:defRPr/>
            </a:pPr>
            <a:r>
              <a:rPr lang="en-US" sz="2000" dirty="0" smtClean="0"/>
              <a:t>Structured </a:t>
            </a:r>
            <a:r>
              <a:rPr lang="en-US" sz="2000" dirty="0"/>
              <a:t>&amp; Unstructured</a:t>
            </a:r>
          </a:p>
          <a:p>
            <a:pPr>
              <a:buFont typeface="Wingdings" charset="2"/>
              <a:buChar char=""/>
              <a:defRPr/>
            </a:pPr>
            <a:r>
              <a:rPr lang="en-US" sz="2000" dirty="0"/>
              <a:t>Massive scale – scale-out</a:t>
            </a:r>
          </a:p>
          <a:p>
            <a:pPr>
              <a:buFont typeface="Wingdings" charset="2"/>
              <a:buChar char=""/>
              <a:defRPr/>
            </a:pPr>
            <a:r>
              <a:rPr lang="en-US" sz="2000" dirty="0"/>
              <a:t>Schema-on-read</a:t>
            </a:r>
          </a:p>
          <a:p>
            <a:pPr>
              <a:buFont typeface="Wingdings" charset="2"/>
              <a:buChar char=""/>
              <a:defRPr/>
            </a:pPr>
            <a:r>
              <a:rPr lang="en-US" sz="2000" dirty="0"/>
              <a:t>Storage with Compute</a:t>
            </a:r>
          </a:p>
          <a:p>
            <a:pPr>
              <a:buFont typeface="Wingdings" charset="2"/>
              <a:buChar char=""/>
              <a:defRPr/>
            </a:pPr>
            <a:r>
              <a:rPr lang="en-US" sz="2000" dirty="0"/>
              <a:t>Low cost</a:t>
            </a:r>
          </a:p>
          <a:p>
            <a:pPr>
              <a:buFont typeface="Wingdings" charset="2"/>
              <a:buChar char=""/>
              <a:defRPr/>
            </a:pPr>
            <a:endParaRPr lang="en-US" sz="2000" dirty="0"/>
          </a:p>
          <a:p>
            <a:pPr>
              <a:buFont typeface="Wingdings" charset="2"/>
              <a:buChar char=""/>
              <a:defRPr/>
            </a:pPr>
            <a:endParaRPr lang="en-US" sz="2000" dirty="0"/>
          </a:p>
          <a:p>
            <a:pPr>
              <a:buFont typeface="Wingdings" charset="2"/>
              <a:buChar char=""/>
              <a:defRPr/>
            </a:pPr>
            <a:endParaRPr lang="en-US" sz="2000" dirty="0"/>
          </a:p>
          <a:p>
            <a:pPr marL="0" indent="0">
              <a:buFont typeface="Lucida Grande"/>
              <a:buNone/>
              <a:defRPr/>
            </a:pPr>
            <a:endParaRPr lang="en-US" sz="2000" dirty="0"/>
          </a:p>
        </p:txBody>
      </p:sp>
      <p:sp>
        <p:nvSpPr>
          <p:cNvPr id="16" name="Content Placeholder 2"/>
          <p:cNvSpPr txBox="1">
            <a:spLocks/>
          </p:cNvSpPr>
          <p:nvPr/>
        </p:nvSpPr>
        <p:spPr>
          <a:xfrm>
            <a:off x="7245549" y="2602940"/>
            <a:ext cx="2743200" cy="2743200"/>
          </a:xfrm>
          <a:prstGeom prst="rect">
            <a:avLst/>
          </a:prstGeom>
        </p:spPr>
        <p:txBody>
          <a:bodyPr lIns="91388" tIns="45694" rIns="91388" bIns="45694" anchor="t"/>
          <a:lstStyle>
            <a:lvl1pPr marL="342900" indent="-342900" algn="l" defTabSz="457200" rtl="0" eaLnBrk="1" latinLnBrk="0" hangingPunct="1">
              <a:spcBef>
                <a:spcPct val="20000"/>
              </a:spcBef>
              <a:buClr>
                <a:schemeClr val="accent4"/>
              </a:buClr>
              <a:buFont typeface="Lucida Grande"/>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chemeClr val="accent4"/>
              </a:buClr>
              <a:buFont typeface="Lucida Grande"/>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Clr>
                <a:schemeClr val="accent4"/>
              </a:buClr>
              <a:buFont typeface="Lucida Grande"/>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chemeClr val="accent4"/>
              </a:buClr>
              <a:buFont typeface="Lucida Grande"/>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chemeClr val="accent4"/>
              </a:buClr>
              <a:buFont typeface="Lucida Grande"/>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Lucida Grande"/>
              <a:buNone/>
              <a:defRPr/>
            </a:pPr>
            <a:r>
              <a:rPr lang="en-US" sz="2000" b="1" dirty="0" smtClean="0"/>
              <a:t>Cubes/</a:t>
            </a:r>
          </a:p>
          <a:p>
            <a:pPr marL="0" indent="0">
              <a:buFont typeface="Lucida Grande"/>
              <a:buNone/>
              <a:defRPr/>
            </a:pPr>
            <a:r>
              <a:rPr lang="en-US" sz="2000" b="1" dirty="0" smtClean="0"/>
              <a:t>OLAP</a:t>
            </a:r>
            <a:endParaRPr lang="en-US" sz="2000" b="1" dirty="0"/>
          </a:p>
          <a:p>
            <a:pPr>
              <a:buFont typeface="Wingdings" charset="2"/>
              <a:buChar char=""/>
              <a:defRPr/>
            </a:pPr>
            <a:r>
              <a:rPr lang="en-US" sz="2000" dirty="0"/>
              <a:t>Multi-dimensionality</a:t>
            </a:r>
          </a:p>
          <a:p>
            <a:pPr>
              <a:buFont typeface="Wingdings" charset="2"/>
              <a:buChar char=""/>
              <a:defRPr/>
            </a:pPr>
            <a:r>
              <a:rPr lang="en-US" sz="2000" dirty="0" smtClean="0"/>
              <a:t>Clean</a:t>
            </a:r>
            <a:r>
              <a:rPr lang="en-US" sz="2000" dirty="0"/>
              <a:t>, structured </a:t>
            </a:r>
            <a:r>
              <a:rPr lang="en-US" sz="2000" dirty="0" smtClean="0"/>
              <a:t>views</a:t>
            </a:r>
          </a:p>
          <a:p>
            <a:pPr>
              <a:buFont typeface="Wingdings" charset="2"/>
              <a:buChar char=""/>
              <a:defRPr/>
            </a:pPr>
            <a:r>
              <a:rPr lang="en-US" sz="2000" dirty="0" smtClean="0"/>
              <a:t>Pre-Aggregated</a:t>
            </a:r>
          </a:p>
          <a:p>
            <a:pPr>
              <a:buFont typeface="Wingdings" charset="2"/>
              <a:buChar char=""/>
              <a:defRPr/>
            </a:pPr>
            <a:r>
              <a:rPr lang="en-US" sz="2000" dirty="0" smtClean="0"/>
              <a:t>Very High Cost!</a:t>
            </a:r>
            <a:endParaRPr lang="en-US" sz="2000" dirty="0"/>
          </a:p>
          <a:p>
            <a:pPr marL="0" indent="0">
              <a:buFont typeface="Lucida Grande"/>
              <a:buNone/>
              <a:defRPr/>
            </a:pPr>
            <a:endParaRPr lang="en-US" sz="2000" dirty="0"/>
          </a:p>
        </p:txBody>
      </p:sp>
    </p:spTree>
    <p:extLst>
      <p:ext uri="{BB962C8B-B14F-4D97-AF65-F5344CB8AC3E}">
        <p14:creationId xmlns:p14="http://schemas.microsoft.com/office/powerpoint/2010/main" val="208297780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1282819" y="1164496"/>
            <a:ext cx="3391127" cy="1079598"/>
          </a:xfrm>
        </p:spPr>
        <p:txBody>
          <a:bodyPr/>
          <a:lstStyle/>
          <a:p>
            <a:r>
              <a:rPr lang="en-US" sz="2400" dirty="0" smtClean="0"/>
              <a:t>STRUCTURED</a:t>
            </a:r>
            <a:endParaRPr lang="en-US" sz="2400" dirty="0"/>
          </a:p>
        </p:txBody>
      </p:sp>
      <p:sp>
        <p:nvSpPr>
          <p:cNvPr id="3" name="Text Placeholder 2"/>
          <p:cNvSpPr>
            <a:spLocks noGrp="1"/>
          </p:cNvSpPr>
          <p:nvPr>
            <p:ph type="body" sz="quarter" idx="10"/>
          </p:nvPr>
        </p:nvSpPr>
        <p:spPr>
          <a:xfrm>
            <a:off x="1159106" y="5729288"/>
            <a:ext cx="11836400" cy="517065"/>
          </a:xfrm>
        </p:spPr>
        <p:txBody>
          <a:bodyPr/>
          <a:lstStyle/>
          <a:p>
            <a:endParaRPr lang="en-US"/>
          </a:p>
        </p:txBody>
      </p:sp>
      <p:graphicFrame>
        <p:nvGraphicFramePr>
          <p:cNvPr id="5" name="Table 4"/>
          <p:cNvGraphicFramePr>
            <a:graphicFrameLocks noGrp="1"/>
          </p:cNvGraphicFramePr>
          <p:nvPr>
            <p:extLst>
              <p:ext uri="{D42A27DB-BD31-4B8C-83A1-F6EECF244321}">
                <p14:modId xmlns:p14="http://schemas.microsoft.com/office/powerpoint/2010/main" val="338651272"/>
              </p:ext>
            </p:extLst>
          </p:nvPr>
        </p:nvGraphicFramePr>
        <p:xfrm>
          <a:off x="108862" y="820057"/>
          <a:ext cx="10472055" cy="6791234"/>
        </p:xfrm>
        <a:graphic>
          <a:graphicData uri="http://schemas.openxmlformats.org/drawingml/2006/table">
            <a:tbl>
              <a:tblPr firstRow="1" bandRow="1">
                <a:tableStyleId>{F5AB1C69-6EDB-4FF4-983F-18BD219EF322}</a:tableStyleId>
              </a:tblPr>
              <a:tblGrid>
                <a:gridCol w="2094411"/>
                <a:gridCol w="2094411"/>
                <a:gridCol w="2094411"/>
                <a:gridCol w="2094411"/>
                <a:gridCol w="2094411"/>
              </a:tblGrid>
              <a:tr h="1338217">
                <a:tc>
                  <a:txBody>
                    <a:bodyPr/>
                    <a:lstStyle/>
                    <a:p>
                      <a:pPr algn="ctr"/>
                      <a:r>
                        <a:rPr lang="en-US" sz="2800" b="1" dirty="0" smtClean="0">
                          <a:solidFill>
                            <a:schemeClr val="bg1"/>
                          </a:solidFill>
                        </a:rPr>
                        <a:t>POS DATA</a:t>
                      </a:r>
                      <a:endParaRPr lang="en-US" sz="2800" b="1" dirty="0">
                        <a:solidFill>
                          <a:schemeClr val="bg1"/>
                        </a:solidFill>
                      </a:endParaRPr>
                    </a:p>
                  </a:txBody>
                  <a:tcPr anchor="ctr">
                    <a:lnL w="76200" cap="flat" cmpd="sng" algn="ctr">
                      <a:solidFill>
                        <a:srgbClr val="13849A"/>
                      </a:solidFill>
                      <a:prstDash val="solid"/>
                      <a:round/>
                      <a:headEnd type="none" w="med" len="med"/>
                      <a:tailEnd type="none" w="med" len="med"/>
                    </a:lnL>
                    <a:lnR w="76200" cap="flat" cmpd="sng" algn="ctr">
                      <a:solidFill>
                        <a:srgbClr val="13849A"/>
                      </a:solidFill>
                      <a:prstDash val="solid"/>
                      <a:round/>
                      <a:headEnd type="none" w="med" len="med"/>
                      <a:tailEnd type="none" w="med" len="med"/>
                    </a:lnR>
                    <a:lnT w="76200" cap="flat" cmpd="sng" algn="ctr">
                      <a:solidFill>
                        <a:srgbClr val="13849A"/>
                      </a:solidFill>
                      <a:prstDash val="solid"/>
                      <a:round/>
                      <a:headEnd type="none" w="med" len="med"/>
                      <a:tailEnd type="none" w="med" len="med"/>
                    </a:lnT>
                    <a:lnB w="76200" cap="flat" cmpd="sng" algn="ctr">
                      <a:solidFill>
                        <a:srgbClr val="13849A"/>
                      </a:solidFill>
                      <a:prstDash val="solid"/>
                      <a:round/>
                      <a:headEnd type="none" w="med" len="med"/>
                      <a:tailEnd type="none" w="med" len="med"/>
                    </a:lnB>
                  </a:tcPr>
                </a:tc>
                <a:tc>
                  <a:txBody>
                    <a:bodyPr/>
                    <a:lstStyle/>
                    <a:p>
                      <a:pPr algn="ctr"/>
                      <a:r>
                        <a:rPr lang="en-US" sz="2800" b="1" dirty="0" smtClean="0">
                          <a:solidFill>
                            <a:schemeClr val="bg1"/>
                          </a:solidFill>
                        </a:rPr>
                        <a:t>CRM</a:t>
                      </a:r>
                      <a:endParaRPr lang="en-US" sz="2800" b="1" dirty="0">
                        <a:solidFill>
                          <a:schemeClr val="bg1"/>
                        </a:solidFill>
                      </a:endParaRPr>
                    </a:p>
                  </a:txBody>
                  <a:tcPr anchor="ctr">
                    <a:lnL w="76200" cap="flat" cmpd="sng" algn="ctr">
                      <a:solidFill>
                        <a:srgbClr val="13849A"/>
                      </a:solidFill>
                      <a:prstDash val="solid"/>
                      <a:round/>
                      <a:headEnd type="none" w="med" len="med"/>
                      <a:tailEnd type="none" w="med" len="med"/>
                    </a:lnL>
                    <a:lnR w="76200" cap="flat" cmpd="sng" algn="ctr">
                      <a:solidFill>
                        <a:srgbClr val="13849A"/>
                      </a:solidFill>
                      <a:prstDash val="solid"/>
                      <a:round/>
                      <a:headEnd type="none" w="med" len="med"/>
                      <a:tailEnd type="none" w="med" len="med"/>
                    </a:lnR>
                    <a:lnT w="76200" cap="flat" cmpd="sng" algn="ctr">
                      <a:solidFill>
                        <a:srgbClr val="13849A"/>
                      </a:solidFill>
                      <a:prstDash val="solid"/>
                      <a:round/>
                      <a:headEnd type="none" w="med" len="med"/>
                      <a:tailEnd type="none" w="med" len="med"/>
                    </a:lnT>
                    <a:lnB w="76200" cap="flat" cmpd="sng" algn="ctr">
                      <a:solidFill>
                        <a:srgbClr val="13849A"/>
                      </a:solidFill>
                      <a:prstDash val="solid"/>
                      <a:round/>
                      <a:headEnd type="none" w="med" len="med"/>
                      <a:tailEnd type="none" w="med" len="med"/>
                    </a:lnB>
                  </a:tcPr>
                </a:tc>
                <a:tc>
                  <a:txBody>
                    <a:bodyPr/>
                    <a:lstStyle/>
                    <a:p>
                      <a:pPr algn="ctr"/>
                      <a:r>
                        <a:rPr lang="en-US" sz="2800" b="1" dirty="0" smtClean="0">
                          <a:solidFill>
                            <a:schemeClr val="bg1"/>
                          </a:solidFill>
                        </a:rPr>
                        <a:t>FINANCIAL DATA</a:t>
                      </a:r>
                      <a:endParaRPr lang="en-US" sz="2800" b="1" dirty="0">
                        <a:solidFill>
                          <a:schemeClr val="bg1"/>
                        </a:solidFill>
                      </a:endParaRPr>
                    </a:p>
                  </a:txBody>
                  <a:tcPr anchor="ctr">
                    <a:lnL w="76200" cap="flat" cmpd="sng" algn="ctr">
                      <a:solidFill>
                        <a:srgbClr val="13849A"/>
                      </a:solidFill>
                      <a:prstDash val="solid"/>
                      <a:round/>
                      <a:headEnd type="none" w="med" len="med"/>
                      <a:tailEnd type="none" w="med" len="med"/>
                    </a:lnL>
                    <a:lnR w="76200" cap="flat" cmpd="sng" algn="ctr">
                      <a:solidFill>
                        <a:srgbClr val="13849A"/>
                      </a:solidFill>
                      <a:prstDash val="solid"/>
                      <a:round/>
                      <a:headEnd type="none" w="med" len="med"/>
                      <a:tailEnd type="none" w="med" len="med"/>
                    </a:lnR>
                    <a:lnT w="76200" cap="flat" cmpd="sng" algn="ctr">
                      <a:solidFill>
                        <a:srgbClr val="13849A"/>
                      </a:solidFill>
                      <a:prstDash val="solid"/>
                      <a:round/>
                      <a:headEnd type="none" w="med" len="med"/>
                      <a:tailEnd type="none" w="med" len="med"/>
                    </a:lnT>
                    <a:lnB w="76200" cap="flat" cmpd="sng" algn="ctr">
                      <a:solidFill>
                        <a:srgbClr val="13849A"/>
                      </a:solidFill>
                      <a:prstDash val="solid"/>
                      <a:round/>
                      <a:headEnd type="none" w="med" len="med"/>
                      <a:tailEnd type="none" w="med" len="med"/>
                    </a:lnB>
                  </a:tcPr>
                </a:tc>
                <a:tc>
                  <a:txBody>
                    <a:bodyPr/>
                    <a:lstStyle/>
                    <a:p>
                      <a:pPr algn="ctr"/>
                      <a:r>
                        <a:rPr lang="en-US" sz="2800" b="1" dirty="0" smtClean="0">
                          <a:solidFill>
                            <a:schemeClr val="bg1"/>
                          </a:solidFill>
                        </a:rPr>
                        <a:t>LOYALTY CARD DATA</a:t>
                      </a:r>
                      <a:endParaRPr lang="en-US" sz="2800" b="1" dirty="0">
                        <a:solidFill>
                          <a:schemeClr val="bg1"/>
                        </a:solidFill>
                      </a:endParaRPr>
                    </a:p>
                  </a:txBody>
                  <a:tcPr anchor="ctr">
                    <a:lnL w="76200" cap="flat" cmpd="sng" algn="ctr">
                      <a:solidFill>
                        <a:srgbClr val="13849A"/>
                      </a:solidFill>
                      <a:prstDash val="solid"/>
                      <a:round/>
                      <a:headEnd type="none" w="med" len="med"/>
                      <a:tailEnd type="none" w="med" len="med"/>
                    </a:lnL>
                    <a:lnR w="76200" cap="flat" cmpd="sng" algn="ctr">
                      <a:solidFill>
                        <a:srgbClr val="13849A"/>
                      </a:solidFill>
                      <a:prstDash val="solid"/>
                      <a:round/>
                      <a:headEnd type="none" w="med" len="med"/>
                      <a:tailEnd type="none" w="med" len="med"/>
                    </a:lnR>
                    <a:lnT w="76200" cap="flat" cmpd="sng" algn="ctr">
                      <a:solidFill>
                        <a:srgbClr val="13849A"/>
                      </a:solidFill>
                      <a:prstDash val="solid"/>
                      <a:round/>
                      <a:headEnd type="none" w="med" len="med"/>
                      <a:tailEnd type="none" w="med" len="med"/>
                    </a:lnT>
                    <a:lnB w="76200" cap="flat" cmpd="sng" algn="ctr">
                      <a:solidFill>
                        <a:srgbClr val="13849A"/>
                      </a:solidFill>
                      <a:prstDash val="solid"/>
                      <a:round/>
                      <a:headEnd type="none" w="med" len="med"/>
                      <a:tailEnd type="none" w="med" len="med"/>
                    </a:lnB>
                  </a:tcPr>
                </a:tc>
                <a:tc>
                  <a:txBody>
                    <a:bodyPr/>
                    <a:lstStyle/>
                    <a:p>
                      <a:pPr algn="ctr"/>
                      <a:r>
                        <a:rPr lang="en-US" sz="2800" b="1" dirty="0" smtClean="0">
                          <a:solidFill>
                            <a:schemeClr val="bg1"/>
                          </a:solidFill>
                        </a:rPr>
                        <a:t>TROUBLE</a:t>
                      </a:r>
                      <a:r>
                        <a:rPr lang="en-US" sz="2800" b="1" baseline="0" dirty="0" smtClean="0">
                          <a:solidFill>
                            <a:schemeClr val="bg1"/>
                          </a:solidFill>
                        </a:rPr>
                        <a:t> TICKETS</a:t>
                      </a:r>
                      <a:endParaRPr lang="en-US" sz="2800" b="1" dirty="0">
                        <a:solidFill>
                          <a:schemeClr val="bg1"/>
                        </a:solidFill>
                      </a:endParaRPr>
                    </a:p>
                  </a:txBody>
                  <a:tcPr anchor="ctr">
                    <a:lnL w="76200" cap="flat" cmpd="sng" algn="ctr">
                      <a:solidFill>
                        <a:srgbClr val="13849A"/>
                      </a:solidFill>
                      <a:prstDash val="solid"/>
                      <a:round/>
                      <a:headEnd type="none" w="med" len="med"/>
                      <a:tailEnd type="none" w="med" len="med"/>
                    </a:lnL>
                    <a:lnR w="76200" cap="flat" cmpd="sng" algn="ctr">
                      <a:solidFill>
                        <a:srgbClr val="13849A"/>
                      </a:solidFill>
                      <a:prstDash val="solid"/>
                      <a:round/>
                      <a:headEnd type="none" w="med" len="med"/>
                      <a:tailEnd type="none" w="med" len="med"/>
                    </a:lnR>
                    <a:lnT w="76200" cap="flat" cmpd="sng" algn="ctr">
                      <a:solidFill>
                        <a:srgbClr val="13849A"/>
                      </a:solidFill>
                      <a:prstDash val="solid"/>
                      <a:round/>
                      <a:headEnd type="none" w="med" len="med"/>
                      <a:tailEnd type="none" w="med" len="med"/>
                    </a:lnT>
                    <a:lnB w="76200" cap="flat" cmpd="sng" algn="ctr">
                      <a:solidFill>
                        <a:srgbClr val="13849A"/>
                      </a:solidFill>
                      <a:prstDash val="solid"/>
                      <a:round/>
                      <a:headEnd type="none" w="med" len="med"/>
                      <a:tailEnd type="none" w="med" len="med"/>
                    </a:lnB>
                  </a:tcPr>
                </a:tc>
              </a:tr>
              <a:tr h="1338217">
                <a:tc>
                  <a:txBody>
                    <a:bodyPr/>
                    <a:lstStyle/>
                    <a:p>
                      <a:pPr algn="ctr"/>
                      <a:r>
                        <a:rPr lang="en-US" sz="2800" b="1" dirty="0" smtClean="0">
                          <a:solidFill>
                            <a:schemeClr val="bg1"/>
                          </a:solidFill>
                        </a:rPr>
                        <a:t>EMAIL</a:t>
                      </a:r>
                      <a:endParaRPr lang="en-US" sz="2800" b="1" dirty="0">
                        <a:solidFill>
                          <a:schemeClr val="bg1"/>
                        </a:solidFill>
                      </a:endParaRPr>
                    </a:p>
                  </a:txBody>
                  <a:tcPr anchor="ctr">
                    <a:lnL w="76200" cap="flat" cmpd="sng" algn="ctr">
                      <a:solidFill>
                        <a:srgbClr val="13849A"/>
                      </a:solidFill>
                      <a:prstDash val="solid"/>
                      <a:round/>
                      <a:headEnd type="none" w="med" len="med"/>
                      <a:tailEnd type="none" w="med" len="med"/>
                    </a:lnL>
                    <a:lnR w="76200" cap="flat" cmpd="sng" algn="ctr">
                      <a:solidFill>
                        <a:srgbClr val="13849A"/>
                      </a:solidFill>
                      <a:prstDash val="solid"/>
                      <a:round/>
                      <a:headEnd type="none" w="med" len="med"/>
                      <a:tailEnd type="none" w="med" len="med"/>
                    </a:lnR>
                    <a:lnT w="76200" cap="flat" cmpd="sng" algn="ctr">
                      <a:solidFill>
                        <a:srgbClr val="13849A"/>
                      </a:solidFill>
                      <a:prstDash val="solid"/>
                      <a:round/>
                      <a:headEnd type="none" w="med" len="med"/>
                      <a:tailEnd type="none" w="med" len="med"/>
                    </a:lnT>
                    <a:lnB w="76200" cap="flat" cmpd="sng" algn="ctr">
                      <a:solidFill>
                        <a:srgbClr val="13849A"/>
                      </a:solidFill>
                      <a:prstDash val="solid"/>
                      <a:round/>
                      <a:headEnd type="none" w="med" len="med"/>
                      <a:tailEnd type="none" w="med" len="med"/>
                    </a:lnB>
                    <a:solidFill>
                      <a:schemeClr val="accent4"/>
                    </a:solidFill>
                  </a:tcPr>
                </a:tc>
                <a:tc>
                  <a:txBody>
                    <a:bodyPr/>
                    <a:lstStyle/>
                    <a:p>
                      <a:pPr algn="ctr"/>
                      <a:r>
                        <a:rPr lang="en-US" sz="2800" b="1" dirty="0" smtClean="0">
                          <a:solidFill>
                            <a:schemeClr val="bg1"/>
                          </a:solidFill>
                        </a:rPr>
                        <a:t>PDF FILES</a:t>
                      </a:r>
                      <a:endParaRPr lang="en-US" sz="2800" b="1" dirty="0">
                        <a:solidFill>
                          <a:schemeClr val="bg1"/>
                        </a:solidFill>
                      </a:endParaRPr>
                    </a:p>
                  </a:txBody>
                  <a:tcPr anchor="ctr">
                    <a:lnL w="76200" cap="flat" cmpd="sng" algn="ctr">
                      <a:solidFill>
                        <a:srgbClr val="13849A"/>
                      </a:solidFill>
                      <a:prstDash val="solid"/>
                      <a:round/>
                      <a:headEnd type="none" w="med" len="med"/>
                      <a:tailEnd type="none" w="med" len="med"/>
                    </a:lnL>
                    <a:lnR w="76200" cap="flat" cmpd="sng" algn="ctr">
                      <a:solidFill>
                        <a:srgbClr val="13849A"/>
                      </a:solidFill>
                      <a:prstDash val="solid"/>
                      <a:round/>
                      <a:headEnd type="none" w="med" len="med"/>
                      <a:tailEnd type="none" w="med" len="med"/>
                    </a:lnR>
                    <a:lnT w="76200" cap="flat" cmpd="sng" algn="ctr">
                      <a:solidFill>
                        <a:srgbClr val="13849A"/>
                      </a:solidFill>
                      <a:prstDash val="solid"/>
                      <a:round/>
                      <a:headEnd type="none" w="med" len="med"/>
                      <a:tailEnd type="none" w="med" len="med"/>
                    </a:lnT>
                    <a:lnB w="76200" cap="flat" cmpd="sng" algn="ctr">
                      <a:solidFill>
                        <a:srgbClr val="13849A"/>
                      </a:solidFill>
                      <a:prstDash val="solid"/>
                      <a:round/>
                      <a:headEnd type="none" w="med" len="med"/>
                      <a:tailEnd type="none" w="med" len="med"/>
                    </a:lnB>
                    <a:solidFill>
                      <a:schemeClr val="accent4"/>
                    </a:solidFill>
                  </a:tcPr>
                </a:tc>
                <a:tc>
                  <a:txBody>
                    <a:bodyPr/>
                    <a:lstStyle/>
                    <a:p>
                      <a:pPr algn="ctr"/>
                      <a:r>
                        <a:rPr lang="en-US" sz="2800" b="1" dirty="0" smtClean="0">
                          <a:solidFill>
                            <a:schemeClr val="bg1"/>
                          </a:solidFill>
                        </a:rPr>
                        <a:t>SPREAD SHEETS</a:t>
                      </a:r>
                      <a:endParaRPr lang="en-US" sz="2800" b="1" dirty="0">
                        <a:solidFill>
                          <a:schemeClr val="bg1"/>
                        </a:solidFill>
                      </a:endParaRPr>
                    </a:p>
                  </a:txBody>
                  <a:tcPr anchor="ctr">
                    <a:lnL w="76200" cap="flat" cmpd="sng" algn="ctr">
                      <a:solidFill>
                        <a:srgbClr val="13849A"/>
                      </a:solidFill>
                      <a:prstDash val="solid"/>
                      <a:round/>
                      <a:headEnd type="none" w="med" len="med"/>
                      <a:tailEnd type="none" w="med" len="med"/>
                    </a:lnL>
                    <a:lnR w="76200" cap="flat" cmpd="sng" algn="ctr">
                      <a:solidFill>
                        <a:srgbClr val="13849A"/>
                      </a:solidFill>
                      <a:prstDash val="solid"/>
                      <a:round/>
                      <a:headEnd type="none" w="med" len="med"/>
                      <a:tailEnd type="none" w="med" len="med"/>
                    </a:lnR>
                    <a:lnT w="76200" cap="flat" cmpd="sng" algn="ctr">
                      <a:solidFill>
                        <a:srgbClr val="13849A"/>
                      </a:solidFill>
                      <a:prstDash val="solid"/>
                      <a:round/>
                      <a:headEnd type="none" w="med" len="med"/>
                      <a:tailEnd type="none" w="med" len="med"/>
                    </a:lnT>
                    <a:lnB w="76200" cap="flat" cmpd="sng" algn="ctr">
                      <a:solidFill>
                        <a:srgbClr val="13849A"/>
                      </a:solidFill>
                      <a:prstDash val="solid"/>
                      <a:round/>
                      <a:headEnd type="none" w="med" len="med"/>
                      <a:tailEnd type="none" w="med" len="med"/>
                    </a:lnB>
                    <a:solidFill>
                      <a:schemeClr val="accent4"/>
                    </a:solidFill>
                  </a:tcPr>
                </a:tc>
                <a:tc>
                  <a:txBody>
                    <a:bodyPr/>
                    <a:lstStyle/>
                    <a:p>
                      <a:pPr algn="ctr"/>
                      <a:r>
                        <a:rPr lang="en-US" sz="2800" b="1" dirty="0" smtClean="0">
                          <a:solidFill>
                            <a:schemeClr val="bg1"/>
                          </a:solidFill>
                        </a:rPr>
                        <a:t>WORD DOCS</a:t>
                      </a:r>
                      <a:endParaRPr lang="en-US" sz="2800" b="1" dirty="0">
                        <a:solidFill>
                          <a:schemeClr val="bg1"/>
                        </a:solidFill>
                      </a:endParaRPr>
                    </a:p>
                  </a:txBody>
                  <a:tcPr anchor="ctr">
                    <a:lnL w="76200" cap="flat" cmpd="sng" algn="ctr">
                      <a:solidFill>
                        <a:srgbClr val="13849A"/>
                      </a:solidFill>
                      <a:prstDash val="solid"/>
                      <a:round/>
                      <a:headEnd type="none" w="med" len="med"/>
                      <a:tailEnd type="none" w="med" len="med"/>
                    </a:lnL>
                    <a:lnR w="76200" cap="flat" cmpd="sng" algn="ctr">
                      <a:solidFill>
                        <a:srgbClr val="13849A"/>
                      </a:solidFill>
                      <a:prstDash val="solid"/>
                      <a:round/>
                      <a:headEnd type="none" w="med" len="med"/>
                      <a:tailEnd type="none" w="med" len="med"/>
                    </a:lnR>
                    <a:lnT w="76200" cap="flat" cmpd="sng" algn="ctr">
                      <a:solidFill>
                        <a:srgbClr val="13849A"/>
                      </a:solidFill>
                      <a:prstDash val="solid"/>
                      <a:round/>
                      <a:headEnd type="none" w="med" len="med"/>
                      <a:tailEnd type="none" w="med" len="med"/>
                    </a:lnT>
                    <a:lnB w="76200" cap="flat" cmpd="sng" algn="ctr">
                      <a:solidFill>
                        <a:srgbClr val="13849A"/>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gn="ctr"/>
                      <a:r>
                        <a:rPr lang="en-US" sz="2800" b="1" dirty="0" smtClean="0">
                          <a:solidFill>
                            <a:schemeClr val="bg1"/>
                          </a:solidFill>
                        </a:rPr>
                        <a:t>RFD TAGS</a:t>
                      </a:r>
                      <a:endParaRPr lang="en-US" sz="2800" b="1" dirty="0">
                        <a:solidFill>
                          <a:schemeClr val="bg1"/>
                        </a:solidFill>
                      </a:endParaRPr>
                    </a:p>
                  </a:txBody>
                  <a:tcPr anchor="ctr">
                    <a:lnL w="76200" cap="flat" cmpd="sng" algn="ctr">
                      <a:solidFill>
                        <a:srgbClr val="13849A"/>
                      </a:solidFill>
                      <a:prstDash val="solid"/>
                      <a:round/>
                      <a:headEnd type="none" w="med" len="med"/>
                      <a:tailEnd type="none" w="med" len="med"/>
                    </a:lnL>
                    <a:lnR w="76200" cap="flat" cmpd="sng" algn="ctr">
                      <a:solidFill>
                        <a:srgbClr val="13849A"/>
                      </a:solidFill>
                      <a:prstDash val="solid"/>
                      <a:round/>
                      <a:headEnd type="none" w="med" len="med"/>
                      <a:tailEnd type="none" w="med" len="med"/>
                    </a:lnR>
                    <a:lnT w="76200" cap="flat" cmpd="sng" algn="ctr">
                      <a:solidFill>
                        <a:srgbClr val="13849A"/>
                      </a:solidFill>
                      <a:prstDash val="solid"/>
                      <a:round/>
                      <a:headEnd type="none" w="med" len="med"/>
                      <a:tailEnd type="none" w="med" len="med"/>
                    </a:lnT>
                    <a:lnB w="76200" cap="flat" cmpd="sng" algn="ctr">
                      <a:solidFill>
                        <a:srgbClr val="13849A"/>
                      </a:solidFill>
                      <a:prstDash val="solid"/>
                      <a:round/>
                      <a:headEnd type="none" w="med" len="med"/>
                      <a:tailEnd type="none" w="med" len="med"/>
                    </a:lnB>
                    <a:solidFill>
                      <a:schemeClr val="accent4"/>
                    </a:solidFill>
                  </a:tcPr>
                </a:tc>
              </a:tr>
              <a:tr h="1338217">
                <a:tc>
                  <a:txBody>
                    <a:bodyPr/>
                    <a:lstStyle/>
                    <a:p>
                      <a:pPr algn="ctr"/>
                      <a:r>
                        <a:rPr lang="en-US" sz="2800" b="1" dirty="0" smtClean="0">
                          <a:solidFill>
                            <a:schemeClr val="bg1"/>
                          </a:solidFill>
                        </a:rPr>
                        <a:t>GPS</a:t>
                      </a:r>
                      <a:endParaRPr lang="en-US" sz="2800" b="1" dirty="0">
                        <a:solidFill>
                          <a:schemeClr val="bg1"/>
                        </a:solidFill>
                      </a:endParaRPr>
                    </a:p>
                  </a:txBody>
                  <a:tcPr anchor="ctr">
                    <a:lnL w="76200" cap="flat" cmpd="sng" algn="ctr">
                      <a:solidFill>
                        <a:srgbClr val="13849A"/>
                      </a:solidFill>
                      <a:prstDash val="solid"/>
                      <a:round/>
                      <a:headEnd type="none" w="med" len="med"/>
                      <a:tailEnd type="none" w="med" len="med"/>
                    </a:lnL>
                    <a:lnR w="76200" cap="flat" cmpd="sng" algn="ctr">
                      <a:solidFill>
                        <a:srgbClr val="13849A"/>
                      </a:solidFill>
                      <a:prstDash val="solid"/>
                      <a:round/>
                      <a:headEnd type="none" w="med" len="med"/>
                      <a:tailEnd type="none" w="med" len="med"/>
                    </a:lnR>
                    <a:lnT w="76200" cap="flat" cmpd="sng" algn="ctr">
                      <a:solidFill>
                        <a:srgbClr val="13849A"/>
                      </a:solidFill>
                      <a:prstDash val="solid"/>
                      <a:round/>
                      <a:headEnd type="none" w="med" len="med"/>
                      <a:tailEnd type="none" w="med" len="med"/>
                    </a:lnT>
                    <a:lnB w="76200" cap="flat" cmpd="sng" algn="ctr">
                      <a:solidFill>
                        <a:srgbClr val="13849A"/>
                      </a:solidFill>
                      <a:prstDash val="solid"/>
                      <a:round/>
                      <a:headEnd type="none" w="med" len="med"/>
                      <a:tailEnd type="none" w="med" len="med"/>
                    </a:lnB>
                    <a:solidFill>
                      <a:schemeClr val="accent4"/>
                    </a:solidFill>
                  </a:tcPr>
                </a:tc>
                <a:tc>
                  <a:txBody>
                    <a:bodyPr/>
                    <a:lstStyle/>
                    <a:p>
                      <a:pPr algn="ctr"/>
                      <a:r>
                        <a:rPr lang="en-US" sz="2800" b="1" dirty="0" smtClean="0">
                          <a:solidFill>
                            <a:schemeClr val="bg1"/>
                          </a:solidFill>
                        </a:rPr>
                        <a:t>WEB LOG DATA</a:t>
                      </a:r>
                      <a:endParaRPr lang="en-US" sz="2800" b="1" dirty="0">
                        <a:solidFill>
                          <a:schemeClr val="bg1"/>
                        </a:solidFill>
                      </a:endParaRPr>
                    </a:p>
                  </a:txBody>
                  <a:tcPr anchor="ctr">
                    <a:lnL w="76200" cap="flat" cmpd="sng" algn="ctr">
                      <a:solidFill>
                        <a:srgbClr val="13849A"/>
                      </a:solidFill>
                      <a:prstDash val="solid"/>
                      <a:round/>
                      <a:headEnd type="none" w="med" len="med"/>
                      <a:tailEnd type="none" w="med" len="med"/>
                    </a:lnL>
                    <a:lnR w="76200" cap="flat" cmpd="sng" algn="ctr">
                      <a:solidFill>
                        <a:srgbClr val="13849A"/>
                      </a:solidFill>
                      <a:prstDash val="solid"/>
                      <a:round/>
                      <a:headEnd type="none" w="med" len="med"/>
                      <a:tailEnd type="none" w="med" len="med"/>
                    </a:lnR>
                    <a:lnT w="76200" cap="flat" cmpd="sng" algn="ctr">
                      <a:solidFill>
                        <a:srgbClr val="13849A"/>
                      </a:solidFill>
                      <a:prstDash val="solid"/>
                      <a:round/>
                      <a:headEnd type="none" w="med" len="med"/>
                      <a:tailEnd type="none" w="med" len="med"/>
                    </a:lnT>
                    <a:lnB w="76200" cap="flat" cmpd="sng" algn="ctr">
                      <a:solidFill>
                        <a:srgbClr val="13849A"/>
                      </a:solidFill>
                      <a:prstDash val="solid"/>
                      <a:round/>
                      <a:headEnd type="none" w="med" len="med"/>
                      <a:tailEnd type="none" w="med" len="med"/>
                    </a:lnB>
                    <a:solidFill>
                      <a:schemeClr val="accent4"/>
                    </a:solidFill>
                  </a:tcPr>
                </a:tc>
                <a:tc>
                  <a:txBody>
                    <a:bodyPr/>
                    <a:lstStyle/>
                    <a:p>
                      <a:pPr algn="ctr"/>
                      <a:r>
                        <a:rPr lang="en-US" sz="2800" b="1" dirty="0" smtClean="0">
                          <a:solidFill>
                            <a:schemeClr val="bg1"/>
                          </a:solidFill>
                        </a:rPr>
                        <a:t>PHOTOS</a:t>
                      </a:r>
                      <a:endParaRPr lang="en-US" sz="2800" b="1" dirty="0">
                        <a:solidFill>
                          <a:schemeClr val="bg1"/>
                        </a:solidFill>
                      </a:endParaRPr>
                    </a:p>
                  </a:txBody>
                  <a:tcPr anchor="ctr">
                    <a:lnL w="76200" cap="flat" cmpd="sng" algn="ctr">
                      <a:solidFill>
                        <a:srgbClr val="13849A"/>
                      </a:solidFill>
                      <a:prstDash val="solid"/>
                      <a:round/>
                      <a:headEnd type="none" w="med" len="med"/>
                      <a:tailEnd type="none" w="med" len="med"/>
                    </a:lnL>
                    <a:lnR w="76200" cap="flat" cmpd="sng" algn="ctr">
                      <a:solidFill>
                        <a:srgbClr val="13849A"/>
                      </a:solidFill>
                      <a:prstDash val="solid"/>
                      <a:round/>
                      <a:headEnd type="none" w="med" len="med"/>
                      <a:tailEnd type="none" w="med" len="med"/>
                    </a:lnR>
                    <a:lnT w="76200" cap="flat" cmpd="sng" algn="ctr">
                      <a:solidFill>
                        <a:srgbClr val="13849A"/>
                      </a:solidFill>
                      <a:prstDash val="solid"/>
                      <a:round/>
                      <a:headEnd type="none" w="med" len="med"/>
                      <a:tailEnd type="none" w="med" len="med"/>
                    </a:lnT>
                    <a:lnB w="76200" cap="flat" cmpd="sng" algn="ctr">
                      <a:solidFill>
                        <a:srgbClr val="13849A"/>
                      </a:solidFill>
                      <a:prstDash val="solid"/>
                      <a:round/>
                      <a:headEnd type="none" w="med" len="med"/>
                      <a:tailEnd type="none" w="med" len="med"/>
                    </a:lnB>
                    <a:solidFill>
                      <a:schemeClr val="accent4"/>
                    </a:solidFill>
                  </a:tcPr>
                </a:tc>
                <a:tc>
                  <a:txBody>
                    <a:bodyPr/>
                    <a:lstStyle/>
                    <a:p>
                      <a:pPr algn="ctr"/>
                      <a:r>
                        <a:rPr lang="en-US" sz="2800" b="1" dirty="0" smtClean="0">
                          <a:solidFill>
                            <a:schemeClr val="bg1"/>
                          </a:solidFill>
                        </a:rPr>
                        <a:t>SATELLITE IMAGES</a:t>
                      </a:r>
                      <a:endParaRPr lang="en-US" sz="2800" b="1" dirty="0">
                        <a:solidFill>
                          <a:schemeClr val="bg1"/>
                        </a:solidFill>
                      </a:endParaRPr>
                    </a:p>
                  </a:txBody>
                  <a:tcPr anchor="ctr">
                    <a:lnL w="76200" cap="flat" cmpd="sng" algn="ctr">
                      <a:solidFill>
                        <a:srgbClr val="13849A"/>
                      </a:solidFill>
                      <a:prstDash val="solid"/>
                      <a:round/>
                      <a:headEnd type="none" w="med" len="med"/>
                      <a:tailEnd type="none" w="med" len="med"/>
                    </a:lnL>
                    <a:lnR w="76200" cap="flat" cmpd="sng" algn="ctr">
                      <a:solidFill>
                        <a:srgbClr val="13849A"/>
                      </a:solidFill>
                      <a:prstDash val="solid"/>
                      <a:round/>
                      <a:headEnd type="none" w="med" len="med"/>
                      <a:tailEnd type="none" w="med" len="med"/>
                    </a:lnR>
                    <a:lnT w="76200" cap="flat" cmpd="sng" algn="ctr">
                      <a:solidFill>
                        <a:srgbClr val="13849A"/>
                      </a:solidFill>
                      <a:prstDash val="solid"/>
                      <a:round/>
                      <a:headEnd type="none" w="med" len="med"/>
                      <a:tailEnd type="none" w="med" len="med"/>
                    </a:lnT>
                    <a:lnB w="76200" cap="flat" cmpd="sng" algn="ctr">
                      <a:solidFill>
                        <a:srgbClr val="13849A"/>
                      </a:solidFill>
                      <a:prstDash val="solid"/>
                      <a:round/>
                      <a:headEnd type="none" w="med" len="med"/>
                      <a:tailEnd type="none" w="med" len="med"/>
                    </a:lnB>
                    <a:solidFill>
                      <a:schemeClr val="accent4"/>
                    </a:solidFill>
                  </a:tcPr>
                </a:tc>
                <a:tc>
                  <a:txBody>
                    <a:bodyPr/>
                    <a:lstStyle/>
                    <a:p>
                      <a:pPr algn="ctr"/>
                      <a:r>
                        <a:rPr lang="en-US" sz="2800" b="1" dirty="0" smtClean="0">
                          <a:solidFill>
                            <a:schemeClr val="bg1"/>
                          </a:solidFill>
                        </a:rPr>
                        <a:t>SOCIAL</a:t>
                      </a:r>
                      <a:r>
                        <a:rPr lang="en-US" sz="2800" b="1" baseline="0" dirty="0" smtClean="0">
                          <a:solidFill>
                            <a:schemeClr val="bg1"/>
                          </a:solidFill>
                        </a:rPr>
                        <a:t> MEDIA DATA</a:t>
                      </a:r>
                      <a:endParaRPr lang="en-US" sz="2800" b="1" dirty="0">
                        <a:solidFill>
                          <a:schemeClr val="bg1"/>
                        </a:solidFill>
                      </a:endParaRPr>
                    </a:p>
                  </a:txBody>
                  <a:tcPr anchor="ctr">
                    <a:lnL w="76200" cap="flat" cmpd="sng" algn="ctr">
                      <a:solidFill>
                        <a:srgbClr val="13849A"/>
                      </a:solidFill>
                      <a:prstDash val="solid"/>
                      <a:round/>
                      <a:headEnd type="none" w="med" len="med"/>
                      <a:tailEnd type="none" w="med" len="med"/>
                    </a:lnL>
                    <a:lnR w="76200" cap="flat" cmpd="sng" algn="ctr">
                      <a:solidFill>
                        <a:srgbClr val="13849A"/>
                      </a:solidFill>
                      <a:prstDash val="solid"/>
                      <a:round/>
                      <a:headEnd type="none" w="med" len="med"/>
                      <a:tailEnd type="none" w="med" len="med"/>
                    </a:lnR>
                    <a:lnT w="76200" cap="flat" cmpd="sng" algn="ctr">
                      <a:solidFill>
                        <a:srgbClr val="13849A"/>
                      </a:solidFill>
                      <a:prstDash val="solid"/>
                      <a:round/>
                      <a:headEnd type="none" w="med" len="med"/>
                      <a:tailEnd type="none" w="med" len="med"/>
                    </a:lnT>
                    <a:lnB w="76200" cap="flat" cmpd="sng" algn="ctr">
                      <a:solidFill>
                        <a:srgbClr val="13849A"/>
                      </a:solidFill>
                      <a:prstDash val="solid"/>
                      <a:round/>
                      <a:headEnd type="none" w="med" len="med"/>
                      <a:tailEnd type="none" w="med" len="med"/>
                    </a:lnB>
                    <a:solidFill>
                      <a:schemeClr val="accent4"/>
                    </a:solidFill>
                  </a:tcPr>
                </a:tc>
              </a:tr>
              <a:tr h="1338217">
                <a:tc>
                  <a:txBody>
                    <a:bodyPr/>
                    <a:lstStyle/>
                    <a:p>
                      <a:pPr algn="ctr"/>
                      <a:r>
                        <a:rPr lang="en-US" sz="2800" b="1" dirty="0" smtClean="0">
                          <a:solidFill>
                            <a:schemeClr val="bg1"/>
                          </a:solidFill>
                        </a:rPr>
                        <a:t>BLOGS</a:t>
                      </a:r>
                      <a:endParaRPr lang="en-US" sz="2800" b="1" dirty="0">
                        <a:solidFill>
                          <a:schemeClr val="bg1"/>
                        </a:solidFill>
                      </a:endParaRPr>
                    </a:p>
                  </a:txBody>
                  <a:tcPr anchor="ctr">
                    <a:lnL w="76200" cap="flat" cmpd="sng" algn="ctr">
                      <a:solidFill>
                        <a:srgbClr val="13849A"/>
                      </a:solidFill>
                      <a:prstDash val="solid"/>
                      <a:round/>
                      <a:headEnd type="none" w="med" len="med"/>
                      <a:tailEnd type="none" w="med" len="med"/>
                    </a:lnL>
                    <a:lnR w="76200" cap="flat" cmpd="sng" algn="ctr">
                      <a:solidFill>
                        <a:srgbClr val="13849A"/>
                      </a:solidFill>
                      <a:prstDash val="solid"/>
                      <a:round/>
                      <a:headEnd type="none" w="med" len="med"/>
                      <a:tailEnd type="none" w="med" len="med"/>
                    </a:lnR>
                    <a:lnT w="76200" cap="flat" cmpd="sng" algn="ctr">
                      <a:solidFill>
                        <a:srgbClr val="13849A"/>
                      </a:solidFill>
                      <a:prstDash val="solid"/>
                      <a:round/>
                      <a:headEnd type="none" w="med" len="med"/>
                      <a:tailEnd type="none" w="med" len="med"/>
                    </a:lnT>
                    <a:lnB w="76200" cap="flat" cmpd="sng" algn="ctr">
                      <a:solidFill>
                        <a:srgbClr val="13849A"/>
                      </a:solidFill>
                      <a:prstDash val="solid"/>
                      <a:round/>
                      <a:headEnd type="none" w="med" len="med"/>
                      <a:tailEnd type="none" w="med" len="med"/>
                    </a:lnB>
                    <a:solidFill>
                      <a:schemeClr val="accent4"/>
                    </a:solidFill>
                  </a:tcPr>
                </a:tc>
                <a:tc>
                  <a:txBody>
                    <a:bodyPr/>
                    <a:lstStyle/>
                    <a:p>
                      <a:pPr algn="ctr"/>
                      <a:r>
                        <a:rPr lang="en-US" sz="2800" b="1" dirty="0" smtClean="0">
                          <a:solidFill>
                            <a:schemeClr val="bg1"/>
                          </a:solidFill>
                        </a:rPr>
                        <a:t>FORUMS</a:t>
                      </a:r>
                      <a:endParaRPr lang="en-US" sz="2800" b="1" dirty="0">
                        <a:solidFill>
                          <a:schemeClr val="bg1"/>
                        </a:solidFill>
                      </a:endParaRPr>
                    </a:p>
                  </a:txBody>
                  <a:tcPr anchor="ctr">
                    <a:lnL w="76200" cap="flat" cmpd="sng" algn="ctr">
                      <a:solidFill>
                        <a:srgbClr val="13849A"/>
                      </a:solidFill>
                      <a:prstDash val="solid"/>
                      <a:round/>
                      <a:headEnd type="none" w="med" len="med"/>
                      <a:tailEnd type="none" w="med" len="med"/>
                    </a:lnL>
                    <a:lnR w="76200" cap="flat" cmpd="sng" algn="ctr">
                      <a:solidFill>
                        <a:srgbClr val="13849A"/>
                      </a:solidFill>
                      <a:prstDash val="solid"/>
                      <a:round/>
                      <a:headEnd type="none" w="med" len="med"/>
                      <a:tailEnd type="none" w="med" len="med"/>
                    </a:lnR>
                    <a:lnT w="76200" cap="flat" cmpd="sng" algn="ctr">
                      <a:solidFill>
                        <a:srgbClr val="13849A"/>
                      </a:solidFill>
                      <a:prstDash val="solid"/>
                      <a:round/>
                      <a:headEnd type="none" w="med" len="med"/>
                      <a:tailEnd type="none" w="med" len="med"/>
                    </a:lnT>
                    <a:lnB w="76200" cap="flat" cmpd="sng" algn="ctr">
                      <a:solidFill>
                        <a:srgbClr val="13849A"/>
                      </a:solidFill>
                      <a:prstDash val="solid"/>
                      <a:round/>
                      <a:headEnd type="none" w="med" len="med"/>
                      <a:tailEnd type="none" w="med" len="med"/>
                    </a:lnB>
                    <a:solidFill>
                      <a:schemeClr val="accent4"/>
                    </a:solidFill>
                  </a:tcPr>
                </a:tc>
                <a:tc>
                  <a:txBody>
                    <a:bodyPr/>
                    <a:lstStyle/>
                    <a:p>
                      <a:pPr algn="ctr"/>
                      <a:r>
                        <a:rPr lang="en-US" sz="2800" b="1" dirty="0" smtClean="0">
                          <a:solidFill>
                            <a:schemeClr val="bg1"/>
                          </a:solidFill>
                        </a:rPr>
                        <a:t>CLICK-STREAM DATA</a:t>
                      </a:r>
                    </a:p>
                  </a:txBody>
                  <a:tcPr anchor="ctr">
                    <a:lnL w="76200" cap="flat" cmpd="sng" algn="ctr">
                      <a:solidFill>
                        <a:srgbClr val="13849A"/>
                      </a:solidFill>
                      <a:prstDash val="solid"/>
                      <a:round/>
                      <a:headEnd type="none" w="med" len="med"/>
                      <a:tailEnd type="none" w="med" len="med"/>
                    </a:lnL>
                    <a:lnR w="76200" cap="flat" cmpd="sng" algn="ctr">
                      <a:solidFill>
                        <a:srgbClr val="13849A"/>
                      </a:solidFill>
                      <a:prstDash val="solid"/>
                      <a:round/>
                      <a:headEnd type="none" w="med" len="med"/>
                      <a:tailEnd type="none" w="med" len="med"/>
                    </a:lnR>
                    <a:lnT w="76200" cap="flat" cmpd="sng" algn="ctr">
                      <a:solidFill>
                        <a:srgbClr val="13849A"/>
                      </a:solidFill>
                      <a:prstDash val="solid"/>
                      <a:round/>
                      <a:headEnd type="none" w="med" len="med"/>
                      <a:tailEnd type="none" w="med" len="med"/>
                    </a:lnT>
                    <a:lnB w="76200" cap="flat" cmpd="sng" algn="ctr">
                      <a:solidFill>
                        <a:srgbClr val="13849A"/>
                      </a:solidFill>
                      <a:prstDash val="solid"/>
                      <a:round/>
                      <a:headEnd type="none" w="med" len="med"/>
                      <a:tailEnd type="none" w="med" len="med"/>
                    </a:lnB>
                    <a:solidFill>
                      <a:schemeClr val="accent4"/>
                    </a:solidFill>
                  </a:tcPr>
                </a:tc>
                <a:tc>
                  <a:txBody>
                    <a:bodyPr/>
                    <a:lstStyle/>
                    <a:p>
                      <a:pPr algn="ctr"/>
                      <a:r>
                        <a:rPr lang="en-US" sz="2800" b="1" dirty="0" smtClean="0">
                          <a:solidFill>
                            <a:schemeClr val="bg1"/>
                          </a:solidFill>
                        </a:rPr>
                        <a:t>VIDEOS</a:t>
                      </a:r>
                      <a:endParaRPr lang="en-US" sz="2800" b="1" dirty="0">
                        <a:solidFill>
                          <a:schemeClr val="bg1"/>
                        </a:solidFill>
                      </a:endParaRPr>
                    </a:p>
                  </a:txBody>
                  <a:tcPr anchor="ctr">
                    <a:lnL w="76200" cap="flat" cmpd="sng" algn="ctr">
                      <a:solidFill>
                        <a:srgbClr val="13849A"/>
                      </a:solidFill>
                      <a:prstDash val="solid"/>
                      <a:round/>
                      <a:headEnd type="none" w="med" len="med"/>
                      <a:tailEnd type="none" w="med" len="med"/>
                    </a:lnL>
                    <a:lnR w="76200" cap="flat" cmpd="sng" algn="ctr">
                      <a:solidFill>
                        <a:srgbClr val="13849A"/>
                      </a:solidFill>
                      <a:prstDash val="solid"/>
                      <a:round/>
                      <a:headEnd type="none" w="med" len="med"/>
                      <a:tailEnd type="none" w="med" len="med"/>
                    </a:lnR>
                    <a:lnT w="76200" cap="flat" cmpd="sng" algn="ctr">
                      <a:solidFill>
                        <a:srgbClr val="13849A"/>
                      </a:solidFill>
                      <a:prstDash val="solid"/>
                      <a:round/>
                      <a:headEnd type="none" w="med" len="med"/>
                      <a:tailEnd type="none" w="med" len="med"/>
                    </a:lnT>
                    <a:lnB w="76200" cap="flat" cmpd="sng" algn="ctr">
                      <a:solidFill>
                        <a:srgbClr val="13849A"/>
                      </a:solidFill>
                      <a:prstDash val="solid"/>
                      <a:round/>
                      <a:headEnd type="none" w="med" len="med"/>
                      <a:tailEnd type="none" w="med" len="med"/>
                    </a:lnB>
                    <a:solidFill>
                      <a:schemeClr val="accent4"/>
                    </a:solidFill>
                  </a:tcPr>
                </a:tc>
                <a:tc>
                  <a:txBody>
                    <a:bodyPr/>
                    <a:lstStyle/>
                    <a:p>
                      <a:pPr algn="ctr"/>
                      <a:r>
                        <a:rPr lang="en-US" sz="2800" b="1" dirty="0" smtClean="0">
                          <a:solidFill>
                            <a:schemeClr val="bg1"/>
                          </a:solidFill>
                        </a:rPr>
                        <a:t>XML DATA</a:t>
                      </a:r>
                      <a:endParaRPr lang="en-US" sz="2800" b="1" dirty="0">
                        <a:solidFill>
                          <a:schemeClr val="bg1"/>
                        </a:solidFill>
                      </a:endParaRPr>
                    </a:p>
                  </a:txBody>
                  <a:tcPr anchor="ctr">
                    <a:lnL w="76200" cap="flat" cmpd="sng" algn="ctr">
                      <a:solidFill>
                        <a:srgbClr val="13849A"/>
                      </a:solidFill>
                      <a:prstDash val="solid"/>
                      <a:round/>
                      <a:headEnd type="none" w="med" len="med"/>
                      <a:tailEnd type="none" w="med" len="med"/>
                    </a:lnL>
                    <a:lnR w="76200" cap="flat" cmpd="sng" algn="ctr">
                      <a:solidFill>
                        <a:srgbClr val="13849A"/>
                      </a:solidFill>
                      <a:prstDash val="solid"/>
                      <a:round/>
                      <a:headEnd type="none" w="med" len="med"/>
                      <a:tailEnd type="none" w="med" len="med"/>
                    </a:lnR>
                    <a:lnT w="76200" cap="flat" cmpd="sng" algn="ctr">
                      <a:solidFill>
                        <a:srgbClr val="13849A"/>
                      </a:solidFill>
                      <a:prstDash val="solid"/>
                      <a:round/>
                      <a:headEnd type="none" w="med" len="med"/>
                      <a:tailEnd type="none" w="med" len="med"/>
                    </a:lnT>
                    <a:lnB w="76200" cap="flat" cmpd="sng" algn="ctr">
                      <a:solidFill>
                        <a:srgbClr val="13849A"/>
                      </a:solidFill>
                      <a:prstDash val="solid"/>
                      <a:round/>
                      <a:headEnd type="none" w="med" len="med"/>
                      <a:tailEnd type="none" w="med" len="med"/>
                    </a:lnB>
                    <a:solidFill>
                      <a:schemeClr val="accent4"/>
                    </a:solidFill>
                  </a:tcPr>
                </a:tc>
              </a:tr>
              <a:tr h="1338217">
                <a:tc>
                  <a:txBody>
                    <a:bodyPr/>
                    <a:lstStyle/>
                    <a:p>
                      <a:pPr algn="ctr"/>
                      <a:r>
                        <a:rPr lang="en-US" sz="2800" b="1" dirty="0" smtClean="0">
                          <a:solidFill>
                            <a:schemeClr val="bg1"/>
                          </a:solidFill>
                        </a:rPr>
                        <a:t>MOBILE DATA</a:t>
                      </a:r>
                      <a:endParaRPr lang="en-US" sz="2800" b="1" dirty="0">
                        <a:solidFill>
                          <a:schemeClr val="bg1"/>
                        </a:solidFill>
                      </a:endParaRPr>
                    </a:p>
                  </a:txBody>
                  <a:tcPr anchor="ctr">
                    <a:lnL w="76200" cap="flat" cmpd="sng" algn="ctr">
                      <a:solidFill>
                        <a:srgbClr val="13849A"/>
                      </a:solidFill>
                      <a:prstDash val="solid"/>
                      <a:round/>
                      <a:headEnd type="none" w="med" len="med"/>
                      <a:tailEnd type="none" w="med" len="med"/>
                    </a:lnL>
                    <a:lnR w="76200" cap="flat" cmpd="sng" algn="ctr">
                      <a:solidFill>
                        <a:srgbClr val="13849A"/>
                      </a:solidFill>
                      <a:prstDash val="solid"/>
                      <a:round/>
                      <a:headEnd type="none" w="med" len="med"/>
                      <a:tailEnd type="none" w="med" len="med"/>
                    </a:lnR>
                    <a:lnT w="76200" cap="flat" cmpd="sng" algn="ctr">
                      <a:solidFill>
                        <a:srgbClr val="13849A"/>
                      </a:solidFill>
                      <a:prstDash val="solid"/>
                      <a:round/>
                      <a:headEnd type="none" w="med" len="med"/>
                      <a:tailEnd type="none" w="med" len="med"/>
                    </a:lnT>
                    <a:lnB w="76200" cap="flat" cmpd="sng" algn="ctr">
                      <a:solidFill>
                        <a:srgbClr val="13849A"/>
                      </a:solidFill>
                      <a:prstDash val="solid"/>
                      <a:round/>
                      <a:headEnd type="none" w="med" len="med"/>
                      <a:tailEnd type="none" w="med" len="med"/>
                    </a:lnB>
                    <a:solidFill>
                      <a:schemeClr val="accent4"/>
                    </a:solidFill>
                  </a:tcPr>
                </a:tc>
                <a:tc>
                  <a:txBody>
                    <a:bodyPr/>
                    <a:lstStyle/>
                    <a:p>
                      <a:pPr algn="ctr"/>
                      <a:r>
                        <a:rPr lang="en-US" sz="2800" b="1" dirty="0" smtClean="0">
                          <a:solidFill>
                            <a:schemeClr val="bg1"/>
                          </a:solidFill>
                        </a:rPr>
                        <a:t>WEBSITE CONTENT</a:t>
                      </a:r>
                      <a:endParaRPr lang="en-US" sz="2800" b="1" dirty="0">
                        <a:solidFill>
                          <a:schemeClr val="bg1"/>
                        </a:solidFill>
                      </a:endParaRPr>
                    </a:p>
                  </a:txBody>
                  <a:tcPr anchor="ctr">
                    <a:lnL w="76200" cap="flat" cmpd="sng" algn="ctr">
                      <a:solidFill>
                        <a:srgbClr val="13849A"/>
                      </a:solidFill>
                      <a:prstDash val="solid"/>
                      <a:round/>
                      <a:headEnd type="none" w="med" len="med"/>
                      <a:tailEnd type="none" w="med" len="med"/>
                    </a:lnL>
                    <a:lnR w="76200" cap="flat" cmpd="sng" algn="ctr">
                      <a:solidFill>
                        <a:srgbClr val="13849A"/>
                      </a:solidFill>
                      <a:prstDash val="solid"/>
                      <a:round/>
                      <a:headEnd type="none" w="med" len="med"/>
                      <a:tailEnd type="none" w="med" len="med"/>
                    </a:lnR>
                    <a:lnT w="76200" cap="flat" cmpd="sng" algn="ctr">
                      <a:solidFill>
                        <a:srgbClr val="13849A"/>
                      </a:solidFill>
                      <a:prstDash val="solid"/>
                      <a:round/>
                      <a:headEnd type="none" w="med" len="med"/>
                      <a:tailEnd type="none" w="med" len="med"/>
                    </a:lnT>
                    <a:lnB w="76200" cap="flat" cmpd="sng" algn="ctr">
                      <a:solidFill>
                        <a:srgbClr val="13849A"/>
                      </a:solidFill>
                      <a:prstDash val="solid"/>
                      <a:round/>
                      <a:headEnd type="none" w="med" len="med"/>
                      <a:tailEnd type="none" w="med" len="med"/>
                    </a:lnB>
                    <a:solidFill>
                      <a:schemeClr val="accent4"/>
                    </a:solidFill>
                  </a:tcPr>
                </a:tc>
                <a:tc>
                  <a:txBody>
                    <a:bodyPr/>
                    <a:lstStyle/>
                    <a:p>
                      <a:pPr algn="ctr"/>
                      <a:r>
                        <a:rPr lang="en-US" sz="2800" b="1" dirty="0" smtClean="0">
                          <a:solidFill>
                            <a:schemeClr val="bg1"/>
                          </a:solidFill>
                        </a:rPr>
                        <a:t>RSS FEEDS</a:t>
                      </a:r>
                      <a:endParaRPr lang="en-US" sz="2800" b="1" dirty="0">
                        <a:solidFill>
                          <a:schemeClr val="bg1"/>
                        </a:solidFill>
                      </a:endParaRPr>
                    </a:p>
                  </a:txBody>
                  <a:tcPr anchor="ctr">
                    <a:lnL w="76200" cap="flat" cmpd="sng" algn="ctr">
                      <a:solidFill>
                        <a:srgbClr val="13849A"/>
                      </a:solidFill>
                      <a:prstDash val="solid"/>
                      <a:round/>
                      <a:headEnd type="none" w="med" len="med"/>
                      <a:tailEnd type="none" w="med" len="med"/>
                    </a:lnL>
                    <a:lnR w="76200" cap="flat" cmpd="sng" algn="ctr">
                      <a:solidFill>
                        <a:srgbClr val="13849A"/>
                      </a:solidFill>
                      <a:prstDash val="solid"/>
                      <a:round/>
                      <a:headEnd type="none" w="med" len="med"/>
                      <a:tailEnd type="none" w="med" len="med"/>
                    </a:lnR>
                    <a:lnT w="76200" cap="flat" cmpd="sng" algn="ctr">
                      <a:solidFill>
                        <a:srgbClr val="13849A"/>
                      </a:solidFill>
                      <a:prstDash val="solid"/>
                      <a:round/>
                      <a:headEnd type="none" w="med" len="med"/>
                      <a:tailEnd type="none" w="med" len="med"/>
                    </a:lnT>
                    <a:lnB w="76200" cap="flat" cmpd="sng" algn="ctr">
                      <a:solidFill>
                        <a:srgbClr val="13849A"/>
                      </a:solidFill>
                      <a:prstDash val="solid"/>
                      <a:round/>
                      <a:headEnd type="none" w="med" len="med"/>
                      <a:tailEnd type="none" w="med" len="med"/>
                    </a:lnB>
                    <a:solidFill>
                      <a:schemeClr val="accent4"/>
                    </a:solidFill>
                  </a:tcPr>
                </a:tc>
                <a:tc>
                  <a:txBody>
                    <a:bodyPr/>
                    <a:lstStyle/>
                    <a:p>
                      <a:pPr algn="ctr"/>
                      <a:r>
                        <a:rPr lang="en-US" sz="2800" b="1" dirty="0" smtClean="0">
                          <a:solidFill>
                            <a:schemeClr val="bg1"/>
                          </a:solidFill>
                        </a:rPr>
                        <a:t>AUDIO</a:t>
                      </a:r>
                      <a:r>
                        <a:rPr lang="en-US" sz="2800" b="1" baseline="0" dirty="0" smtClean="0">
                          <a:solidFill>
                            <a:schemeClr val="bg1"/>
                          </a:solidFill>
                        </a:rPr>
                        <a:t> FILES</a:t>
                      </a:r>
                      <a:endParaRPr lang="en-US" sz="2800" b="1" dirty="0">
                        <a:solidFill>
                          <a:schemeClr val="bg1"/>
                        </a:solidFill>
                      </a:endParaRPr>
                    </a:p>
                  </a:txBody>
                  <a:tcPr anchor="ctr">
                    <a:lnL w="76200" cap="flat" cmpd="sng" algn="ctr">
                      <a:solidFill>
                        <a:srgbClr val="13849A"/>
                      </a:solidFill>
                      <a:prstDash val="solid"/>
                      <a:round/>
                      <a:headEnd type="none" w="med" len="med"/>
                      <a:tailEnd type="none" w="med" len="med"/>
                    </a:lnL>
                    <a:lnR w="76200" cap="flat" cmpd="sng" algn="ctr">
                      <a:solidFill>
                        <a:srgbClr val="13849A"/>
                      </a:solidFill>
                      <a:prstDash val="solid"/>
                      <a:round/>
                      <a:headEnd type="none" w="med" len="med"/>
                      <a:tailEnd type="none" w="med" len="med"/>
                    </a:lnR>
                    <a:lnT w="76200" cap="flat" cmpd="sng" algn="ctr">
                      <a:solidFill>
                        <a:srgbClr val="13849A"/>
                      </a:solidFill>
                      <a:prstDash val="solid"/>
                      <a:round/>
                      <a:headEnd type="none" w="med" len="med"/>
                      <a:tailEnd type="none" w="med" len="med"/>
                    </a:lnT>
                    <a:lnB w="76200" cap="flat" cmpd="sng" algn="ctr">
                      <a:solidFill>
                        <a:srgbClr val="13849A"/>
                      </a:solidFill>
                      <a:prstDash val="solid"/>
                      <a:round/>
                      <a:headEnd type="none" w="med" len="med"/>
                      <a:tailEnd type="none" w="med" len="med"/>
                    </a:lnB>
                    <a:solidFill>
                      <a:schemeClr val="accent4"/>
                    </a:solidFill>
                  </a:tcPr>
                </a:tc>
                <a:tc>
                  <a:txBody>
                    <a:bodyPr/>
                    <a:lstStyle/>
                    <a:p>
                      <a:pPr algn="ctr"/>
                      <a:r>
                        <a:rPr lang="en-US" sz="2800" b="1" dirty="0" smtClean="0">
                          <a:solidFill>
                            <a:schemeClr val="bg1"/>
                          </a:solidFill>
                        </a:rPr>
                        <a:t>TRAN-SCRIPTS</a:t>
                      </a:r>
                      <a:endParaRPr lang="en-US" sz="2800" b="1" dirty="0">
                        <a:solidFill>
                          <a:schemeClr val="bg1"/>
                        </a:solidFill>
                      </a:endParaRPr>
                    </a:p>
                  </a:txBody>
                  <a:tcPr anchor="ctr">
                    <a:lnL w="76200" cap="flat" cmpd="sng" algn="ctr">
                      <a:solidFill>
                        <a:srgbClr val="13849A"/>
                      </a:solidFill>
                      <a:prstDash val="solid"/>
                      <a:round/>
                      <a:headEnd type="none" w="med" len="med"/>
                      <a:tailEnd type="none" w="med" len="med"/>
                    </a:lnL>
                    <a:lnR w="76200" cap="flat" cmpd="sng" algn="ctr">
                      <a:solidFill>
                        <a:srgbClr val="13849A"/>
                      </a:solidFill>
                      <a:prstDash val="solid"/>
                      <a:round/>
                      <a:headEnd type="none" w="med" len="med"/>
                      <a:tailEnd type="none" w="med" len="med"/>
                    </a:lnR>
                    <a:lnT w="76200" cap="flat" cmpd="sng" algn="ctr">
                      <a:solidFill>
                        <a:srgbClr val="13849A"/>
                      </a:solidFill>
                      <a:prstDash val="solid"/>
                      <a:round/>
                      <a:headEnd type="none" w="med" len="med"/>
                      <a:tailEnd type="none" w="med" len="med"/>
                    </a:lnT>
                    <a:lnB w="76200" cap="flat" cmpd="sng" algn="ctr">
                      <a:solidFill>
                        <a:srgbClr val="13849A"/>
                      </a:solidFill>
                      <a:prstDash val="solid"/>
                      <a:round/>
                      <a:headEnd type="none" w="med" len="med"/>
                      <a:tailEnd type="none" w="med" len="med"/>
                    </a:lnB>
                    <a:solidFill>
                      <a:schemeClr val="accent4"/>
                    </a:solidFill>
                  </a:tcPr>
                </a:tc>
              </a:tr>
            </a:tbl>
          </a:graphicData>
        </a:graphic>
      </p:graphicFrame>
      <p:sp>
        <p:nvSpPr>
          <p:cNvPr id="6" name="Right Brace 5"/>
          <p:cNvSpPr/>
          <p:nvPr/>
        </p:nvSpPr>
        <p:spPr>
          <a:xfrm>
            <a:off x="10733318" y="936171"/>
            <a:ext cx="936171" cy="1001486"/>
          </a:xfrm>
          <a:prstGeom prst="rightBrace">
            <a:avLst/>
          </a:prstGeom>
          <a:ln w="5715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Right Brace 7"/>
          <p:cNvSpPr/>
          <p:nvPr/>
        </p:nvSpPr>
        <p:spPr>
          <a:xfrm>
            <a:off x="10755090" y="2220685"/>
            <a:ext cx="892628" cy="5268686"/>
          </a:xfrm>
          <a:prstGeom prst="rightBrace">
            <a:avLst/>
          </a:prstGeom>
          <a:ln w="57150">
            <a:solidFill>
              <a:schemeClr val="accent4"/>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Title 1"/>
          <p:cNvSpPr txBox="1">
            <a:spLocks/>
          </p:cNvSpPr>
          <p:nvPr/>
        </p:nvSpPr>
        <p:spPr>
          <a:xfrm>
            <a:off x="11478759" y="4604382"/>
            <a:ext cx="3391127" cy="1079598"/>
          </a:xfrm>
          <a:prstGeom prst="rect">
            <a:avLst/>
          </a:prstGeom>
        </p:spPr>
        <p:txBody>
          <a:bodyPr vert="horz" wrap="square" lIns="146304" tIns="91440" rIns="146304" bIns="91440" rtlCol="0" anchor="t">
            <a:noAutofit/>
          </a:bodyPr>
          <a:lstStyle>
            <a:lvl1pPr algn="ctr" defTabSz="1097278" rtl="0" eaLnBrk="1" latinLnBrk="0" hangingPunct="1">
              <a:lnSpc>
                <a:spcPct val="90000"/>
              </a:lnSpc>
              <a:spcBef>
                <a:spcPct val="0"/>
              </a:spcBef>
              <a:buNone/>
              <a:defRPr lang="en-US" sz="6600" b="0" kern="1200" cap="none" spc="-120" baseline="0">
                <a:ln w="3175">
                  <a:noFill/>
                </a:ln>
                <a:gradFill>
                  <a:gsLst>
                    <a:gs pos="1250">
                      <a:srgbClr val="FFFFFF"/>
                    </a:gs>
                    <a:gs pos="100000">
                      <a:srgbClr val="FFFFFF"/>
                    </a:gs>
                  </a:gsLst>
                  <a:lin ang="5400000" scaled="0"/>
                </a:gradFill>
                <a:effectLst/>
                <a:latin typeface="+mj-lt"/>
                <a:ea typeface="+mn-ea"/>
                <a:cs typeface="Arial" panose="020B0604020202020204" pitchFamily="34" charset="0"/>
              </a:defRPr>
            </a:lvl1pPr>
          </a:lstStyle>
          <a:p>
            <a:r>
              <a:rPr lang="en-US" sz="2400" dirty="0" smtClean="0"/>
              <a:t>UNSTRUCTURED</a:t>
            </a:r>
            <a:endParaRPr lang="en-US" sz="2400" dirty="0"/>
          </a:p>
        </p:txBody>
      </p:sp>
    </p:spTree>
    <p:extLst>
      <p:ext uri="{BB962C8B-B14F-4D97-AF65-F5344CB8AC3E}">
        <p14:creationId xmlns:p14="http://schemas.microsoft.com/office/powerpoint/2010/main" val="89249165"/>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3"/>
          <p:cNvSpPr txBox="1">
            <a:spLocks/>
          </p:cNvSpPr>
          <p:nvPr/>
        </p:nvSpPr>
        <p:spPr bwMode="auto">
          <a:xfrm>
            <a:off x="357188" y="182563"/>
            <a:ext cx="13946187" cy="13271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46304" tIns="73152" rIns="146304" bIns="73152"/>
          <a:lstStyle>
            <a:lvl1pPr defTabSz="457200" eaLnBrk="0" hangingPunct="0">
              <a:defRPr sz="2100">
                <a:solidFill>
                  <a:schemeClr val="tx1"/>
                </a:solidFill>
                <a:latin typeface="Arial" charset="0"/>
                <a:ea typeface="ＭＳ Ｐゴシック" charset="0"/>
                <a:cs typeface="ＭＳ Ｐゴシック" charset="0"/>
              </a:defRPr>
            </a:lvl1pPr>
            <a:lvl2pPr marL="742950" indent="-285750" defTabSz="457200" eaLnBrk="0" hangingPunct="0">
              <a:defRPr sz="2100">
                <a:solidFill>
                  <a:schemeClr val="tx1"/>
                </a:solidFill>
                <a:latin typeface="Arial" charset="0"/>
                <a:ea typeface="ＭＳ Ｐゴシック" charset="0"/>
              </a:defRPr>
            </a:lvl2pPr>
            <a:lvl3pPr marL="1143000" indent="-228600" defTabSz="457200" eaLnBrk="0" hangingPunct="0">
              <a:defRPr sz="2100">
                <a:solidFill>
                  <a:schemeClr val="tx1"/>
                </a:solidFill>
                <a:latin typeface="Arial" charset="0"/>
                <a:ea typeface="ＭＳ Ｐゴシック" charset="0"/>
              </a:defRPr>
            </a:lvl3pPr>
            <a:lvl4pPr marL="1600200" indent="-228600" defTabSz="457200" eaLnBrk="0" hangingPunct="0">
              <a:defRPr sz="2100">
                <a:solidFill>
                  <a:schemeClr val="tx1"/>
                </a:solidFill>
                <a:latin typeface="Arial" charset="0"/>
                <a:ea typeface="ＭＳ Ｐゴシック" charset="0"/>
              </a:defRPr>
            </a:lvl4pPr>
            <a:lvl5pPr marL="2057400" indent="-228600" defTabSz="457200" eaLnBrk="0" hangingPunct="0">
              <a:defRPr sz="2100">
                <a:solidFill>
                  <a:schemeClr val="tx1"/>
                </a:solidFill>
                <a:latin typeface="Arial" charset="0"/>
                <a:ea typeface="ＭＳ Ｐゴシック" charset="0"/>
              </a:defRPr>
            </a:lvl5pPr>
            <a:lvl6pPr marL="2514600" indent="-228600" eaLnBrk="0" fontAlgn="base" hangingPunct="0">
              <a:spcBef>
                <a:spcPct val="0"/>
              </a:spcBef>
              <a:spcAft>
                <a:spcPct val="0"/>
              </a:spcAft>
              <a:defRPr sz="2100">
                <a:solidFill>
                  <a:schemeClr val="tx1"/>
                </a:solidFill>
                <a:latin typeface="Arial" charset="0"/>
                <a:ea typeface="ＭＳ Ｐゴシック" charset="0"/>
              </a:defRPr>
            </a:lvl6pPr>
            <a:lvl7pPr marL="2971800" indent="-228600" eaLnBrk="0" fontAlgn="base" hangingPunct="0">
              <a:spcBef>
                <a:spcPct val="0"/>
              </a:spcBef>
              <a:spcAft>
                <a:spcPct val="0"/>
              </a:spcAft>
              <a:defRPr sz="2100">
                <a:solidFill>
                  <a:schemeClr val="tx1"/>
                </a:solidFill>
                <a:latin typeface="Arial" charset="0"/>
                <a:ea typeface="ＭＳ Ｐゴシック" charset="0"/>
              </a:defRPr>
            </a:lvl7pPr>
            <a:lvl8pPr marL="3429000" indent="-228600" eaLnBrk="0" fontAlgn="base" hangingPunct="0">
              <a:spcBef>
                <a:spcPct val="0"/>
              </a:spcBef>
              <a:spcAft>
                <a:spcPct val="0"/>
              </a:spcAft>
              <a:defRPr sz="2100">
                <a:solidFill>
                  <a:schemeClr val="tx1"/>
                </a:solidFill>
                <a:latin typeface="Arial" charset="0"/>
                <a:ea typeface="ＭＳ Ｐゴシック" charset="0"/>
              </a:defRPr>
            </a:lvl8pPr>
            <a:lvl9pPr marL="3886200" indent="-228600" eaLnBrk="0" fontAlgn="base" hangingPunct="0">
              <a:spcBef>
                <a:spcPct val="0"/>
              </a:spcBef>
              <a:spcAft>
                <a:spcPct val="0"/>
              </a:spcAft>
              <a:defRPr sz="2100">
                <a:solidFill>
                  <a:schemeClr val="tx1"/>
                </a:solidFill>
                <a:latin typeface="Arial" charset="0"/>
                <a:ea typeface="ＭＳ Ｐゴシック" charset="0"/>
              </a:defRPr>
            </a:lvl9pPr>
          </a:lstStyle>
          <a:p>
            <a:pPr eaLnBrk="1" hangingPunct="1"/>
            <a:r>
              <a:rPr lang="en-US" sz="4500" dirty="0" smtClean="0">
                <a:latin typeface="Arial Black" charset="0"/>
              </a:rPr>
              <a:t>Tableau is a preferred choice for BI on Big Data</a:t>
            </a:r>
            <a:endParaRPr lang="en-US" sz="4500" dirty="0">
              <a:latin typeface="Arial Black" charset="0"/>
            </a:endParaRPr>
          </a:p>
        </p:txBody>
      </p:sp>
      <p:pic>
        <p:nvPicPr>
          <p:cNvPr id="63" name="Picture 62"/>
          <p:cNvPicPr>
            <a:picLocks noChangeAspect="1"/>
          </p:cNvPicPr>
          <p:nvPr/>
        </p:nvPicPr>
        <p:blipFill>
          <a:blip r:embed="rId3"/>
          <a:stretch>
            <a:fillRect/>
          </a:stretch>
        </p:blipFill>
        <p:spPr>
          <a:xfrm>
            <a:off x="2505837" y="1016826"/>
            <a:ext cx="10185662" cy="7212774"/>
          </a:xfrm>
          <a:prstGeom prst="rect">
            <a:avLst/>
          </a:prstGeom>
        </p:spPr>
      </p:pic>
    </p:spTree>
    <p:extLst>
      <p:ext uri="{BB962C8B-B14F-4D97-AF65-F5344CB8AC3E}">
        <p14:creationId xmlns:p14="http://schemas.microsoft.com/office/powerpoint/2010/main" val="18297769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972050" y="2376488"/>
            <a:ext cx="5594350" cy="4576762"/>
          </a:xfrm>
          <a:prstGeom prst="rect">
            <a:avLst/>
          </a:pr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lIns="146304" tIns="73152" rIns="146304" bIns="73152" anchor="ctr"/>
          <a:lstStyle/>
          <a:p>
            <a:pPr algn="ctr">
              <a:defRPr/>
            </a:pPr>
            <a:endParaRPr lang="en-US" sz="2600"/>
          </a:p>
        </p:txBody>
      </p:sp>
      <p:sp>
        <p:nvSpPr>
          <p:cNvPr id="5" name="Rectangle 4"/>
          <p:cNvSpPr/>
          <p:nvPr/>
        </p:nvSpPr>
        <p:spPr>
          <a:xfrm>
            <a:off x="10783888" y="2376488"/>
            <a:ext cx="3327400" cy="4576762"/>
          </a:xfrm>
          <a:prstGeom prst="rect">
            <a:avLst/>
          </a:pr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lIns="146304" tIns="73152" rIns="146304" bIns="73152" anchor="ctr"/>
          <a:lstStyle/>
          <a:p>
            <a:pPr algn="ctr">
              <a:defRPr/>
            </a:pPr>
            <a:endParaRPr lang="en-US" sz="2600"/>
          </a:p>
        </p:txBody>
      </p:sp>
      <p:sp>
        <p:nvSpPr>
          <p:cNvPr id="6" name="Rectangle 5"/>
          <p:cNvSpPr/>
          <p:nvPr/>
        </p:nvSpPr>
        <p:spPr>
          <a:xfrm>
            <a:off x="519113" y="2360613"/>
            <a:ext cx="4222750" cy="4576762"/>
          </a:xfrm>
          <a:prstGeom prst="rect">
            <a:avLst/>
          </a:pr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lIns="146304" tIns="73152" rIns="146304" bIns="73152" anchor="ctr"/>
          <a:lstStyle/>
          <a:p>
            <a:pPr algn="ctr">
              <a:defRPr/>
            </a:pPr>
            <a:endParaRPr lang="en-US" sz="2600"/>
          </a:p>
        </p:txBody>
      </p:sp>
      <p:sp>
        <p:nvSpPr>
          <p:cNvPr id="7" name="Title 1"/>
          <p:cNvSpPr txBox="1">
            <a:spLocks/>
          </p:cNvSpPr>
          <p:nvPr/>
        </p:nvSpPr>
        <p:spPr bwMode="auto">
          <a:xfrm>
            <a:off x="225425" y="282575"/>
            <a:ext cx="13633450" cy="18240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46304" tIns="73152" rIns="146304" bIns="73152"/>
          <a:lstStyle>
            <a:lvl1pPr defTabSz="457200" eaLnBrk="0" hangingPunct="0">
              <a:defRPr sz="2100">
                <a:solidFill>
                  <a:schemeClr val="tx1"/>
                </a:solidFill>
                <a:latin typeface="Arial" charset="0"/>
                <a:ea typeface="ＭＳ Ｐゴシック" charset="0"/>
                <a:cs typeface="ＭＳ Ｐゴシック" charset="0"/>
              </a:defRPr>
            </a:lvl1pPr>
            <a:lvl2pPr marL="742950" indent="-285750" defTabSz="457200" eaLnBrk="0" hangingPunct="0">
              <a:defRPr sz="2100">
                <a:solidFill>
                  <a:schemeClr val="tx1"/>
                </a:solidFill>
                <a:latin typeface="Arial" charset="0"/>
                <a:ea typeface="ＭＳ Ｐゴシック" charset="0"/>
              </a:defRPr>
            </a:lvl2pPr>
            <a:lvl3pPr marL="1143000" indent="-228600" defTabSz="457200" eaLnBrk="0" hangingPunct="0">
              <a:defRPr sz="2100">
                <a:solidFill>
                  <a:schemeClr val="tx1"/>
                </a:solidFill>
                <a:latin typeface="Arial" charset="0"/>
                <a:ea typeface="ＭＳ Ｐゴシック" charset="0"/>
              </a:defRPr>
            </a:lvl3pPr>
            <a:lvl4pPr marL="1600200" indent="-228600" defTabSz="457200" eaLnBrk="0" hangingPunct="0">
              <a:defRPr sz="2100">
                <a:solidFill>
                  <a:schemeClr val="tx1"/>
                </a:solidFill>
                <a:latin typeface="Arial" charset="0"/>
                <a:ea typeface="ＭＳ Ｐゴシック" charset="0"/>
              </a:defRPr>
            </a:lvl4pPr>
            <a:lvl5pPr marL="2057400" indent="-228600" defTabSz="457200" eaLnBrk="0" hangingPunct="0">
              <a:defRPr sz="2100">
                <a:solidFill>
                  <a:schemeClr val="tx1"/>
                </a:solidFill>
                <a:latin typeface="Arial" charset="0"/>
                <a:ea typeface="ＭＳ Ｐゴシック" charset="0"/>
              </a:defRPr>
            </a:lvl5pPr>
            <a:lvl6pPr marL="2514600" indent="-228600" eaLnBrk="0" fontAlgn="base" hangingPunct="0">
              <a:spcBef>
                <a:spcPct val="0"/>
              </a:spcBef>
              <a:spcAft>
                <a:spcPct val="0"/>
              </a:spcAft>
              <a:defRPr sz="2100">
                <a:solidFill>
                  <a:schemeClr val="tx1"/>
                </a:solidFill>
                <a:latin typeface="Arial" charset="0"/>
                <a:ea typeface="ＭＳ Ｐゴシック" charset="0"/>
              </a:defRPr>
            </a:lvl6pPr>
            <a:lvl7pPr marL="2971800" indent="-228600" eaLnBrk="0" fontAlgn="base" hangingPunct="0">
              <a:spcBef>
                <a:spcPct val="0"/>
              </a:spcBef>
              <a:spcAft>
                <a:spcPct val="0"/>
              </a:spcAft>
              <a:defRPr sz="2100">
                <a:solidFill>
                  <a:schemeClr val="tx1"/>
                </a:solidFill>
                <a:latin typeface="Arial" charset="0"/>
                <a:ea typeface="ＭＳ Ｐゴシック" charset="0"/>
              </a:defRPr>
            </a:lvl7pPr>
            <a:lvl8pPr marL="3429000" indent="-228600" eaLnBrk="0" fontAlgn="base" hangingPunct="0">
              <a:spcBef>
                <a:spcPct val="0"/>
              </a:spcBef>
              <a:spcAft>
                <a:spcPct val="0"/>
              </a:spcAft>
              <a:defRPr sz="2100">
                <a:solidFill>
                  <a:schemeClr val="tx1"/>
                </a:solidFill>
                <a:latin typeface="Arial" charset="0"/>
                <a:ea typeface="ＭＳ Ｐゴシック" charset="0"/>
              </a:defRPr>
            </a:lvl8pPr>
            <a:lvl9pPr marL="3886200" indent="-228600" eaLnBrk="0" fontAlgn="base" hangingPunct="0">
              <a:spcBef>
                <a:spcPct val="0"/>
              </a:spcBef>
              <a:spcAft>
                <a:spcPct val="0"/>
              </a:spcAft>
              <a:defRPr sz="2100">
                <a:solidFill>
                  <a:schemeClr val="tx1"/>
                </a:solidFill>
                <a:latin typeface="Arial" charset="0"/>
                <a:ea typeface="ＭＳ Ｐゴシック" charset="0"/>
              </a:defRPr>
            </a:lvl9pPr>
          </a:lstStyle>
          <a:p>
            <a:pPr eaLnBrk="1" hangingPunct="1"/>
            <a:r>
              <a:rPr lang="en-US" sz="4500">
                <a:latin typeface="Arial Black" charset="0"/>
              </a:rPr>
              <a:t>Tableau connects to Hadoop &amp; Spark through an ODBC interface</a:t>
            </a:r>
          </a:p>
        </p:txBody>
      </p:sp>
      <p:pic>
        <p:nvPicPr>
          <p:cNvPr id="8"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47750" y="4040188"/>
            <a:ext cx="3141663" cy="2425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 name="Picture 9" descr="Tableau_CMYK.jpg"/>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96950" y="3190875"/>
            <a:ext cx="3192463" cy="6699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 name="Picture 13" descr="spark-icon.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1491913" y="5575300"/>
            <a:ext cx="2190750" cy="10953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1" name="Title 1"/>
          <p:cNvSpPr txBox="1">
            <a:spLocks/>
          </p:cNvSpPr>
          <p:nvPr/>
        </p:nvSpPr>
        <p:spPr bwMode="auto">
          <a:xfrm>
            <a:off x="1158875" y="1843088"/>
            <a:ext cx="2728913" cy="6127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46304" tIns="73152" rIns="146304" bIns="73152"/>
          <a:lstStyle>
            <a:lvl1pPr defTabSz="457200" eaLnBrk="0" hangingPunct="0">
              <a:defRPr sz="2100">
                <a:solidFill>
                  <a:schemeClr val="tx1"/>
                </a:solidFill>
                <a:latin typeface="Arial" charset="0"/>
                <a:ea typeface="ＭＳ Ｐゴシック" charset="0"/>
                <a:cs typeface="ＭＳ Ｐゴシック" charset="0"/>
              </a:defRPr>
            </a:lvl1pPr>
            <a:lvl2pPr marL="742950" indent="-285750" defTabSz="457200" eaLnBrk="0" hangingPunct="0">
              <a:defRPr sz="2100">
                <a:solidFill>
                  <a:schemeClr val="tx1"/>
                </a:solidFill>
                <a:latin typeface="Arial" charset="0"/>
                <a:ea typeface="ＭＳ Ｐゴシック" charset="0"/>
              </a:defRPr>
            </a:lvl2pPr>
            <a:lvl3pPr marL="1143000" indent="-228600" defTabSz="457200" eaLnBrk="0" hangingPunct="0">
              <a:defRPr sz="2100">
                <a:solidFill>
                  <a:schemeClr val="tx1"/>
                </a:solidFill>
                <a:latin typeface="Arial" charset="0"/>
                <a:ea typeface="ＭＳ Ｐゴシック" charset="0"/>
              </a:defRPr>
            </a:lvl3pPr>
            <a:lvl4pPr marL="1600200" indent="-228600" defTabSz="457200" eaLnBrk="0" hangingPunct="0">
              <a:defRPr sz="2100">
                <a:solidFill>
                  <a:schemeClr val="tx1"/>
                </a:solidFill>
                <a:latin typeface="Arial" charset="0"/>
                <a:ea typeface="ＭＳ Ｐゴシック" charset="0"/>
              </a:defRPr>
            </a:lvl4pPr>
            <a:lvl5pPr marL="2057400" indent="-228600" defTabSz="457200" eaLnBrk="0" hangingPunct="0">
              <a:defRPr sz="2100">
                <a:solidFill>
                  <a:schemeClr val="tx1"/>
                </a:solidFill>
                <a:latin typeface="Arial" charset="0"/>
                <a:ea typeface="ＭＳ Ｐゴシック" charset="0"/>
              </a:defRPr>
            </a:lvl5pPr>
            <a:lvl6pPr marL="2514600" indent="-228600" eaLnBrk="0" fontAlgn="base" hangingPunct="0">
              <a:spcBef>
                <a:spcPct val="0"/>
              </a:spcBef>
              <a:spcAft>
                <a:spcPct val="0"/>
              </a:spcAft>
              <a:defRPr sz="2100">
                <a:solidFill>
                  <a:schemeClr val="tx1"/>
                </a:solidFill>
                <a:latin typeface="Arial" charset="0"/>
                <a:ea typeface="ＭＳ Ｐゴシック" charset="0"/>
              </a:defRPr>
            </a:lvl6pPr>
            <a:lvl7pPr marL="2971800" indent="-228600" eaLnBrk="0" fontAlgn="base" hangingPunct="0">
              <a:spcBef>
                <a:spcPct val="0"/>
              </a:spcBef>
              <a:spcAft>
                <a:spcPct val="0"/>
              </a:spcAft>
              <a:defRPr sz="2100">
                <a:solidFill>
                  <a:schemeClr val="tx1"/>
                </a:solidFill>
                <a:latin typeface="Arial" charset="0"/>
                <a:ea typeface="ＭＳ Ｐゴシック" charset="0"/>
              </a:defRPr>
            </a:lvl7pPr>
            <a:lvl8pPr marL="3429000" indent="-228600" eaLnBrk="0" fontAlgn="base" hangingPunct="0">
              <a:spcBef>
                <a:spcPct val="0"/>
              </a:spcBef>
              <a:spcAft>
                <a:spcPct val="0"/>
              </a:spcAft>
              <a:defRPr sz="2100">
                <a:solidFill>
                  <a:schemeClr val="tx1"/>
                </a:solidFill>
                <a:latin typeface="Arial" charset="0"/>
                <a:ea typeface="ＭＳ Ｐゴシック" charset="0"/>
              </a:defRPr>
            </a:lvl8pPr>
            <a:lvl9pPr marL="3886200" indent="-228600" eaLnBrk="0" fontAlgn="base" hangingPunct="0">
              <a:spcBef>
                <a:spcPct val="0"/>
              </a:spcBef>
              <a:spcAft>
                <a:spcPct val="0"/>
              </a:spcAft>
              <a:defRPr sz="2100">
                <a:solidFill>
                  <a:schemeClr val="tx1"/>
                </a:solidFill>
                <a:latin typeface="Arial" charset="0"/>
                <a:ea typeface="ＭＳ Ｐゴシック" charset="0"/>
              </a:defRPr>
            </a:lvl9pPr>
          </a:lstStyle>
          <a:p>
            <a:pPr eaLnBrk="1" hangingPunct="1"/>
            <a:r>
              <a:rPr lang="en-US" sz="2800">
                <a:latin typeface="Arial Black" charset="0"/>
              </a:rPr>
              <a:t>Application</a:t>
            </a:r>
          </a:p>
        </p:txBody>
      </p:sp>
      <p:sp>
        <p:nvSpPr>
          <p:cNvPr id="12" name="Title 1"/>
          <p:cNvSpPr txBox="1">
            <a:spLocks/>
          </p:cNvSpPr>
          <p:nvPr/>
        </p:nvSpPr>
        <p:spPr bwMode="auto">
          <a:xfrm>
            <a:off x="12025313" y="1828800"/>
            <a:ext cx="1285875" cy="6127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46304" tIns="73152" rIns="146304" bIns="73152"/>
          <a:lstStyle>
            <a:lvl1pPr defTabSz="457200" eaLnBrk="0" hangingPunct="0">
              <a:defRPr sz="2100">
                <a:solidFill>
                  <a:schemeClr val="tx1"/>
                </a:solidFill>
                <a:latin typeface="Arial" charset="0"/>
                <a:ea typeface="ＭＳ Ｐゴシック" charset="0"/>
                <a:cs typeface="ＭＳ Ｐゴシック" charset="0"/>
              </a:defRPr>
            </a:lvl1pPr>
            <a:lvl2pPr marL="742950" indent="-285750" defTabSz="457200" eaLnBrk="0" hangingPunct="0">
              <a:defRPr sz="2100">
                <a:solidFill>
                  <a:schemeClr val="tx1"/>
                </a:solidFill>
                <a:latin typeface="Arial" charset="0"/>
                <a:ea typeface="ＭＳ Ｐゴシック" charset="0"/>
              </a:defRPr>
            </a:lvl2pPr>
            <a:lvl3pPr marL="1143000" indent="-228600" defTabSz="457200" eaLnBrk="0" hangingPunct="0">
              <a:defRPr sz="2100">
                <a:solidFill>
                  <a:schemeClr val="tx1"/>
                </a:solidFill>
                <a:latin typeface="Arial" charset="0"/>
                <a:ea typeface="ＭＳ Ｐゴシック" charset="0"/>
              </a:defRPr>
            </a:lvl3pPr>
            <a:lvl4pPr marL="1600200" indent="-228600" defTabSz="457200" eaLnBrk="0" hangingPunct="0">
              <a:defRPr sz="2100">
                <a:solidFill>
                  <a:schemeClr val="tx1"/>
                </a:solidFill>
                <a:latin typeface="Arial" charset="0"/>
                <a:ea typeface="ＭＳ Ｐゴシック" charset="0"/>
              </a:defRPr>
            </a:lvl4pPr>
            <a:lvl5pPr marL="2057400" indent="-228600" defTabSz="457200" eaLnBrk="0" hangingPunct="0">
              <a:defRPr sz="2100">
                <a:solidFill>
                  <a:schemeClr val="tx1"/>
                </a:solidFill>
                <a:latin typeface="Arial" charset="0"/>
                <a:ea typeface="ＭＳ Ｐゴシック" charset="0"/>
              </a:defRPr>
            </a:lvl5pPr>
            <a:lvl6pPr marL="2514600" indent="-228600" eaLnBrk="0" fontAlgn="base" hangingPunct="0">
              <a:spcBef>
                <a:spcPct val="0"/>
              </a:spcBef>
              <a:spcAft>
                <a:spcPct val="0"/>
              </a:spcAft>
              <a:defRPr sz="2100">
                <a:solidFill>
                  <a:schemeClr val="tx1"/>
                </a:solidFill>
                <a:latin typeface="Arial" charset="0"/>
                <a:ea typeface="ＭＳ Ｐゴシック" charset="0"/>
              </a:defRPr>
            </a:lvl6pPr>
            <a:lvl7pPr marL="2971800" indent="-228600" eaLnBrk="0" fontAlgn="base" hangingPunct="0">
              <a:spcBef>
                <a:spcPct val="0"/>
              </a:spcBef>
              <a:spcAft>
                <a:spcPct val="0"/>
              </a:spcAft>
              <a:defRPr sz="2100">
                <a:solidFill>
                  <a:schemeClr val="tx1"/>
                </a:solidFill>
                <a:latin typeface="Arial" charset="0"/>
                <a:ea typeface="ＭＳ Ｐゴシック" charset="0"/>
              </a:defRPr>
            </a:lvl7pPr>
            <a:lvl8pPr marL="3429000" indent="-228600" eaLnBrk="0" fontAlgn="base" hangingPunct="0">
              <a:spcBef>
                <a:spcPct val="0"/>
              </a:spcBef>
              <a:spcAft>
                <a:spcPct val="0"/>
              </a:spcAft>
              <a:defRPr sz="2100">
                <a:solidFill>
                  <a:schemeClr val="tx1"/>
                </a:solidFill>
                <a:latin typeface="Arial" charset="0"/>
                <a:ea typeface="ＭＳ Ｐゴシック" charset="0"/>
              </a:defRPr>
            </a:lvl8pPr>
            <a:lvl9pPr marL="3886200" indent="-228600" eaLnBrk="0" fontAlgn="base" hangingPunct="0">
              <a:spcBef>
                <a:spcPct val="0"/>
              </a:spcBef>
              <a:spcAft>
                <a:spcPct val="0"/>
              </a:spcAft>
              <a:defRPr sz="2100">
                <a:solidFill>
                  <a:schemeClr val="tx1"/>
                </a:solidFill>
                <a:latin typeface="Arial" charset="0"/>
                <a:ea typeface="ＭＳ Ｐゴシック" charset="0"/>
              </a:defRPr>
            </a:lvl9pPr>
          </a:lstStyle>
          <a:p>
            <a:pPr eaLnBrk="1" hangingPunct="1"/>
            <a:r>
              <a:rPr lang="en-US" sz="2800">
                <a:latin typeface="Arial Black" charset="0"/>
              </a:rPr>
              <a:t>Data</a:t>
            </a:r>
          </a:p>
        </p:txBody>
      </p:sp>
      <p:pic>
        <p:nvPicPr>
          <p:cNvPr id="13" name="Picture 14" descr="hive_logo.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1830050" y="2692400"/>
            <a:ext cx="1481138" cy="14811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4" name="Picture 17"/>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11560175" y="4397375"/>
            <a:ext cx="2087563" cy="900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5" name="Title 1"/>
          <p:cNvSpPr txBox="1">
            <a:spLocks/>
          </p:cNvSpPr>
          <p:nvPr/>
        </p:nvSpPr>
        <p:spPr bwMode="auto">
          <a:xfrm>
            <a:off x="6230938" y="1846263"/>
            <a:ext cx="3076575" cy="6111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46304" tIns="73152" rIns="146304" bIns="73152"/>
          <a:lstStyle>
            <a:lvl1pPr defTabSz="457200" eaLnBrk="0" hangingPunct="0">
              <a:defRPr sz="2100">
                <a:solidFill>
                  <a:schemeClr val="tx1"/>
                </a:solidFill>
                <a:latin typeface="Arial" charset="0"/>
                <a:ea typeface="ＭＳ Ｐゴシック" charset="0"/>
                <a:cs typeface="ＭＳ Ｐゴシック" charset="0"/>
              </a:defRPr>
            </a:lvl1pPr>
            <a:lvl2pPr marL="742950" indent="-285750" defTabSz="457200" eaLnBrk="0" hangingPunct="0">
              <a:defRPr sz="2100">
                <a:solidFill>
                  <a:schemeClr val="tx1"/>
                </a:solidFill>
                <a:latin typeface="Arial" charset="0"/>
                <a:ea typeface="ＭＳ Ｐゴシック" charset="0"/>
              </a:defRPr>
            </a:lvl2pPr>
            <a:lvl3pPr marL="1143000" indent="-228600" defTabSz="457200" eaLnBrk="0" hangingPunct="0">
              <a:defRPr sz="2100">
                <a:solidFill>
                  <a:schemeClr val="tx1"/>
                </a:solidFill>
                <a:latin typeface="Arial" charset="0"/>
                <a:ea typeface="ＭＳ Ｐゴシック" charset="0"/>
              </a:defRPr>
            </a:lvl3pPr>
            <a:lvl4pPr marL="1600200" indent="-228600" defTabSz="457200" eaLnBrk="0" hangingPunct="0">
              <a:defRPr sz="2100">
                <a:solidFill>
                  <a:schemeClr val="tx1"/>
                </a:solidFill>
                <a:latin typeface="Arial" charset="0"/>
                <a:ea typeface="ＭＳ Ｐゴシック" charset="0"/>
              </a:defRPr>
            </a:lvl4pPr>
            <a:lvl5pPr marL="2057400" indent="-228600" defTabSz="457200" eaLnBrk="0" hangingPunct="0">
              <a:defRPr sz="2100">
                <a:solidFill>
                  <a:schemeClr val="tx1"/>
                </a:solidFill>
                <a:latin typeface="Arial" charset="0"/>
                <a:ea typeface="ＭＳ Ｐゴシック" charset="0"/>
              </a:defRPr>
            </a:lvl5pPr>
            <a:lvl6pPr marL="2514600" indent="-228600" eaLnBrk="0" fontAlgn="base" hangingPunct="0">
              <a:spcBef>
                <a:spcPct val="0"/>
              </a:spcBef>
              <a:spcAft>
                <a:spcPct val="0"/>
              </a:spcAft>
              <a:defRPr sz="2100">
                <a:solidFill>
                  <a:schemeClr val="tx1"/>
                </a:solidFill>
                <a:latin typeface="Arial" charset="0"/>
                <a:ea typeface="ＭＳ Ｐゴシック" charset="0"/>
              </a:defRPr>
            </a:lvl6pPr>
            <a:lvl7pPr marL="2971800" indent="-228600" eaLnBrk="0" fontAlgn="base" hangingPunct="0">
              <a:spcBef>
                <a:spcPct val="0"/>
              </a:spcBef>
              <a:spcAft>
                <a:spcPct val="0"/>
              </a:spcAft>
              <a:defRPr sz="2100">
                <a:solidFill>
                  <a:schemeClr val="tx1"/>
                </a:solidFill>
                <a:latin typeface="Arial" charset="0"/>
                <a:ea typeface="ＭＳ Ｐゴシック" charset="0"/>
              </a:defRPr>
            </a:lvl7pPr>
            <a:lvl8pPr marL="3429000" indent="-228600" eaLnBrk="0" fontAlgn="base" hangingPunct="0">
              <a:spcBef>
                <a:spcPct val="0"/>
              </a:spcBef>
              <a:spcAft>
                <a:spcPct val="0"/>
              </a:spcAft>
              <a:defRPr sz="2100">
                <a:solidFill>
                  <a:schemeClr val="tx1"/>
                </a:solidFill>
                <a:latin typeface="Arial" charset="0"/>
                <a:ea typeface="ＭＳ Ｐゴシック" charset="0"/>
              </a:defRPr>
            </a:lvl8pPr>
            <a:lvl9pPr marL="3886200" indent="-228600" eaLnBrk="0" fontAlgn="base" hangingPunct="0">
              <a:spcBef>
                <a:spcPct val="0"/>
              </a:spcBef>
              <a:spcAft>
                <a:spcPct val="0"/>
              </a:spcAft>
              <a:defRPr sz="2100">
                <a:solidFill>
                  <a:schemeClr val="tx1"/>
                </a:solidFill>
                <a:latin typeface="Arial" charset="0"/>
                <a:ea typeface="ＭＳ Ｐゴシック" charset="0"/>
              </a:defRPr>
            </a:lvl9pPr>
          </a:lstStyle>
          <a:p>
            <a:pPr eaLnBrk="1" hangingPunct="1"/>
            <a:r>
              <a:rPr lang="en-US" sz="2800">
                <a:latin typeface="Arial Black" charset="0"/>
              </a:rPr>
              <a:t>ODBC Driver</a:t>
            </a:r>
          </a:p>
        </p:txBody>
      </p:sp>
      <p:sp>
        <p:nvSpPr>
          <p:cNvPr id="16" name="Pentagon 15"/>
          <p:cNvSpPr/>
          <p:nvPr/>
        </p:nvSpPr>
        <p:spPr>
          <a:xfrm>
            <a:off x="4348163" y="4167188"/>
            <a:ext cx="6927850" cy="900112"/>
          </a:xfrm>
          <a:prstGeom prst="homePlate">
            <a:avLst/>
          </a:prstGeom>
          <a:solidFill>
            <a:schemeClr val="tx2">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lIns="146304" tIns="73152" rIns="146304" bIns="73152" anchor="ctr"/>
          <a:lstStyle/>
          <a:p>
            <a:pPr algn="ctr">
              <a:defRPr/>
            </a:pPr>
            <a:endParaRPr lang="en-US"/>
          </a:p>
        </p:txBody>
      </p:sp>
      <p:sp>
        <p:nvSpPr>
          <p:cNvPr id="17" name="Rounded Rectangle 16"/>
          <p:cNvSpPr/>
          <p:nvPr/>
        </p:nvSpPr>
        <p:spPr>
          <a:xfrm rot="16200000">
            <a:off x="4899025" y="4235450"/>
            <a:ext cx="3979863" cy="893763"/>
          </a:xfrm>
          <a:prstGeom prst="roundRect">
            <a:avLst>
              <a:gd name="adj" fmla="val 10215"/>
            </a:avLst>
          </a:prstGeom>
          <a:solidFill>
            <a:schemeClr val="bg1">
              <a:lumMod val="50000"/>
            </a:schemeClr>
          </a:solidFill>
          <a:ln>
            <a:noFill/>
          </a:ln>
        </p:spPr>
        <p:style>
          <a:lnRef idx="1">
            <a:schemeClr val="accent1"/>
          </a:lnRef>
          <a:fillRef idx="3">
            <a:schemeClr val="accent1"/>
          </a:fillRef>
          <a:effectRef idx="2">
            <a:schemeClr val="accent1"/>
          </a:effectRef>
          <a:fontRef idx="minor">
            <a:schemeClr val="lt1"/>
          </a:fontRef>
        </p:style>
        <p:txBody>
          <a:bodyPr lIns="146304" tIns="73152" rIns="146304" bIns="73152" anchor="ctr"/>
          <a:lstStyle/>
          <a:p>
            <a:pPr algn="ctr">
              <a:defRPr/>
            </a:pPr>
            <a:r>
              <a:rPr lang="en-US" dirty="0"/>
              <a:t>ODBC Interface</a:t>
            </a:r>
          </a:p>
        </p:txBody>
      </p:sp>
      <p:sp>
        <p:nvSpPr>
          <p:cNvPr id="18" name="Rounded Rectangle 17"/>
          <p:cNvSpPr/>
          <p:nvPr/>
        </p:nvSpPr>
        <p:spPr>
          <a:xfrm rot="16200000">
            <a:off x="6035675" y="4229100"/>
            <a:ext cx="3981450" cy="895350"/>
          </a:xfrm>
          <a:prstGeom prst="roundRect">
            <a:avLst>
              <a:gd name="adj" fmla="val 10215"/>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lIns="146304" tIns="73152" rIns="146304" bIns="73152" anchor="ctr"/>
          <a:lstStyle/>
          <a:p>
            <a:pPr algn="ctr">
              <a:defRPr/>
            </a:pPr>
            <a:r>
              <a:rPr lang="en-US" dirty="0"/>
              <a:t>Driver Implementation</a:t>
            </a:r>
          </a:p>
        </p:txBody>
      </p:sp>
      <p:sp>
        <p:nvSpPr>
          <p:cNvPr id="19" name="Title 1"/>
          <p:cNvSpPr txBox="1">
            <a:spLocks/>
          </p:cNvSpPr>
          <p:nvPr/>
        </p:nvSpPr>
        <p:spPr bwMode="auto">
          <a:xfrm>
            <a:off x="4972050" y="3559175"/>
            <a:ext cx="1557338" cy="6127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46304" tIns="73152" rIns="146304" bIns="73152"/>
          <a:lstStyle>
            <a:lvl1pPr defTabSz="457200" eaLnBrk="0" hangingPunct="0">
              <a:defRPr sz="2100">
                <a:solidFill>
                  <a:schemeClr val="tx1"/>
                </a:solidFill>
                <a:latin typeface="Arial" charset="0"/>
                <a:ea typeface="ＭＳ Ｐゴシック" charset="0"/>
                <a:cs typeface="ＭＳ Ｐゴシック" charset="0"/>
              </a:defRPr>
            </a:lvl1pPr>
            <a:lvl2pPr marL="742950" indent="-285750" defTabSz="457200" eaLnBrk="0" hangingPunct="0">
              <a:defRPr sz="2100">
                <a:solidFill>
                  <a:schemeClr val="tx1"/>
                </a:solidFill>
                <a:latin typeface="Arial" charset="0"/>
                <a:ea typeface="ＭＳ Ｐゴシック" charset="0"/>
              </a:defRPr>
            </a:lvl2pPr>
            <a:lvl3pPr marL="1143000" indent="-228600" defTabSz="457200" eaLnBrk="0" hangingPunct="0">
              <a:defRPr sz="2100">
                <a:solidFill>
                  <a:schemeClr val="tx1"/>
                </a:solidFill>
                <a:latin typeface="Arial" charset="0"/>
                <a:ea typeface="ＭＳ Ｐゴシック" charset="0"/>
              </a:defRPr>
            </a:lvl3pPr>
            <a:lvl4pPr marL="1600200" indent="-228600" defTabSz="457200" eaLnBrk="0" hangingPunct="0">
              <a:defRPr sz="2100">
                <a:solidFill>
                  <a:schemeClr val="tx1"/>
                </a:solidFill>
                <a:latin typeface="Arial" charset="0"/>
                <a:ea typeface="ＭＳ Ｐゴシック" charset="0"/>
              </a:defRPr>
            </a:lvl4pPr>
            <a:lvl5pPr marL="2057400" indent="-228600" defTabSz="457200" eaLnBrk="0" hangingPunct="0">
              <a:defRPr sz="2100">
                <a:solidFill>
                  <a:schemeClr val="tx1"/>
                </a:solidFill>
                <a:latin typeface="Arial" charset="0"/>
                <a:ea typeface="ＭＳ Ｐゴシック" charset="0"/>
              </a:defRPr>
            </a:lvl5pPr>
            <a:lvl6pPr marL="2514600" indent="-228600" eaLnBrk="0" fontAlgn="base" hangingPunct="0">
              <a:spcBef>
                <a:spcPct val="0"/>
              </a:spcBef>
              <a:spcAft>
                <a:spcPct val="0"/>
              </a:spcAft>
              <a:defRPr sz="2100">
                <a:solidFill>
                  <a:schemeClr val="tx1"/>
                </a:solidFill>
                <a:latin typeface="Arial" charset="0"/>
                <a:ea typeface="ＭＳ Ｐゴシック" charset="0"/>
              </a:defRPr>
            </a:lvl6pPr>
            <a:lvl7pPr marL="2971800" indent="-228600" eaLnBrk="0" fontAlgn="base" hangingPunct="0">
              <a:spcBef>
                <a:spcPct val="0"/>
              </a:spcBef>
              <a:spcAft>
                <a:spcPct val="0"/>
              </a:spcAft>
              <a:defRPr sz="2100">
                <a:solidFill>
                  <a:schemeClr val="tx1"/>
                </a:solidFill>
                <a:latin typeface="Arial" charset="0"/>
                <a:ea typeface="ＭＳ Ｐゴシック" charset="0"/>
              </a:defRPr>
            </a:lvl7pPr>
            <a:lvl8pPr marL="3429000" indent="-228600" eaLnBrk="0" fontAlgn="base" hangingPunct="0">
              <a:spcBef>
                <a:spcPct val="0"/>
              </a:spcBef>
              <a:spcAft>
                <a:spcPct val="0"/>
              </a:spcAft>
              <a:defRPr sz="2100">
                <a:solidFill>
                  <a:schemeClr val="tx1"/>
                </a:solidFill>
                <a:latin typeface="Arial" charset="0"/>
                <a:ea typeface="ＭＳ Ｐゴシック" charset="0"/>
              </a:defRPr>
            </a:lvl8pPr>
            <a:lvl9pPr marL="3886200" indent="-228600" eaLnBrk="0" fontAlgn="base" hangingPunct="0">
              <a:spcBef>
                <a:spcPct val="0"/>
              </a:spcBef>
              <a:spcAft>
                <a:spcPct val="0"/>
              </a:spcAft>
              <a:defRPr sz="2100">
                <a:solidFill>
                  <a:schemeClr val="tx1"/>
                </a:solidFill>
                <a:latin typeface="Arial" charset="0"/>
                <a:ea typeface="ＭＳ Ｐゴシック" charset="0"/>
              </a:defRPr>
            </a:lvl9pPr>
          </a:lstStyle>
          <a:p>
            <a:pPr eaLnBrk="1" hangingPunct="1"/>
            <a:r>
              <a:rPr lang="en-US" sz="2000">
                <a:latin typeface="Arial Black" charset="0"/>
              </a:rPr>
              <a:t>SQL-92</a:t>
            </a:r>
          </a:p>
        </p:txBody>
      </p:sp>
      <p:sp>
        <p:nvSpPr>
          <p:cNvPr id="20" name="Title 1"/>
          <p:cNvSpPr txBox="1">
            <a:spLocks/>
          </p:cNvSpPr>
          <p:nvPr/>
        </p:nvSpPr>
        <p:spPr bwMode="auto">
          <a:xfrm>
            <a:off x="8480425" y="3095625"/>
            <a:ext cx="2981325" cy="13906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46304" tIns="73152" rIns="146304" bIns="73152"/>
          <a:lstStyle>
            <a:lvl1pPr defTabSz="457200" eaLnBrk="0" hangingPunct="0">
              <a:defRPr sz="2100">
                <a:solidFill>
                  <a:schemeClr val="tx1"/>
                </a:solidFill>
                <a:latin typeface="Arial" charset="0"/>
                <a:ea typeface="ＭＳ Ｐゴシック" charset="0"/>
                <a:cs typeface="ＭＳ Ｐゴシック" charset="0"/>
              </a:defRPr>
            </a:lvl1pPr>
            <a:lvl2pPr marL="742950" indent="-285750" defTabSz="457200" eaLnBrk="0" hangingPunct="0">
              <a:defRPr sz="2100">
                <a:solidFill>
                  <a:schemeClr val="tx1"/>
                </a:solidFill>
                <a:latin typeface="Arial" charset="0"/>
                <a:ea typeface="ＭＳ Ｐゴシック" charset="0"/>
              </a:defRPr>
            </a:lvl2pPr>
            <a:lvl3pPr marL="1143000" indent="-228600" defTabSz="457200" eaLnBrk="0" hangingPunct="0">
              <a:defRPr sz="2100">
                <a:solidFill>
                  <a:schemeClr val="tx1"/>
                </a:solidFill>
                <a:latin typeface="Arial" charset="0"/>
                <a:ea typeface="ＭＳ Ｐゴシック" charset="0"/>
              </a:defRPr>
            </a:lvl3pPr>
            <a:lvl4pPr marL="1600200" indent="-228600" defTabSz="457200" eaLnBrk="0" hangingPunct="0">
              <a:defRPr sz="2100">
                <a:solidFill>
                  <a:schemeClr val="tx1"/>
                </a:solidFill>
                <a:latin typeface="Arial" charset="0"/>
                <a:ea typeface="ＭＳ Ｐゴシック" charset="0"/>
              </a:defRPr>
            </a:lvl4pPr>
            <a:lvl5pPr marL="2057400" indent="-228600" defTabSz="457200" eaLnBrk="0" hangingPunct="0">
              <a:defRPr sz="2100">
                <a:solidFill>
                  <a:schemeClr val="tx1"/>
                </a:solidFill>
                <a:latin typeface="Arial" charset="0"/>
                <a:ea typeface="ＭＳ Ｐゴシック" charset="0"/>
              </a:defRPr>
            </a:lvl5pPr>
            <a:lvl6pPr marL="2514600" indent="-228600" eaLnBrk="0" fontAlgn="base" hangingPunct="0">
              <a:spcBef>
                <a:spcPct val="0"/>
              </a:spcBef>
              <a:spcAft>
                <a:spcPct val="0"/>
              </a:spcAft>
              <a:defRPr sz="2100">
                <a:solidFill>
                  <a:schemeClr val="tx1"/>
                </a:solidFill>
                <a:latin typeface="Arial" charset="0"/>
                <a:ea typeface="ＭＳ Ｐゴシック" charset="0"/>
              </a:defRPr>
            </a:lvl6pPr>
            <a:lvl7pPr marL="2971800" indent="-228600" eaLnBrk="0" fontAlgn="base" hangingPunct="0">
              <a:spcBef>
                <a:spcPct val="0"/>
              </a:spcBef>
              <a:spcAft>
                <a:spcPct val="0"/>
              </a:spcAft>
              <a:defRPr sz="2100">
                <a:solidFill>
                  <a:schemeClr val="tx1"/>
                </a:solidFill>
                <a:latin typeface="Arial" charset="0"/>
                <a:ea typeface="ＭＳ Ｐゴシック" charset="0"/>
              </a:defRPr>
            </a:lvl7pPr>
            <a:lvl8pPr marL="3429000" indent="-228600" eaLnBrk="0" fontAlgn="base" hangingPunct="0">
              <a:spcBef>
                <a:spcPct val="0"/>
              </a:spcBef>
              <a:spcAft>
                <a:spcPct val="0"/>
              </a:spcAft>
              <a:defRPr sz="2100">
                <a:solidFill>
                  <a:schemeClr val="tx1"/>
                </a:solidFill>
                <a:latin typeface="Arial" charset="0"/>
                <a:ea typeface="ＭＳ Ｐゴシック" charset="0"/>
              </a:defRPr>
            </a:lvl8pPr>
            <a:lvl9pPr marL="3886200" indent="-228600" eaLnBrk="0" fontAlgn="base" hangingPunct="0">
              <a:spcBef>
                <a:spcPct val="0"/>
              </a:spcBef>
              <a:spcAft>
                <a:spcPct val="0"/>
              </a:spcAft>
              <a:defRPr sz="2100">
                <a:solidFill>
                  <a:schemeClr val="tx1"/>
                </a:solidFill>
                <a:latin typeface="Arial" charset="0"/>
                <a:ea typeface="ＭＳ Ｐゴシック" charset="0"/>
              </a:defRPr>
            </a:lvl9pPr>
          </a:lstStyle>
          <a:p>
            <a:pPr eaLnBrk="1" hangingPunct="1"/>
            <a:r>
              <a:rPr lang="en-US" sz="2000" dirty="0" err="1">
                <a:latin typeface="Arial Black" charset="0"/>
              </a:rPr>
              <a:t>HiveQL</a:t>
            </a:r>
            <a:endParaRPr lang="en-US" sz="2000" dirty="0">
              <a:latin typeface="Arial Black" charset="0"/>
            </a:endParaRPr>
          </a:p>
          <a:p>
            <a:pPr eaLnBrk="1" hangingPunct="1"/>
            <a:r>
              <a:rPr lang="en-US" sz="2000" dirty="0">
                <a:latin typeface="Arial Black" charset="0"/>
              </a:rPr>
              <a:t>Impala SQL</a:t>
            </a:r>
          </a:p>
          <a:p>
            <a:pPr eaLnBrk="1" hangingPunct="1"/>
            <a:r>
              <a:rPr lang="en-US" sz="2000" dirty="0">
                <a:latin typeface="Arial Black" charset="0"/>
              </a:rPr>
              <a:t>Spark SQL</a:t>
            </a:r>
          </a:p>
        </p:txBody>
      </p:sp>
    </p:spTree>
    <p:extLst>
      <p:ext uri="{BB962C8B-B14F-4D97-AF65-F5344CB8AC3E}">
        <p14:creationId xmlns:p14="http://schemas.microsoft.com/office/powerpoint/2010/main" val="17334085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990601" y="1059766"/>
            <a:ext cx="10090149" cy="1079598"/>
          </a:xfrm>
          <a:prstGeom prst="rect">
            <a:avLst/>
          </a:prstGeom>
        </p:spPr>
        <p:txBody>
          <a:bodyPr/>
          <a:lstStyle>
            <a:lvl1pPr algn="l" defTabSz="1306221" rtl="0" eaLnBrk="1" latinLnBrk="0" hangingPunct="1">
              <a:lnSpc>
                <a:spcPct val="90000"/>
              </a:lnSpc>
              <a:spcBef>
                <a:spcPct val="0"/>
              </a:spcBef>
              <a:buNone/>
              <a:defRPr sz="4500" b="0" i="0" kern="1200">
                <a:solidFill>
                  <a:schemeClr val="accent5"/>
                </a:solidFill>
                <a:latin typeface="+mj-lt"/>
                <a:ea typeface="+mj-ea"/>
                <a:cs typeface="Gill Sans MT"/>
              </a:defRPr>
            </a:lvl1pPr>
          </a:lstStyle>
          <a:p>
            <a:pPr defTabSz="1097278">
              <a:defRPr/>
            </a:pPr>
            <a:r>
              <a:rPr lang="en-US" smtClean="0">
                <a:ea typeface="+mn-ea"/>
              </a:rPr>
              <a:t>Cold, Warm, Hot Strategy</a:t>
            </a:r>
            <a:endParaRPr lang="en-US" dirty="0">
              <a:ea typeface="+mn-ea"/>
            </a:endParaRPr>
          </a:p>
        </p:txBody>
      </p:sp>
      <p:pic>
        <p:nvPicPr>
          <p:cNvPr id="3" name="Picture 10" descr="cold to hot.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36688" y="2293938"/>
            <a:ext cx="8993187" cy="4279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41146668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537920" y="116726"/>
            <a:ext cx="10090149" cy="1079598"/>
          </a:xfrm>
          <a:prstGeom prst="rect">
            <a:avLst/>
          </a:prstGeom>
        </p:spPr>
        <p:txBody>
          <a:bodyPr/>
          <a:lstStyle>
            <a:lvl1pPr algn="l" defTabSz="1306221" rtl="0" eaLnBrk="1" latinLnBrk="0" hangingPunct="1">
              <a:lnSpc>
                <a:spcPct val="90000"/>
              </a:lnSpc>
              <a:spcBef>
                <a:spcPct val="0"/>
              </a:spcBef>
              <a:buNone/>
              <a:defRPr sz="4500" b="0" i="0" kern="1200">
                <a:solidFill>
                  <a:schemeClr val="accent5"/>
                </a:solidFill>
                <a:latin typeface="+mj-lt"/>
                <a:ea typeface="+mj-ea"/>
                <a:cs typeface="Gill Sans MT"/>
              </a:defRPr>
            </a:lvl1pPr>
          </a:lstStyle>
          <a:p>
            <a:pPr defTabSz="1097278">
              <a:defRPr/>
            </a:pPr>
            <a:r>
              <a:rPr lang="en-US" smtClean="0">
                <a:ea typeface="+mn-ea"/>
              </a:rPr>
              <a:t>Cold, Warm, Hot Strategy</a:t>
            </a:r>
            <a:endParaRPr lang="en-US" dirty="0">
              <a:ea typeface="+mn-ea"/>
            </a:endParaRPr>
          </a:p>
        </p:txBody>
      </p:sp>
      <p:pic>
        <p:nvPicPr>
          <p:cNvPr id="3" name="Picture 3" descr="WARM.png"/>
          <p:cNvPicPr>
            <a:picLocks noChangeAspect="1"/>
          </p:cNvPicPr>
          <p:nvPr/>
        </p:nvPicPr>
        <p:blipFill>
          <a:blip r:embed="rId3">
            <a:alphaModFix amt="48000"/>
            <a:extLst>
              <a:ext uri="{28A0092B-C50C-407E-A947-70E740481C1C}">
                <a14:useLocalDpi xmlns:a14="http://schemas.microsoft.com/office/drawing/2010/main" val="0"/>
              </a:ext>
            </a:extLst>
          </a:blip>
          <a:srcRect/>
          <a:stretch>
            <a:fillRect/>
          </a:stretch>
        </p:blipFill>
        <p:spPr bwMode="auto">
          <a:xfrm>
            <a:off x="4731205" y="3080599"/>
            <a:ext cx="3366752" cy="406236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 name="Picture 4" descr="HOT.png"/>
          <p:cNvPicPr>
            <a:picLocks noChangeAspect="1"/>
          </p:cNvPicPr>
          <p:nvPr/>
        </p:nvPicPr>
        <p:blipFill>
          <a:blip r:embed="rId4">
            <a:alphaModFix amt="50000"/>
            <a:extLst>
              <a:ext uri="{28A0092B-C50C-407E-A947-70E740481C1C}">
                <a14:useLocalDpi xmlns:a14="http://schemas.microsoft.com/office/drawing/2010/main" val="0"/>
              </a:ext>
            </a:extLst>
          </a:blip>
          <a:srcRect/>
          <a:stretch>
            <a:fillRect/>
          </a:stretch>
        </p:blipFill>
        <p:spPr bwMode="auto">
          <a:xfrm>
            <a:off x="7404097" y="427512"/>
            <a:ext cx="4239865" cy="67137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 name="Picture 7" descr="COLD.png"/>
          <p:cNvPicPr>
            <a:picLocks noChangeAspect="1"/>
          </p:cNvPicPr>
          <p:nvPr/>
        </p:nvPicPr>
        <p:blipFill>
          <a:blip r:embed="rId5">
            <a:alphaModFix amt="32000"/>
            <a:extLst>
              <a:ext uri="{28A0092B-C50C-407E-A947-70E740481C1C}">
                <a14:useLocalDpi xmlns:a14="http://schemas.microsoft.com/office/drawing/2010/main" val="0"/>
              </a:ext>
            </a:extLst>
          </a:blip>
          <a:srcRect/>
          <a:stretch>
            <a:fillRect/>
          </a:stretch>
        </p:blipFill>
        <p:spPr bwMode="auto">
          <a:xfrm>
            <a:off x="1244873" y="1119074"/>
            <a:ext cx="3558575" cy="602288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 name="TextBox 2"/>
          <p:cNvSpPr txBox="1">
            <a:spLocks noChangeArrowheads="1"/>
          </p:cNvSpPr>
          <p:nvPr/>
        </p:nvSpPr>
        <p:spPr bwMode="auto">
          <a:xfrm>
            <a:off x="8484445" y="7278786"/>
            <a:ext cx="2192878" cy="83099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100">
                <a:solidFill>
                  <a:schemeClr val="tx1"/>
                </a:solidFill>
                <a:latin typeface="Arial" charset="0"/>
                <a:ea typeface="ＭＳ Ｐゴシック" charset="0"/>
                <a:cs typeface="ＭＳ Ｐゴシック" charset="0"/>
              </a:defRPr>
            </a:lvl1pPr>
            <a:lvl2pPr marL="742950" indent="-285750" eaLnBrk="0" hangingPunct="0">
              <a:defRPr sz="2100">
                <a:solidFill>
                  <a:schemeClr val="tx1"/>
                </a:solidFill>
                <a:latin typeface="Arial" charset="0"/>
                <a:ea typeface="ＭＳ Ｐゴシック" charset="0"/>
              </a:defRPr>
            </a:lvl2pPr>
            <a:lvl3pPr marL="1143000" indent="-228600" eaLnBrk="0" hangingPunct="0">
              <a:defRPr sz="2100">
                <a:solidFill>
                  <a:schemeClr val="tx1"/>
                </a:solidFill>
                <a:latin typeface="Arial" charset="0"/>
                <a:ea typeface="ＭＳ Ｐゴシック" charset="0"/>
              </a:defRPr>
            </a:lvl3pPr>
            <a:lvl4pPr marL="1600200" indent="-228600" eaLnBrk="0" hangingPunct="0">
              <a:defRPr sz="2100">
                <a:solidFill>
                  <a:schemeClr val="tx1"/>
                </a:solidFill>
                <a:latin typeface="Arial" charset="0"/>
                <a:ea typeface="ＭＳ Ｐゴシック" charset="0"/>
              </a:defRPr>
            </a:lvl4pPr>
            <a:lvl5pPr marL="2057400" indent="-228600" eaLnBrk="0" hangingPunct="0">
              <a:defRPr sz="2100">
                <a:solidFill>
                  <a:schemeClr val="tx1"/>
                </a:solidFill>
                <a:latin typeface="Arial" charset="0"/>
                <a:ea typeface="ＭＳ Ｐゴシック" charset="0"/>
              </a:defRPr>
            </a:lvl5pPr>
            <a:lvl6pPr marL="2514600" indent="-228600" defTabSz="1096963" eaLnBrk="0" fontAlgn="base" hangingPunct="0">
              <a:spcBef>
                <a:spcPct val="0"/>
              </a:spcBef>
              <a:spcAft>
                <a:spcPct val="0"/>
              </a:spcAft>
              <a:defRPr sz="2100">
                <a:solidFill>
                  <a:schemeClr val="tx1"/>
                </a:solidFill>
                <a:latin typeface="Arial" charset="0"/>
                <a:ea typeface="ＭＳ Ｐゴシック" charset="0"/>
              </a:defRPr>
            </a:lvl6pPr>
            <a:lvl7pPr marL="2971800" indent="-228600" defTabSz="1096963" eaLnBrk="0" fontAlgn="base" hangingPunct="0">
              <a:spcBef>
                <a:spcPct val="0"/>
              </a:spcBef>
              <a:spcAft>
                <a:spcPct val="0"/>
              </a:spcAft>
              <a:defRPr sz="2100">
                <a:solidFill>
                  <a:schemeClr val="tx1"/>
                </a:solidFill>
                <a:latin typeface="Arial" charset="0"/>
                <a:ea typeface="ＭＳ Ｐゴシック" charset="0"/>
              </a:defRPr>
            </a:lvl7pPr>
            <a:lvl8pPr marL="3429000" indent="-228600" defTabSz="1096963" eaLnBrk="0" fontAlgn="base" hangingPunct="0">
              <a:spcBef>
                <a:spcPct val="0"/>
              </a:spcBef>
              <a:spcAft>
                <a:spcPct val="0"/>
              </a:spcAft>
              <a:defRPr sz="2100">
                <a:solidFill>
                  <a:schemeClr val="tx1"/>
                </a:solidFill>
                <a:latin typeface="Arial" charset="0"/>
                <a:ea typeface="ＭＳ Ｐゴシック" charset="0"/>
              </a:defRPr>
            </a:lvl8pPr>
            <a:lvl9pPr marL="3886200" indent="-228600" defTabSz="1096963" eaLnBrk="0" fontAlgn="base" hangingPunct="0">
              <a:spcBef>
                <a:spcPct val="0"/>
              </a:spcBef>
              <a:spcAft>
                <a:spcPct val="0"/>
              </a:spcAft>
              <a:defRPr sz="2100">
                <a:solidFill>
                  <a:schemeClr val="tx1"/>
                </a:solidFill>
                <a:latin typeface="Arial" charset="0"/>
                <a:ea typeface="ＭＳ Ｐゴシック" charset="0"/>
              </a:defRPr>
            </a:lvl9pPr>
          </a:lstStyle>
          <a:p>
            <a:pPr algn="ctr" eaLnBrk="1" hangingPunct="1"/>
            <a:r>
              <a:rPr lang="en-US" sz="2400" dirty="0" smtClean="0">
                <a:latin typeface="Gill Sans MT" charset="0"/>
              </a:rPr>
              <a:t>Aggregated data</a:t>
            </a:r>
            <a:endParaRPr lang="en-US" sz="2400" dirty="0">
              <a:latin typeface="Gill Sans MT" charset="0"/>
            </a:endParaRPr>
          </a:p>
          <a:p>
            <a:pPr algn="ctr" eaLnBrk="1" hangingPunct="1"/>
            <a:endParaRPr lang="en-US" sz="2400" dirty="0">
              <a:latin typeface="Gill Sans MT" charset="0"/>
            </a:endParaRPr>
          </a:p>
        </p:txBody>
      </p:sp>
      <p:sp>
        <p:nvSpPr>
          <p:cNvPr id="7" name="TextBox 6"/>
          <p:cNvSpPr txBox="1">
            <a:spLocks noChangeArrowheads="1"/>
          </p:cNvSpPr>
          <p:nvPr/>
        </p:nvSpPr>
        <p:spPr bwMode="auto">
          <a:xfrm>
            <a:off x="5047250" y="7260079"/>
            <a:ext cx="3033713"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100">
                <a:solidFill>
                  <a:schemeClr val="tx1"/>
                </a:solidFill>
                <a:latin typeface="Arial" charset="0"/>
                <a:ea typeface="ＭＳ Ｐゴシック" charset="0"/>
                <a:cs typeface="ＭＳ Ｐゴシック" charset="0"/>
              </a:defRPr>
            </a:lvl1pPr>
            <a:lvl2pPr marL="742950" indent="-285750" eaLnBrk="0" hangingPunct="0">
              <a:defRPr sz="2100">
                <a:solidFill>
                  <a:schemeClr val="tx1"/>
                </a:solidFill>
                <a:latin typeface="Arial" charset="0"/>
                <a:ea typeface="ＭＳ Ｐゴシック" charset="0"/>
              </a:defRPr>
            </a:lvl2pPr>
            <a:lvl3pPr marL="1143000" indent="-228600" eaLnBrk="0" hangingPunct="0">
              <a:defRPr sz="2100">
                <a:solidFill>
                  <a:schemeClr val="tx1"/>
                </a:solidFill>
                <a:latin typeface="Arial" charset="0"/>
                <a:ea typeface="ＭＳ Ｐゴシック" charset="0"/>
              </a:defRPr>
            </a:lvl3pPr>
            <a:lvl4pPr marL="1600200" indent="-228600" eaLnBrk="0" hangingPunct="0">
              <a:defRPr sz="2100">
                <a:solidFill>
                  <a:schemeClr val="tx1"/>
                </a:solidFill>
                <a:latin typeface="Arial" charset="0"/>
                <a:ea typeface="ＭＳ Ｐゴシック" charset="0"/>
              </a:defRPr>
            </a:lvl4pPr>
            <a:lvl5pPr marL="2057400" indent="-228600" eaLnBrk="0" hangingPunct="0">
              <a:defRPr sz="2100">
                <a:solidFill>
                  <a:schemeClr val="tx1"/>
                </a:solidFill>
                <a:latin typeface="Arial" charset="0"/>
                <a:ea typeface="ＭＳ Ｐゴシック" charset="0"/>
              </a:defRPr>
            </a:lvl5pPr>
            <a:lvl6pPr marL="2514600" indent="-228600" defTabSz="1096963" eaLnBrk="0" fontAlgn="base" hangingPunct="0">
              <a:spcBef>
                <a:spcPct val="0"/>
              </a:spcBef>
              <a:spcAft>
                <a:spcPct val="0"/>
              </a:spcAft>
              <a:defRPr sz="2100">
                <a:solidFill>
                  <a:schemeClr val="tx1"/>
                </a:solidFill>
                <a:latin typeface="Arial" charset="0"/>
                <a:ea typeface="ＭＳ Ｐゴシック" charset="0"/>
              </a:defRPr>
            </a:lvl6pPr>
            <a:lvl7pPr marL="2971800" indent="-228600" defTabSz="1096963" eaLnBrk="0" fontAlgn="base" hangingPunct="0">
              <a:spcBef>
                <a:spcPct val="0"/>
              </a:spcBef>
              <a:spcAft>
                <a:spcPct val="0"/>
              </a:spcAft>
              <a:defRPr sz="2100">
                <a:solidFill>
                  <a:schemeClr val="tx1"/>
                </a:solidFill>
                <a:latin typeface="Arial" charset="0"/>
                <a:ea typeface="ＭＳ Ｐゴシック" charset="0"/>
              </a:defRPr>
            </a:lvl7pPr>
            <a:lvl8pPr marL="3429000" indent="-228600" defTabSz="1096963" eaLnBrk="0" fontAlgn="base" hangingPunct="0">
              <a:spcBef>
                <a:spcPct val="0"/>
              </a:spcBef>
              <a:spcAft>
                <a:spcPct val="0"/>
              </a:spcAft>
              <a:defRPr sz="2100">
                <a:solidFill>
                  <a:schemeClr val="tx1"/>
                </a:solidFill>
                <a:latin typeface="Arial" charset="0"/>
                <a:ea typeface="ＭＳ Ｐゴシック" charset="0"/>
              </a:defRPr>
            </a:lvl8pPr>
            <a:lvl9pPr marL="3886200" indent="-228600" defTabSz="1096963" eaLnBrk="0" fontAlgn="base" hangingPunct="0">
              <a:spcBef>
                <a:spcPct val="0"/>
              </a:spcBef>
              <a:spcAft>
                <a:spcPct val="0"/>
              </a:spcAft>
              <a:defRPr sz="2100">
                <a:solidFill>
                  <a:schemeClr val="tx1"/>
                </a:solidFill>
                <a:latin typeface="Arial" charset="0"/>
                <a:ea typeface="ＭＳ Ｐゴシック" charset="0"/>
              </a:defRPr>
            </a:lvl9pPr>
          </a:lstStyle>
          <a:p>
            <a:pPr algn="ctr" eaLnBrk="1" hangingPunct="1"/>
            <a:r>
              <a:rPr lang="en-US" sz="2400" dirty="0">
                <a:latin typeface="Gill Sans MT" charset="0"/>
              </a:rPr>
              <a:t>Prepared </a:t>
            </a:r>
            <a:r>
              <a:rPr lang="en-US" sz="2400" dirty="0" smtClean="0">
                <a:latin typeface="Gill Sans MT" charset="0"/>
              </a:rPr>
              <a:t>data</a:t>
            </a:r>
            <a:endParaRPr lang="en-US" sz="2400" dirty="0">
              <a:latin typeface="Gill Sans MT" charset="0"/>
            </a:endParaRPr>
          </a:p>
        </p:txBody>
      </p:sp>
      <p:sp>
        <p:nvSpPr>
          <p:cNvPr id="8" name="TextBox 7"/>
          <p:cNvSpPr txBox="1">
            <a:spLocks noChangeArrowheads="1"/>
          </p:cNvSpPr>
          <p:nvPr/>
        </p:nvSpPr>
        <p:spPr bwMode="auto">
          <a:xfrm>
            <a:off x="158033" y="1161962"/>
            <a:ext cx="910798" cy="83099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100">
                <a:solidFill>
                  <a:schemeClr val="tx1"/>
                </a:solidFill>
                <a:latin typeface="Arial" charset="0"/>
                <a:ea typeface="ＭＳ Ｐゴシック" charset="0"/>
                <a:cs typeface="ＭＳ Ｐゴシック" charset="0"/>
              </a:defRPr>
            </a:lvl1pPr>
            <a:lvl2pPr marL="742950" indent="-285750" eaLnBrk="0" hangingPunct="0">
              <a:defRPr sz="2100">
                <a:solidFill>
                  <a:schemeClr val="tx1"/>
                </a:solidFill>
                <a:latin typeface="Arial" charset="0"/>
                <a:ea typeface="ＭＳ Ｐゴシック" charset="0"/>
              </a:defRPr>
            </a:lvl2pPr>
            <a:lvl3pPr marL="1143000" indent="-228600" eaLnBrk="0" hangingPunct="0">
              <a:defRPr sz="2100">
                <a:solidFill>
                  <a:schemeClr val="tx1"/>
                </a:solidFill>
                <a:latin typeface="Arial" charset="0"/>
                <a:ea typeface="ＭＳ Ｐゴシック" charset="0"/>
              </a:defRPr>
            </a:lvl3pPr>
            <a:lvl4pPr marL="1600200" indent="-228600" eaLnBrk="0" hangingPunct="0">
              <a:defRPr sz="2100">
                <a:solidFill>
                  <a:schemeClr val="tx1"/>
                </a:solidFill>
                <a:latin typeface="Arial" charset="0"/>
                <a:ea typeface="ＭＳ Ｐゴシック" charset="0"/>
              </a:defRPr>
            </a:lvl4pPr>
            <a:lvl5pPr marL="2057400" indent="-228600" eaLnBrk="0" hangingPunct="0">
              <a:defRPr sz="2100">
                <a:solidFill>
                  <a:schemeClr val="tx1"/>
                </a:solidFill>
                <a:latin typeface="Arial" charset="0"/>
                <a:ea typeface="ＭＳ Ｐゴシック" charset="0"/>
              </a:defRPr>
            </a:lvl5pPr>
            <a:lvl6pPr marL="2514600" indent="-228600" defTabSz="1096963" eaLnBrk="0" fontAlgn="base" hangingPunct="0">
              <a:spcBef>
                <a:spcPct val="0"/>
              </a:spcBef>
              <a:spcAft>
                <a:spcPct val="0"/>
              </a:spcAft>
              <a:defRPr sz="2100">
                <a:solidFill>
                  <a:schemeClr val="tx1"/>
                </a:solidFill>
                <a:latin typeface="Arial" charset="0"/>
                <a:ea typeface="ＭＳ Ｐゴシック" charset="0"/>
              </a:defRPr>
            </a:lvl6pPr>
            <a:lvl7pPr marL="2971800" indent="-228600" defTabSz="1096963" eaLnBrk="0" fontAlgn="base" hangingPunct="0">
              <a:spcBef>
                <a:spcPct val="0"/>
              </a:spcBef>
              <a:spcAft>
                <a:spcPct val="0"/>
              </a:spcAft>
              <a:defRPr sz="2100">
                <a:solidFill>
                  <a:schemeClr val="tx1"/>
                </a:solidFill>
                <a:latin typeface="Arial" charset="0"/>
                <a:ea typeface="ＭＳ Ｐゴシック" charset="0"/>
              </a:defRPr>
            </a:lvl7pPr>
            <a:lvl8pPr marL="3429000" indent="-228600" defTabSz="1096963" eaLnBrk="0" fontAlgn="base" hangingPunct="0">
              <a:spcBef>
                <a:spcPct val="0"/>
              </a:spcBef>
              <a:spcAft>
                <a:spcPct val="0"/>
              </a:spcAft>
              <a:defRPr sz="2100">
                <a:solidFill>
                  <a:schemeClr val="tx1"/>
                </a:solidFill>
                <a:latin typeface="Arial" charset="0"/>
                <a:ea typeface="ＭＳ Ｐゴシック" charset="0"/>
              </a:defRPr>
            </a:lvl8pPr>
            <a:lvl9pPr marL="3886200" indent="-228600" defTabSz="1096963" eaLnBrk="0" fontAlgn="base" hangingPunct="0">
              <a:spcBef>
                <a:spcPct val="0"/>
              </a:spcBef>
              <a:spcAft>
                <a:spcPct val="0"/>
              </a:spcAft>
              <a:defRPr sz="2100">
                <a:solidFill>
                  <a:schemeClr val="tx1"/>
                </a:solidFill>
                <a:latin typeface="Arial" charset="0"/>
                <a:ea typeface="ＭＳ Ｐゴシック" charset="0"/>
              </a:defRPr>
            </a:lvl9pPr>
          </a:lstStyle>
          <a:p>
            <a:pPr algn="ctr" eaLnBrk="1" hangingPunct="1"/>
            <a:r>
              <a:rPr lang="en-US" sz="2400" dirty="0" smtClean="0">
                <a:latin typeface="Gill Sans MT" charset="0"/>
              </a:rPr>
              <a:t>Data </a:t>
            </a:r>
          </a:p>
          <a:p>
            <a:pPr algn="ctr" eaLnBrk="1" hangingPunct="1"/>
            <a:r>
              <a:rPr lang="en-US" sz="2400" dirty="0" smtClean="0">
                <a:latin typeface="Gill Sans MT" charset="0"/>
              </a:rPr>
              <a:t>Size</a:t>
            </a:r>
            <a:endParaRPr lang="en-US" sz="2400" dirty="0">
              <a:latin typeface="Gill Sans MT" charset="0"/>
            </a:endParaRPr>
          </a:p>
        </p:txBody>
      </p:sp>
      <p:cxnSp>
        <p:nvCxnSpPr>
          <p:cNvPr id="9" name="Straight Arrow Connector 8"/>
          <p:cNvCxnSpPr/>
          <p:nvPr/>
        </p:nvCxnSpPr>
        <p:spPr>
          <a:xfrm flipH="1" flipV="1">
            <a:off x="1232298" y="1131649"/>
            <a:ext cx="12575" cy="5985163"/>
          </a:xfrm>
          <a:prstGeom prst="straightConnector1">
            <a:avLst/>
          </a:prstGeom>
          <a:ln w="63500">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flipV="1">
            <a:off x="1244873" y="7129387"/>
            <a:ext cx="10826622" cy="12573"/>
          </a:xfrm>
          <a:prstGeom prst="straightConnector1">
            <a:avLst/>
          </a:prstGeom>
          <a:ln w="63500">
            <a:tailEnd type="arrow"/>
          </a:ln>
        </p:spPr>
        <p:style>
          <a:lnRef idx="2">
            <a:schemeClr val="accent1"/>
          </a:lnRef>
          <a:fillRef idx="0">
            <a:schemeClr val="accent1"/>
          </a:fillRef>
          <a:effectRef idx="1">
            <a:schemeClr val="accent1"/>
          </a:effectRef>
          <a:fontRef idx="minor">
            <a:schemeClr val="tx1"/>
          </a:fontRef>
        </p:style>
      </p:cxnSp>
      <p:sp>
        <p:nvSpPr>
          <p:cNvPr id="11" name="Oval 10"/>
          <p:cNvSpPr/>
          <p:nvPr/>
        </p:nvSpPr>
        <p:spPr bwMode="auto">
          <a:xfrm rot="1949434">
            <a:off x="5029672" y="4511105"/>
            <a:ext cx="3797437" cy="1930632"/>
          </a:xfrm>
          <a:prstGeom prst="ellipse">
            <a:avLst/>
          </a:prstGeom>
          <a:noFill/>
          <a:ln w="38100">
            <a:solidFill>
              <a:schemeClr val="accent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solidFill>
                <a:schemeClr val="tx1">
                  <a:lumMod val="50000"/>
                </a:schemeClr>
              </a:solidFill>
              <a:latin typeface="Gill Sans"/>
              <a:ea typeface="Segoe UI" pitchFamily="34" charset="0"/>
              <a:cs typeface="Gill Sans"/>
            </a:endParaRPr>
          </a:p>
          <a:p>
            <a:pPr algn="ctr" defTabSz="932472" fontAlgn="base">
              <a:lnSpc>
                <a:spcPct val="90000"/>
              </a:lnSpc>
              <a:spcBef>
                <a:spcPct val="0"/>
              </a:spcBef>
              <a:spcAft>
                <a:spcPct val="0"/>
              </a:spcAft>
            </a:pPr>
            <a:r>
              <a:rPr lang="en-US" sz="2400" dirty="0" smtClean="0">
                <a:solidFill>
                  <a:schemeClr val="tx1">
                    <a:lumMod val="50000"/>
                  </a:schemeClr>
                </a:solidFill>
                <a:latin typeface="Gill Sans"/>
                <a:ea typeface="Segoe UI" pitchFamily="34" charset="0"/>
                <a:cs typeface="Gill Sans"/>
              </a:rPr>
              <a:t>Relational DB</a:t>
            </a:r>
          </a:p>
        </p:txBody>
      </p:sp>
      <p:sp>
        <p:nvSpPr>
          <p:cNvPr id="12" name="TextBox 7"/>
          <p:cNvSpPr txBox="1">
            <a:spLocks noChangeArrowheads="1"/>
          </p:cNvSpPr>
          <p:nvPr/>
        </p:nvSpPr>
        <p:spPr bwMode="auto">
          <a:xfrm>
            <a:off x="12000053" y="6510710"/>
            <a:ext cx="2024490"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100">
                <a:solidFill>
                  <a:schemeClr val="tx1"/>
                </a:solidFill>
                <a:latin typeface="Arial" charset="0"/>
                <a:ea typeface="ＭＳ Ｐゴシック" charset="0"/>
                <a:cs typeface="ＭＳ Ｐゴシック" charset="0"/>
              </a:defRPr>
            </a:lvl1pPr>
            <a:lvl2pPr marL="742950" indent="-285750" eaLnBrk="0" hangingPunct="0">
              <a:defRPr sz="2100">
                <a:solidFill>
                  <a:schemeClr val="tx1"/>
                </a:solidFill>
                <a:latin typeface="Arial" charset="0"/>
                <a:ea typeface="ＭＳ Ｐゴシック" charset="0"/>
              </a:defRPr>
            </a:lvl2pPr>
            <a:lvl3pPr marL="1143000" indent="-228600" eaLnBrk="0" hangingPunct="0">
              <a:defRPr sz="2100">
                <a:solidFill>
                  <a:schemeClr val="tx1"/>
                </a:solidFill>
                <a:latin typeface="Arial" charset="0"/>
                <a:ea typeface="ＭＳ Ｐゴシック" charset="0"/>
              </a:defRPr>
            </a:lvl3pPr>
            <a:lvl4pPr marL="1600200" indent="-228600" eaLnBrk="0" hangingPunct="0">
              <a:defRPr sz="2100">
                <a:solidFill>
                  <a:schemeClr val="tx1"/>
                </a:solidFill>
                <a:latin typeface="Arial" charset="0"/>
                <a:ea typeface="ＭＳ Ｐゴシック" charset="0"/>
              </a:defRPr>
            </a:lvl4pPr>
            <a:lvl5pPr marL="2057400" indent="-228600" eaLnBrk="0" hangingPunct="0">
              <a:defRPr sz="2100">
                <a:solidFill>
                  <a:schemeClr val="tx1"/>
                </a:solidFill>
                <a:latin typeface="Arial" charset="0"/>
                <a:ea typeface="ＭＳ Ｐゴシック" charset="0"/>
              </a:defRPr>
            </a:lvl5pPr>
            <a:lvl6pPr marL="2514600" indent="-228600" defTabSz="1096963" eaLnBrk="0" fontAlgn="base" hangingPunct="0">
              <a:spcBef>
                <a:spcPct val="0"/>
              </a:spcBef>
              <a:spcAft>
                <a:spcPct val="0"/>
              </a:spcAft>
              <a:defRPr sz="2100">
                <a:solidFill>
                  <a:schemeClr val="tx1"/>
                </a:solidFill>
                <a:latin typeface="Arial" charset="0"/>
                <a:ea typeface="ＭＳ Ｐゴシック" charset="0"/>
              </a:defRPr>
            </a:lvl6pPr>
            <a:lvl7pPr marL="2971800" indent="-228600" defTabSz="1096963" eaLnBrk="0" fontAlgn="base" hangingPunct="0">
              <a:spcBef>
                <a:spcPct val="0"/>
              </a:spcBef>
              <a:spcAft>
                <a:spcPct val="0"/>
              </a:spcAft>
              <a:defRPr sz="2100">
                <a:solidFill>
                  <a:schemeClr val="tx1"/>
                </a:solidFill>
                <a:latin typeface="Arial" charset="0"/>
                <a:ea typeface="ＭＳ Ｐゴシック" charset="0"/>
              </a:defRPr>
            </a:lvl7pPr>
            <a:lvl8pPr marL="3429000" indent="-228600" defTabSz="1096963" eaLnBrk="0" fontAlgn="base" hangingPunct="0">
              <a:spcBef>
                <a:spcPct val="0"/>
              </a:spcBef>
              <a:spcAft>
                <a:spcPct val="0"/>
              </a:spcAft>
              <a:defRPr sz="2100">
                <a:solidFill>
                  <a:schemeClr val="tx1"/>
                </a:solidFill>
                <a:latin typeface="Arial" charset="0"/>
                <a:ea typeface="ＭＳ Ｐゴシック" charset="0"/>
              </a:defRPr>
            </a:lvl8pPr>
            <a:lvl9pPr marL="3886200" indent="-228600" defTabSz="1096963" eaLnBrk="0" fontAlgn="base" hangingPunct="0">
              <a:spcBef>
                <a:spcPct val="0"/>
              </a:spcBef>
              <a:spcAft>
                <a:spcPct val="0"/>
              </a:spcAft>
              <a:defRPr sz="2100">
                <a:solidFill>
                  <a:schemeClr val="tx1"/>
                </a:solidFill>
                <a:latin typeface="Arial" charset="0"/>
                <a:ea typeface="ＭＳ Ｐゴシック" charset="0"/>
              </a:defRPr>
            </a:lvl9pPr>
          </a:lstStyle>
          <a:p>
            <a:pPr algn="ctr" eaLnBrk="1" hangingPunct="1"/>
            <a:r>
              <a:rPr lang="en-US" sz="2400" dirty="0" smtClean="0">
                <a:latin typeface="Gill Sans MT" charset="0"/>
              </a:rPr>
              <a:t>Performance</a:t>
            </a:r>
            <a:endParaRPr lang="en-US" sz="2400" dirty="0">
              <a:latin typeface="Gill Sans MT" charset="0"/>
            </a:endParaRPr>
          </a:p>
        </p:txBody>
      </p:sp>
      <p:sp>
        <p:nvSpPr>
          <p:cNvPr id="13" name="Oval 12"/>
          <p:cNvSpPr/>
          <p:nvPr/>
        </p:nvSpPr>
        <p:spPr bwMode="auto">
          <a:xfrm rot="1949434">
            <a:off x="1079207" y="1935683"/>
            <a:ext cx="5640098" cy="2217489"/>
          </a:xfrm>
          <a:prstGeom prst="ellipse">
            <a:avLst/>
          </a:prstGeom>
          <a:noFill/>
          <a:ln w="38100">
            <a:solidFill>
              <a:schemeClr val="accent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solidFill>
                <a:schemeClr val="tx1">
                  <a:lumMod val="50000"/>
                </a:schemeClr>
              </a:solidFill>
              <a:latin typeface="Gill Sans"/>
              <a:ea typeface="Segoe UI" pitchFamily="34" charset="0"/>
              <a:cs typeface="Gill Sans"/>
            </a:endParaRPr>
          </a:p>
          <a:p>
            <a:pPr algn="ctr" defTabSz="932472" fontAlgn="base">
              <a:lnSpc>
                <a:spcPct val="90000"/>
              </a:lnSpc>
              <a:spcBef>
                <a:spcPct val="0"/>
              </a:spcBef>
              <a:spcAft>
                <a:spcPct val="0"/>
              </a:spcAft>
            </a:pPr>
            <a:r>
              <a:rPr lang="en-US" sz="2400" dirty="0" err="1" smtClean="0">
                <a:solidFill>
                  <a:schemeClr val="tx1">
                    <a:lumMod val="50000"/>
                  </a:schemeClr>
                </a:solidFill>
                <a:latin typeface="Gill Sans"/>
                <a:ea typeface="Segoe UI" pitchFamily="34" charset="0"/>
                <a:cs typeface="Gill Sans"/>
              </a:rPr>
              <a:t>Hadoop</a:t>
            </a:r>
            <a:endParaRPr lang="en-US" sz="2400" dirty="0" smtClean="0">
              <a:solidFill>
                <a:schemeClr val="tx1">
                  <a:lumMod val="50000"/>
                </a:schemeClr>
              </a:solidFill>
              <a:latin typeface="Gill Sans"/>
              <a:ea typeface="Segoe UI" pitchFamily="34" charset="0"/>
              <a:cs typeface="Gill Sans"/>
            </a:endParaRPr>
          </a:p>
        </p:txBody>
      </p:sp>
      <p:sp>
        <p:nvSpPr>
          <p:cNvPr id="14" name="Oval 13"/>
          <p:cNvSpPr/>
          <p:nvPr/>
        </p:nvSpPr>
        <p:spPr bwMode="auto">
          <a:xfrm rot="1949434">
            <a:off x="7707151" y="4737005"/>
            <a:ext cx="3430057" cy="1953147"/>
          </a:xfrm>
          <a:prstGeom prst="ellipse">
            <a:avLst/>
          </a:prstGeom>
          <a:noFill/>
          <a:ln w="38100">
            <a:solidFill>
              <a:schemeClr val="accent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solidFill>
                <a:schemeClr val="tx1">
                  <a:lumMod val="50000"/>
                </a:schemeClr>
              </a:solidFill>
              <a:latin typeface="Gill Sans"/>
              <a:ea typeface="Segoe UI" pitchFamily="34" charset="0"/>
              <a:cs typeface="Gill Sans"/>
            </a:endParaRPr>
          </a:p>
          <a:p>
            <a:pPr algn="ctr" defTabSz="932472" fontAlgn="base">
              <a:lnSpc>
                <a:spcPct val="90000"/>
              </a:lnSpc>
              <a:spcBef>
                <a:spcPct val="0"/>
              </a:spcBef>
              <a:spcAft>
                <a:spcPct val="0"/>
              </a:spcAft>
            </a:pPr>
            <a:r>
              <a:rPr lang="en-US" sz="2400" dirty="0" smtClean="0">
                <a:solidFill>
                  <a:schemeClr val="tx1">
                    <a:lumMod val="50000"/>
                  </a:schemeClr>
                </a:solidFill>
                <a:latin typeface="Gill Sans"/>
                <a:ea typeface="Segoe UI" pitchFamily="34" charset="0"/>
                <a:cs typeface="Gill Sans"/>
              </a:rPr>
              <a:t>Tableau Data Extracts</a:t>
            </a:r>
          </a:p>
        </p:txBody>
      </p:sp>
      <p:sp>
        <p:nvSpPr>
          <p:cNvPr id="15" name="TextBox 7"/>
          <p:cNvSpPr txBox="1">
            <a:spLocks noChangeArrowheads="1"/>
          </p:cNvSpPr>
          <p:nvPr/>
        </p:nvSpPr>
        <p:spPr bwMode="auto">
          <a:xfrm>
            <a:off x="1082858" y="7241388"/>
            <a:ext cx="3795605"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100">
                <a:solidFill>
                  <a:schemeClr val="tx1"/>
                </a:solidFill>
                <a:latin typeface="Arial" charset="0"/>
                <a:ea typeface="ＭＳ Ｐゴシック" charset="0"/>
                <a:cs typeface="ＭＳ Ｐゴシック" charset="0"/>
              </a:defRPr>
            </a:lvl1pPr>
            <a:lvl2pPr marL="742950" indent="-285750" eaLnBrk="0" hangingPunct="0">
              <a:defRPr sz="2100">
                <a:solidFill>
                  <a:schemeClr val="tx1"/>
                </a:solidFill>
                <a:latin typeface="Arial" charset="0"/>
                <a:ea typeface="ＭＳ Ｐゴシック" charset="0"/>
              </a:defRPr>
            </a:lvl2pPr>
            <a:lvl3pPr marL="1143000" indent="-228600" eaLnBrk="0" hangingPunct="0">
              <a:defRPr sz="2100">
                <a:solidFill>
                  <a:schemeClr val="tx1"/>
                </a:solidFill>
                <a:latin typeface="Arial" charset="0"/>
                <a:ea typeface="ＭＳ Ｐゴシック" charset="0"/>
              </a:defRPr>
            </a:lvl3pPr>
            <a:lvl4pPr marL="1600200" indent="-228600" eaLnBrk="0" hangingPunct="0">
              <a:defRPr sz="2100">
                <a:solidFill>
                  <a:schemeClr val="tx1"/>
                </a:solidFill>
                <a:latin typeface="Arial" charset="0"/>
                <a:ea typeface="ＭＳ Ｐゴシック" charset="0"/>
              </a:defRPr>
            </a:lvl4pPr>
            <a:lvl5pPr marL="2057400" indent="-228600" eaLnBrk="0" hangingPunct="0">
              <a:defRPr sz="2100">
                <a:solidFill>
                  <a:schemeClr val="tx1"/>
                </a:solidFill>
                <a:latin typeface="Arial" charset="0"/>
                <a:ea typeface="ＭＳ Ｐゴシック" charset="0"/>
              </a:defRPr>
            </a:lvl5pPr>
            <a:lvl6pPr marL="2514600" indent="-228600" defTabSz="1096963" eaLnBrk="0" fontAlgn="base" hangingPunct="0">
              <a:spcBef>
                <a:spcPct val="0"/>
              </a:spcBef>
              <a:spcAft>
                <a:spcPct val="0"/>
              </a:spcAft>
              <a:defRPr sz="2100">
                <a:solidFill>
                  <a:schemeClr val="tx1"/>
                </a:solidFill>
                <a:latin typeface="Arial" charset="0"/>
                <a:ea typeface="ＭＳ Ｐゴシック" charset="0"/>
              </a:defRPr>
            </a:lvl6pPr>
            <a:lvl7pPr marL="2971800" indent="-228600" defTabSz="1096963" eaLnBrk="0" fontAlgn="base" hangingPunct="0">
              <a:spcBef>
                <a:spcPct val="0"/>
              </a:spcBef>
              <a:spcAft>
                <a:spcPct val="0"/>
              </a:spcAft>
              <a:defRPr sz="2100">
                <a:solidFill>
                  <a:schemeClr val="tx1"/>
                </a:solidFill>
                <a:latin typeface="Arial" charset="0"/>
                <a:ea typeface="ＭＳ Ｐゴシック" charset="0"/>
              </a:defRPr>
            </a:lvl7pPr>
            <a:lvl8pPr marL="3429000" indent="-228600" defTabSz="1096963" eaLnBrk="0" fontAlgn="base" hangingPunct="0">
              <a:spcBef>
                <a:spcPct val="0"/>
              </a:spcBef>
              <a:spcAft>
                <a:spcPct val="0"/>
              </a:spcAft>
              <a:defRPr sz="2100">
                <a:solidFill>
                  <a:schemeClr val="tx1"/>
                </a:solidFill>
                <a:latin typeface="Arial" charset="0"/>
                <a:ea typeface="ＭＳ Ｐゴシック" charset="0"/>
              </a:defRPr>
            </a:lvl8pPr>
            <a:lvl9pPr marL="3886200" indent="-228600" defTabSz="1096963" eaLnBrk="0" fontAlgn="base" hangingPunct="0">
              <a:spcBef>
                <a:spcPct val="0"/>
              </a:spcBef>
              <a:spcAft>
                <a:spcPct val="0"/>
              </a:spcAft>
              <a:defRPr sz="2100">
                <a:solidFill>
                  <a:schemeClr val="tx1"/>
                </a:solidFill>
                <a:latin typeface="Arial" charset="0"/>
                <a:ea typeface="ＭＳ Ｐゴシック" charset="0"/>
              </a:defRPr>
            </a:lvl9pPr>
          </a:lstStyle>
          <a:p>
            <a:pPr algn="ctr" eaLnBrk="1" hangingPunct="1"/>
            <a:r>
              <a:rPr lang="en-US" sz="2400" dirty="0" smtClean="0">
                <a:latin typeface="Gill Sans MT" charset="0"/>
              </a:rPr>
              <a:t>Large data (raw or prepared)</a:t>
            </a:r>
            <a:endParaRPr lang="en-US" sz="2400" dirty="0">
              <a:latin typeface="Gill Sans MT" charset="0"/>
            </a:endParaRPr>
          </a:p>
        </p:txBody>
      </p:sp>
      <p:sp>
        <p:nvSpPr>
          <p:cNvPr id="16" name="Oval 15"/>
          <p:cNvSpPr/>
          <p:nvPr/>
        </p:nvSpPr>
        <p:spPr bwMode="auto">
          <a:xfrm rot="1949434">
            <a:off x="8054515" y="3303768"/>
            <a:ext cx="3131685" cy="1876447"/>
          </a:xfrm>
          <a:prstGeom prst="ellipse">
            <a:avLst/>
          </a:prstGeom>
          <a:noFill/>
          <a:ln w="38100">
            <a:solidFill>
              <a:schemeClr val="accent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solidFill>
                <a:schemeClr val="tx1">
                  <a:lumMod val="50000"/>
                </a:schemeClr>
              </a:solidFill>
              <a:latin typeface="Gill Sans"/>
              <a:ea typeface="Segoe UI" pitchFamily="34" charset="0"/>
              <a:cs typeface="Gill Sans"/>
            </a:endParaRPr>
          </a:p>
          <a:p>
            <a:pPr algn="ctr" defTabSz="932472" fontAlgn="base">
              <a:lnSpc>
                <a:spcPct val="90000"/>
              </a:lnSpc>
              <a:spcBef>
                <a:spcPct val="0"/>
              </a:spcBef>
              <a:spcAft>
                <a:spcPct val="0"/>
              </a:spcAft>
            </a:pPr>
            <a:r>
              <a:rPr lang="en-US" sz="2400" dirty="0" smtClean="0">
                <a:solidFill>
                  <a:schemeClr val="tx1">
                    <a:lumMod val="50000"/>
                  </a:schemeClr>
                </a:solidFill>
                <a:latin typeface="Gill Sans"/>
                <a:ea typeface="Segoe UI" pitchFamily="34" charset="0"/>
                <a:cs typeface="Gill Sans"/>
              </a:rPr>
              <a:t>Analytical DB</a:t>
            </a:r>
          </a:p>
        </p:txBody>
      </p:sp>
    </p:spTree>
    <p:extLst>
      <p:ext uri="{BB962C8B-B14F-4D97-AF65-F5344CB8AC3E}">
        <p14:creationId xmlns:p14="http://schemas.microsoft.com/office/powerpoint/2010/main" val="6742413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smtClean="0"/>
              <a:t>New License Key</a:t>
            </a:r>
            <a:br>
              <a:rPr lang="en-US" sz="5400" dirty="0" smtClean="0"/>
            </a:br>
            <a:r>
              <a:rPr lang="en-US" sz="5400" dirty="0" smtClean="0"/>
              <a:t>TDG8-B376-3950-33CA-10B1</a:t>
            </a:r>
            <a:endParaRPr lang="en-US" sz="5400" b="1" dirty="0"/>
          </a:p>
        </p:txBody>
      </p:sp>
      <p:sp>
        <p:nvSpPr>
          <p:cNvPr id="3" name="Text Placeholder 2"/>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2174149582"/>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a:xfrm>
            <a:off x="762002" y="381001"/>
            <a:ext cx="13106400" cy="664797"/>
          </a:xfrm>
        </p:spPr>
        <p:txBody>
          <a:bodyPr/>
          <a:lstStyle/>
          <a:p>
            <a:r>
              <a:rPr lang="en-US" sz="4800" dirty="0" smtClean="0">
                <a:solidFill>
                  <a:schemeClr val="accent3"/>
                </a:solidFill>
                <a:latin typeface="+mj-lt"/>
              </a:rPr>
              <a:t>Data </a:t>
            </a:r>
            <a:r>
              <a:rPr lang="en-US" sz="4800" dirty="0" smtClean="0">
                <a:solidFill>
                  <a:schemeClr val="accent3"/>
                </a:solidFill>
                <a:latin typeface="+mj-lt"/>
              </a:rPr>
              <a:t>Storage</a:t>
            </a:r>
            <a:endParaRPr lang="en-US" sz="4800" dirty="0">
              <a:solidFill>
                <a:schemeClr val="accent3"/>
              </a:solidFill>
              <a:latin typeface="+mj-lt"/>
            </a:endParaRPr>
          </a:p>
        </p:txBody>
      </p:sp>
      <p:sp>
        <p:nvSpPr>
          <p:cNvPr id="2" name="TextBox 1"/>
          <p:cNvSpPr txBox="1"/>
          <p:nvPr/>
        </p:nvSpPr>
        <p:spPr>
          <a:xfrm>
            <a:off x="1447802" y="1339214"/>
            <a:ext cx="2971800" cy="492443"/>
          </a:xfrm>
          <a:prstGeom prst="rect">
            <a:avLst/>
          </a:prstGeom>
          <a:noFill/>
        </p:spPr>
        <p:txBody>
          <a:bodyPr wrap="square" rtlCol="0">
            <a:spAutoFit/>
          </a:bodyPr>
          <a:lstStyle/>
          <a:p>
            <a:pPr algn="ctr"/>
            <a:r>
              <a:rPr lang="en-US" dirty="0" smtClean="0">
                <a:solidFill>
                  <a:srgbClr val="7099A6"/>
                </a:solidFill>
              </a:rPr>
              <a:t>Relational</a:t>
            </a:r>
            <a:endParaRPr lang="en-US" dirty="0">
              <a:solidFill>
                <a:srgbClr val="7099A6"/>
              </a:solidFill>
            </a:endParaRPr>
          </a:p>
        </p:txBody>
      </p:sp>
      <p:sp>
        <p:nvSpPr>
          <p:cNvPr id="15" name="TextBox 14"/>
          <p:cNvSpPr txBox="1"/>
          <p:nvPr/>
        </p:nvSpPr>
        <p:spPr>
          <a:xfrm>
            <a:off x="1447802" y="4285614"/>
            <a:ext cx="2971800" cy="492443"/>
          </a:xfrm>
          <a:prstGeom prst="rect">
            <a:avLst/>
          </a:prstGeom>
          <a:noFill/>
        </p:spPr>
        <p:txBody>
          <a:bodyPr wrap="square" rtlCol="0">
            <a:spAutoFit/>
          </a:bodyPr>
          <a:lstStyle/>
          <a:p>
            <a:pPr algn="ctr"/>
            <a:r>
              <a:rPr lang="en-US" dirty="0" smtClean="0">
                <a:solidFill>
                  <a:srgbClr val="7099A6"/>
                </a:solidFill>
              </a:rPr>
              <a:t>Application</a:t>
            </a:r>
            <a:endParaRPr lang="en-US" dirty="0">
              <a:solidFill>
                <a:srgbClr val="7099A6"/>
              </a:solidFill>
            </a:endParaRPr>
          </a:p>
        </p:txBody>
      </p:sp>
      <p:sp>
        <p:nvSpPr>
          <p:cNvPr id="26" name="Text Placeholder 6"/>
          <p:cNvSpPr txBox="1">
            <a:spLocks/>
          </p:cNvSpPr>
          <p:nvPr/>
        </p:nvSpPr>
        <p:spPr>
          <a:xfrm>
            <a:off x="9677400" y="1907857"/>
            <a:ext cx="4191002" cy="2130743"/>
          </a:xfrm>
          <a:prstGeom prst="rect">
            <a:avLst/>
          </a:prstGeom>
          <a:solidFill>
            <a:schemeClr val="bg1"/>
          </a:solidFill>
          <a:ln w="38100" cmpd="sng">
            <a:solidFill>
              <a:schemeClr val="accent3"/>
            </a:solidFill>
          </a:ln>
        </p:spPr>
        <p:txBody>
          <a:bodyPr anchor="ctr"/>
          <a:lstStyle>
            <a:lvl1pPr marL="489808" indent="-489808" algn="l" defTabSz="1306155" rtl="0" eaLnBrk="1" latinLnBrk="0" hangingPunct="1">
              <a:spcBef>
                <a:spcPct val="20000"/>
              </a:spcBef>
              <a:buFont typeface="Arial" panose="020B0604020202020204" pitchFamily="34" charset="0"/>
              <a:buChar char="•"/>
              <a:defRPr sz="4600" kern="1200">
                <a:solidFill>
                  <a:schemeClr val="tx1"/>
                </a:solidFill>
                <a:latin typeface="+mn-lt"/>
                <a:ea typeface="+mn-ea"/>
                <a:cs typeface="+mn-cs"/>
              </a:defRPr>
            </a:lvl1pPr>
            <a:lvl2pPr marL="1061251" indent="-408174" algn="l" defTabSz="1306155" rtl="0" eaLnBrk="1" latinLnBrk="0" hangingPunct="1">
              <a:spcBef>
                <a:spcPct val="20000"/>
              </a:spcBef>
              <a:buFont typeface="Arial" panose="020B0604020202020204" pitchFamily="34" charset="0"/>
              <a:buChar char="–"/>
              <a:defRPr sz="4000" kern="1200">
                <a:solidFill>
                  <a:schemeClr val="tx1"/>
                </a:solidFill>
                <a:latin typeface="+mn-lt"/>
                <a:ea typeface="+mn-ea"/>
                <a:cs typeface="+mn-cs"/>
              </a:defRPr>
            </a:lvl2pPr>
            <a:lvl3pPr marL="1632694" indent="-326539" algn="l" defTabSz="1306155" rtl="0" eaLnBrk="1" latinLnBrk="0" hangingPunct="1">
              <a:spcBef>
                <a:spcPct val="20000"/>
              </a:spcBef>
              <a:buFont typeface="Arial" panose="020B0604020202020204" pitchFamily="34" charset="0"/>
              <a:buChar char="•"/>
              <a:defRPr sz="3400" kern="1200">
                <a:solidFill>
                  <a:schemeClr val="tx1"/>
                </a:solidFill>
                <a:latin typeface="+mn-lt"/>
                <a:ea typeface="+mn-ea"/>
                <a:cs typeface="+mn-cs"/>
              </a:defRPr>
            </a:lvl3pPr>
            <a:lvl4pPr marL="2285771" indent="-326539" algn="l" defTabSz="1306155"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4pPr>
            <a:lvl5pPr marL="2938850" indent="-326539" algn="l" defTabSz="1306155"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5pPr>
            <a:lvl6pPr marL="3591926" indent="-326539" algn="l" defTabSz="1306155"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6pPr>
            <a:lvl7pPr marL="4245003" indent="-326539" algn="l" defTabSz="1306155"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7pPr>
            <a:lvl8pPr marL="4898082" indent="-326539" algn="l" defTabSz="1306155"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8pPr>
            <a:lvl9pPr marL="5551160" indent="-326539" algn="l" defTabSz="1306155"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9pPr>
          </a:lstStyle>
          <a:p>
            <a:pPr marL="0" indent="0" algn="ctr" defTabSz="1306168">
              <a:buFont typeface="Arial" panose="020B0604020202020204" pitchFamily="34" charset="0"/>
              <a:buNone/>
              <a:defRPr/>
            </a:pPr>
            <a:endParaRPr lang="en-US" sz="2400" dirty="0">
              <a:solidFill>
                <a:srgbClr val="FFFFFF"/>
              </a:solidFill>
              <a:cs typeface="Gill Sans MT"/>
            </a:endParaRPr>
          </a:p>
        </p:txBody>
      </p:sp>
      <p:sp>
        <p:nvSpPr>
          <p:cNvPr id="27" name="Text Placeholder 6"/>
          <p:cNvSpPr txBox="1">
            <a:spLocks/>
          </p:cNvSpPr>
          <p:nvPr/>
        </p:nvSpPr>
        <p:spPr>
          <a:xfrm>
            <a:off x="9677400" y="4854257"/>
            <a:ext cx="4191002" cy="2130743"/>
          </a:xfrm>
          <a:prstGeom prst="rect">
            <a:avLst/>
          </a:prstGeom>
          <a:solidFill>
            <a:schemeClr val="bg1"/>
          </a:solidFill>
          <a:ln w="38100" cmpd="sng">
            <a:solidFill>
              <a:schemeClr val="accent3"/>
            </a:solidFill>
          </a:ln>
        </p:spPr>
        <p:txBody>
          <a:bodyPr anchor="ctr"/>
          <a:lstStyle>
            <a:lvl1pPr marL="489808" indent="-489808" algn="l" defTabSz="1306155" rtl="0" eaLnBrk="1" latinLnBrk="0" hangingPunct="1">
              <a:spcBef>
                <a:spcPct val="20000"/>
              </a:spcBef>
              <a:buFont typeface="Arial" panose="020B0604020202020204" pitchFamily="34" charset="0"/>
              <a:buChar char="•"/>
              <a:defRPr sz="4600" kern="1200">
                <a:solidFill>
                  <a:schemeClr val="tx1"/>
                </a:solidFill>
                <a:latin typeface="+mn-lt"/>
                <a:ea typeface="+mn-ea"/>
                <a:cs typeface="+mn-cs"/>
              </a:defRPr>
            </a:lvl1pPr>
            <a:lvl2pPr marL="1061251" indent="-408174" algn="l" defTabSz="1306155" rtl="0" eaLnBrk="1" latinLnBrk="0" hangingPunct="1">
              <a:spcBef>
                <a:spcPct val="20000"/>
              </a:spcBef>
              <a:buFont typeface="Arial" panose="020B0604020202020204" pitchFamily="34" charset="0"/>
              <a:buChar char="–"/>
              <a:defRPr sz="4000" kern="1200">
                <a:solidFill>
                  <a:schemeClr val="tx1"/>
                </a:solidFill>
                <a:latin typeface="+mn-lt"/>
                <a:ea typeface="+mn-ea"/>
                <a:cs typeface="+mn-cs"/>
              </a:defRPr>
            </a:lvl2pPr>
            <a:lvl3pPr marL="1632694" indent="-326539" algn="l" defTabSz="1306155" rtl="0" eaLnBrk="1" latinLnBrk="0" hangingPunct="1">
              <a:spcBef>
                <a:spcPct val="20000"/>
              </a:spcBef>
              <a:buFont typeface="Arial" panose="020B0604020202020204" pitchFamily="34" charset="0"/>
              <a:buChar char="•"/>
              <a:defRPr sz="3400" kern="1200">
                <a:solidFill>
                  <a:schemeClr val="tx1"/>
                </a:solidFill>
                <a:latin typeface="+mn-lt"/>
                <a:ea typeface="+mn-ea"/>
                <a:cs typeface="+mn-cs"/>
              </a:defRPr>
            </a:lvl3pPr>
            <a:lvl4pPr marL="2285771" indent="-326539" algn="l" defTabSz="1306155"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4pPr>
            <a:lvl5pPr marL="2938850" indent="-326539" algn="l" defTabSz="1306155"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5pPr>
            <a:lvl6pPr marL="3591926" indent="-326539" algn="l" defTabSz="1306155"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6pPr>
            <a:lvl7pPr marL="4245003" indent="-326539" algn="l" defTabSz="1306155"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7pPr>
            <a:lvl8pPr marL="4898082" indent="-326539" algn="l" defTabSz="1306155"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8pPr>
            <a:lvl9pPr marL="5551160" indent="-326539" algn="l" defTabSz="1306155"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9pPr>
          </a:lstStyle>
          <a:p>
            <a:pPr marL="0" indent="0" algn="ctr" defTabSz="1306168">
              <a:buFont typeface="Arial" panose="020B0604020202020204" pitchFamily="34" charset="0"/>
              <a:buNone/>
              <a:defRPr/>
            </a:pPr>
            <a:endParaRPr lang="en-US" sz="2400" dirty="0">
              <a:solidFill>
                <a:srgbClr val="FFFFFF"/>
              </a:solidFill>
              <a:cs typeface="Gill Sans MT"/>
            </a:endParaRPr>
          </a:p>
        </p:txBody>
      </p:sp>
      <p:sp>
        <p:nvSpPr>
          <p:cNvPr id="28" name="Text Placeholder 6"/>
          <p:cNvSpPr txBox="1">
            <a:spLocks/>
          </p:cNvSpPr>
          <p:nvPr/>
        </p:nvSpPr>
        <p:spPr>
          <a:xfrm>
            <a:off x="5219701" y="1907857"/>
            <a:ext cx="4191002" cy="2130743"/>
          </a:xfrm>
          <a:prstGeom prst="rect">
            <a:avLst/>
          </a:prstGeom>
          <a:solidFill>
            <a:schemeClr val="bg1"/>
          </a:solidFill>
          <a:ln w="38100" cmpd="sng">
            <a:solidFill>
              <a:schemeClr val="accent3"/>
            </a:solidFill>
          </a:ln>
        </p:spPr>
        <p:txBody>
          <a:bodyPr anchor="ctr"/>
          <a:lstStyle>
            <a:lvl1pPr marL="489808" indent="-489808" algn="l" defTabSz="1306155" rtl="0" eaLnBrk="1" latinLnBrk="0" hangingPunct="1">
              <a:spcBef>
                <a:spcPct val="20000"/>
              </a:spcBef>
              <a:buFont typeface="Arial" panose="020B0604020202020204" pitchFamily="34" charset="0"/>
              <a:buChar char="•"/>
              <a:defRPr sz="4600" kern="1200">
                <a:solidFill>
                  <a:schemeClr val="tx1"/>
                </a:solidFill>
                <a:latin typeface="+mn-lt"/>
                <a:ea typeface="+mn-ea"/>
                <a:cs typeface="+mn-cs"/>
              </a:defRPr>
            </a:lvl1pPr>
            <a:lvl2pPr marL="1061251" indent="-408174" algn="l" defTabSz="1306155" rtl="0" eaLnBrk="1" latinLnBrk="0" hangingPunct="1">
              <a:spcBef>
                <a:spcPct val="20000"/>
              </a:spcBef>
              <a:buFont typeface="Arial" panose="020B0604020202020204" pitchFamily="34" charset="0"/>
              <a:buChar char="–"/>
              <a:defRPr sz="4000" kern="1200">
                <a:solidFill>
                  <a:schemeClr val="tx1"/>
                </a:solidFill>
                <a:latin typeface="+mn-lt"/>
                <a:ea typeface="+mn-ea"/>
                <a:cs typeface="+mn-cs"/>
              </a:defRPr>
            </a:lvl2pPr>
            <a:lvl3pPr marL="1632694" indent="-326539" algn="l" defTabSz="1306155" rtl="0" eaLnBrk="1" latinLnBrk="0" hangingPunct="1">
              <a:spcBef>
                <a:spcPct val="20000"/>
              </a:spcBef>
              <a:buFont typeface="Arial" panose="020B0604020202020204" pitchFamily="34" charset="0"/>
              <a:buChar char="•"/>
              <a:defRPr sz="3400" kern="1200">
                <a:solidFill>
                  <a:schemeClr val="tx1"/>
                </a:solidFill>
                <a:latin typeface="+mn-lt"/>
                <a:ea typeface="+mn-ea"/>
                <a:cs typeface="+mn-cs"/>
              </a:defRPr>
            </a:lvl3pPr>
            <a:lvl4pPr marL="2285771" indent="-326539" algn="l" defTabSz="1306155"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4pPr>
            <a:lvl5pPr marL="2938850" indent="-326539" algn="l" defTabSz="1306155"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5pPr>
            <a:lvl6pPr marL="3591926" indent="-326539" algn="l" defTabSz="1306155"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6pPr>
            <a:lvl7pPr marL="4245003" indent="-326539" algn="l" defTabSz="1306155"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7pPr>
            <a:lvl8pPr marL="4898082" indent="-326539" algn="l" defTabSz="1306155"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8pPr>
            <a:lvl9pPr marL="5551160" indent="-326539" algn="l" defTabSz="1306155"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9pPr>
          </a:lstStyle>
          <a:p>
            <a:pPr marL="0" indent="0" algn="ctr" defTabSz="1306168">
              <a:buFont typeface="Arial" panose="020B0604020202020204" pitchFamily="34" charset="0"/>
              <a:buNone/>
              <a:defRPr/>
            </a:pPr>
            <a:endParaRPr lang="en-US" sz="2400" dirty="0">
              <a:solidFill>
                <a:srgbClr val="FFFFFF"/>
              </a:solidFill>
              <a:cs typeface="Gill Sans MT"/>
            </a:endParaRPr>
          </a:p>
        </p:txBody>
      </p:sp>
      <p:sp>
        <p:nvSpPr>
          <p:cNvPr id="29" name="Text Placeholder 6"/>
          <p:cNvSpPr txBox="1">
            <a:spLocks/>
          </p:cNvSpPr>
          <p:nvPr/>
        </p:nvSpPr>
        <p:spPr>
          <a:xfrm>
            <a:off x="5219701" y="4854257"/>
            <a:ext cx="4191002" cy="2130743"/>
          </a:xfrm>
          <a:prstGeom prst="rect">
            <a:avLst/>
          </a:prstGeom>
          <a:solidFill>
            <a:schemeClr val="bg1"/>
          </a:solidFill>
          <a:ln w="38100" cmpd="sng">
            <a:solidFill>
              <a:schemeClr val="accent3"/>
            </a:solidFill>
          </a:ln>
        </p:spPr>
        <p:txBody>
          <a:bodyPr anchor="ctr"/>
          <a:lstStyle>
            <a:lvl1pPr marL="489808" indent="-489808" algn="l" defTabSz="1306155" rtl="0" eaLnBrk="1" latinLnBrk="0" hangingPunct="1">
              <a:spcBef>
                <a:spcPct val="20000"/>
              </a:spcBef>
              <a:buFont typeface="Arial" panose="020B0604020202020204" pitchFamily="34" charset="0"/>
              <a:buChar char="•"/>
              <a:defRPr sz="4600" kern="1200">
                <a:solidFill>
                  <a:schemeClr val="tx1"/>
                </a:solidFill>
                <a:latin typeface="+mn-lt"/>
                <a:ea typeface="+mn-ea"/>
                <a:cs typeface="+mn-cs"/>
              </a:defRPr>
            </a:lvl1pPr>
            <a:lvl2pPr marL="1061251" indent="-408174" algn="l" defTabSz="1306155" rtl="0" eaLnBrk="1" latinLnBrk="0" hangingPunct="1">
              <a:spcBef>
                <a:spcPct val="20000"/>
              </a:spcBef>
              <a:buFont typeface="Arial" panose="020B0604020202020204" pitchFamily="34" charset="0"/>
              <a:buChar char="–"/>
              <a:defRPr sz="4000" kern="1200">
                <a:solidFill>
                  <a:schemeClr val="tx1"/>
                </a:solidFill>
                <a:latin typeface="+mn-lt"/>
                <a:ea typeface="+mn-ea"/>
                <a:cs typeface="+mn-cs"/>
              </a:defRPr>
            </a:lvl2pPr>
            <a:lvl3pPr marL="1632694" indent="-326539" algn="l" defTabSz="1306155" rtl="0" eaLnBrk="1" latinLnBrk="0" hangingPunct="1">
              <a:spcBef>
                <a:spcPct val="20000"/>
              </a:spcBef>
              <a:buFont typeface="Arial" panose="020B0604020202020204" pitchFamily="34" charset="0"/>
              <a:buChar char="•"/>
              <a:defRPr sz="3400" kern="1200">
                <a:solidFill>
                  <a:schemeClr val="tx1"/>
                </a:solidFill>
                <a:latin typeface="+mn-lt"/>
                <a:ea typeface="+mn-ea"/>
                <a:cs typeface="+mn-cs"/>
              </a:defRPr>
            </a:lvl3pPr>
            <a:lvl4pPr marL="2285771" indent="-326539" algn="l" defTabSz="1306155"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4pPr>
            <a:lvl5pPr marL="2938850" indent="-326539" algn="l" defTabSz="1306155"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5pPr>
            <a:lvl6pPr marL="3591926" indent="-326539" algn="l" defTabSz="1306155"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6pPr>
            <a:lvl7pPr marL="4245003" indent="-326539" algn="l" defTabSz="1306155"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7pPr>
            <a:lvl8pPr marL="4898082" indent="-326539" algn="l" defTabSz="1306155"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8pPr>
            <a:lvl9pPr marL="5551160" indent="-326539" algn="l" defTabSz="1306155"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9pPr>
          </a:lstStyle>
          <a:p>
            <a:pPr marL="0" indent="0" algn="ctr" defTabSz="1306168">
              <a:buFont typeface="Arial" panose="020B0604020202020204" pitchFamily="34" charset="0"/>
              <a:buNone/>
              <a:defRPr/>
            </a:pPr>
            <a:endParaRPr lang="en-US" sz="2400" dirty="0">
              <a:solidFill>
                <a:srgbClr val="FFFFFF"/>
              </a:solidFill>
              <a:cs typeface="Gill Sans MT"/>
            </a:endParaRPr>
          </a:p>
        </p:txBody>
      </p:sp>
      <p:sp>
        <p:nvSpPr>
          <p:cNvPr id="30" name="Text Placeholder 6"/>
          <p:cNvSpPr txBox="1">
            <a:spLocks/>
          </p:cNvSpPr>
          <p:nvPr/>
        </p:nvSpPr>
        <p:spPr>
          <a:xfrm>
            <a:off x="762002" y="1907857"/>
            <a:ext cx="4191002" cy="2130743"/>
          </a:xfrm>
          <a:prstGeom prst="rect">
            <a:avLst/>
          </a:prstGeom>
          <a:solidFill>
            <a:schemeClr val="bg1"/>
          </a:solidFill>
          <a:ln w="38100" cmpd="sng">
            <a:solidFill>
              <a:schemeClr val="accent3"/>
            </a:solidFill>
          </a:ln>
        </p:spPr>
        <p:txBody>
          <a:bodyPr anchor="ctr"/>
          <a:lstStyle>
            <a:lvl1pPr marL="489808" indent="-489808" algn="l" defTabSz="1306155" rtl="0" eaLnBrk="1" latinLnBrk="0" hangingPunct="1">
              <a:spcBef>
                <a:spcPct val="20000"/>
              </a:spcBef>
              <a:buFont typeface="Arial" panose="020B0604020202020204" pitchFamily="34" charset="0"/>
              <a:buChar char="•"/>
              <a:defRPr sz="4600" kern="1200">
                <a:solidFill>
                  <a:schemeClr val="tx1"/>
                </a:solidFill>
                <a:latin typeface="+mn-lt"/>
                <a:ea typeface="+mn-ea"/>
                <a:cs typeface="+mn-cs"/>
              </a:defRPr>
            </a:lvl1pPr>
            <a:lvl2pPr marL="1061251" indent="-408174" algn="l" defTabSz="1306155" rtl="0" eaLnBrk="1" latinLnBrk="0" hangingPunct="1">
              <a:spcBef>
                <a:spcPct val="20000"/>
              </a:spcBef>
              <a:buFont typeface="Arial" panose="020B0604020202020204" pitchFamily="34" charset="0"/>
              <a:buChar char="–"/>
              <a:defRPr sz="4000" kern="1200">
                <a:solidFill>
                  <a:schemeClr val="tx1"/>
                </a:solidFill>
                <a:latin typeface="+mn-lt"/>
                <a:ea typeface="+mn-ea"/>
                <a:cs typeface="+mn-cs"/>
              </a:defRPr>
            </a:lvl2pPr>
            <a:lvl3pPr marL="1632694" indent="-326539" algn="l" defTabSz="1306155" rtl="0" eaLnBrk="1" latinLnBrk="0" hangingPunct="1">
              <a:spcBef>
                <a:spcPct val="20000"/>
              </a:spcBef>
              <a:buFont typeface="Arial" panose="020B0604020202020204" pitchFamily="34" charset="0"/>
              <a:buChar char="•"/>
              <a:defRPr sz="3400" kern="1200">
                <a:solidFill>
                  <a:schemeClr val="tx1"/>
                </a:solidFill>
                <a:latin typeface="+mn-lt"/>
                <a:ea typeface="+mn-ea"/>
                <a:cs typeface="+mn-cs"/>
              </a:defRPr>
            </a:lvl3pPr>
            <a:lvl4pPr marL="2285771" indent="-326539" algn="l" defTabSz="1306155"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4pPr>
            <a:lvl5pPr marL="2938850" indent="-326539" algn="l" defTabSz="1306155"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5pPr>
            <a:lvl6pPr marL="3591926" indent="-326539" algn="l" defTabSz="1306155"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6pPr>
            <a:lvl7pPr marL="4245003" indent="-326539" algn="l" defTabSz="1306155"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7pPr>
            <a:lvl8pPr marL="4898082" indent="-326539" algn="l" defTabSz="1306155"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8pPr>
            <a:lvl9pPr marL="5551160" indent="-326539" algn="l" defTabSz="1306155"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9pPr>
          </a:lstStyle>
          <a:p>
            <a:pPr marL="0" indent="0" algn="ctr" defTabSz="1306168">
              <a:buFont typeface="Arial" panose="020B0604020202020204" pitchFamily="34" charset="0"/>
              <a:buNone/>
              <a:defRPr/>
            </a:pPr>
            <a:endParaRPr lang="en-US" sz="2400" dirty="0">
              <a:solidFill>
                <a:srgbClr val="FFFFFF"/>
              </a:solidFill>
              <a:cs typeface="Gill Sans MT"/>
            </a:endParaRPr>
          </a:p>
        </p:txBody>
      </p:sp>
      <p:sp>
        <p:nvSpPr>
          <p:cNvPr id="31" name="Text Placeholder 6"/>
          <p:cNvSpPr txBox="1">
            <a:spLocks/>
          </p:cNvSpPr>
          <p:nvPr/>
        </p:nvSpPr>
        <p:spPr>
          <a:xfrm>
            <a:off x="762002" y="4854257"/>
            <a:ext cx="4191002" cy="2130743"/>
          </a:xfrm>
          <a:prstGeom prst="rect">
            <a:avLst/>
          </a:prstGeom>
          <a:solidFill>
            <a:schemeClr val="bg1"/>
          </a:solidFill>
          <a:ln w="38100" cmpd="sng">
            <a:solidFill>
              <a:schemeClr val="accent3"/>
            </a:solidFill>
          </a:ln>
        </p:spPr>
        <p:txBody>
          <a:bodyPr anchor="ctr"/>
          <a:lstStyle>
            <a:lvl1pPr marL="489808" indent="-489808" algn="l" defTabSz="1306155" rtl="0" eaLnBrk="1" latinLnBrk="0" hangingPunct="1">
              <a:spcBef>
                <a:spcPct val="20000"/>
              </a:spcBef>
              <a:buFont typeface="Arial" panose="020B0604020202020204" pitchFamily="34" charset="0"/>
              <a:buChar char="•"/>
              <a:defRPr sz="4600" kern="1200">
                <a:solidFill>
                  <a:schemeClr val="tx1"/>
                </a:solidFill>
                <a:latin typeface="+mn-lt"/>
                <a:ea typeface="+mn-ea"/>
                <a:cs typeface="+mn-cs"/>
              </a:defRPr>
            </a:lvl1pPr>
            <a:lvl2pPr marL="1061251" indent="-408174" algn="l" defTabSz="1306155" rtl="0" eaLnBrk="1" latinLnBrk="0" hangingPunct="1">
              <a:spcBef>
                <a:spcPct val="20000"/>
              </a:spcBef>
              <a:buFont typeface="Arial" panose="020B0604020202020204" pitchFamily="34" charset="0"/>
              <a:buChar char="–"/>
              <a:defRPr sz="4000" kern="1200">
                <a:solidFill>
                  <a:schemeClr val="tx1"/>
                </a:solidFill>
                <a:latin typeface="+mn-lt"/>
                <a:ea typeface="+mn-ea"/>
                <a:cs typeface="+mn-cs"/>
              </a:defRPr>
            </a:lvl2pPr>
            <a:lvl3pPr marL="1632694" indent="-326539" algn="l" defTabSz="1306155" rtl="0" eaLnBrk="1" latinLnBrk="0" hangingPunct="1">
              <a:spcBef>
                <a:spcPct val="20000"/>
              </a:spcBef>
              <a:buFont typeface="Arial" panose="020B0604020202020204" pitchFamily="34" charset="0"/>
              <a:buChar char="•"/>
              <a:defRPr sz="3400" kern="1200">
                <a:solidFill>
                  <a:schemeClr val="tx1"/>
                </a:solidFill>
                <a:latin typeface="+mn-lt"/>
                <a:ea typeface="+mn-ea"/>
                <a:cs typeface="+mn-cs"/>
              </a:defRPr>
            </a:lvl3pPr>
            <a:lvl4pPr marL="2285771" indent="-326539" algn="l" defTabSz="1306155"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4pPr>
            <a:lvl5pPr marL="2938850" indent="-326539" algn="l" defTabSz="1306155"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5pPr>
            <a:lvl6pPr marL="3591926" indent="-326539" algn="l" defTabSz="1306155"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6pPr>
            <a:lvl7pPr marL="4245003" indent="-326539" algn="l" defTabSz="1306155"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7pPr>
            <a:lvl8pPr marL="4898082" indent="-326539" algn="l" defTabSz="1306155"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8pPr>
            <a:lvl9pPr marL="5551160" indent="-326539" algn="l" defTabSz="1306155"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9pPr>
          </a:lstStyle>
          <a:p>
            <a:pPr marL="0" indent="0" algn="ctr" defTabSz="1306168">
              <a:buFont typeface="Arial" panose="020B0604020202020204" pitchFamily="34" charset="0"/>
              <a:buNone/>
              <a:defRPr/>
            </a:pPr>
            <a:endParaRPr lang="en-US" sz="2400" dirty="0">
              <a:solidFill>
                <a:srgbClr val="FFFFFF"/>
              </a:solidFill>
              <a:cs typeface="Gill Sans MT"/>
            </a:endParaRPr>
          </a:p>
        </p:txBody>
      </p:sp>
      <p:sp>
        <p:nvSpPr>
          <p:cNvPr id="33" name="TextBox 32"/>
          <p:cNvSpPr txBox="1"/>
          <p:nvPr/>
        </p:nvSpPr>
        <p:spPr>
          <a:xfrm>
            <a:off x="5842002" y="1339214"/>
            <a:ext cx="2971800" cy="492443"/>
          </a:xfrm>
          <a:prstGeom prst="rect">
            <a:avLst/>
          </a:prstGeom>
          <a:noFill/>
        </p:spPr>
        <p:txBody>
          <a:bodyPr wrap="square" rtlCol="0">
            <a:spAutoFit/>
          </a:bodyPr>
          <a:lstStyle/>
          <a:p>
            <a:pPr algn="ctr"/>
            <a:r>
              <a:rPr lang="en-US" dirty="0" smtClean="0">
                <a:solidFill>
                  <a:srgbClr val="7099A6"/>
                </a:solidFill>
              </a:rPr>
              <a:t>Analytical / MPP</a:t>
            </a:r>
            <a:endParaRPr lang="en-US" dirty="0">
              <a:solidFill>
                <a:srgbClr val="7099A6"/>
              </a:solidFill>
            </a:endParaRPr>
          </a:p>
        </p:txBody>
      </p:sp>
      <p:sp>
        <p:nvSpPr>
          <p:cNvPr id="34" name="TextBox 33"/>
          <p:cNvSpPr txBox="1"/>
          <p:nvPr/>
        </p:nvSpPr>
        <p:spPr>
          <a:xfrm>
            <a:off x="10287002" y="1339214"/>
            <a:ext cx="2971800" cy="492443"/>
          </a:xfrm>
          <a:prstGeom prst="rect">
            <a:avLst/>
          </a:prstGeom>
          <a:noFill/>
        </p:spPr>
        <p:txBody>
          <a:bodyPr wrap="square" rtlCol="0">
            <a:spAutoFit/>
          </a:bodyPr>
          <a:lstStyle/>
          <a:p>
            <a:pPr algn="ctr"/>
            <a:r>
              <a:rPr lang="en-US" dirty="0" smtClean="0">
                <a:solidFill>
                  <a:srgbClr val="7099A6"/>
                </a:solidFill>
              </a:rPr>
              <a:t>Cloud</a:t>
            </a:r>
            <a:endParaRPr lang="en-US" dirty="0">
              <a:solidFill>
                <a:srgbClr val="7099A6"/>
              </a:solidFill>
            </a:endParaRPr>
          </a:p>
        </p:txBody>
      </p:sp>
      <p:sp>
        <p:nvSpPr>
          <p:cNvPr id="35" name="TextBox 34"/>
          <p:cNvSpPr txBox="1"/>
          <p:nvPr/>
        </p:nvSpPr>
        <p:spPr>
          <a:xfrm>
            <a:off x="5537201" y="4285614"/>
            <a:ext cx="3568701" cy="492443"/>
          </a:xfrm>
          <a:prstGeom prst="rect">
            <a:avLst/>
          </a:prstGeom>
          <a:noFill/>
        </p:spPr>
        <p:txBody>
          <a:bodyPr wrap="square" rtlCol="0">
            <a:spAutoFit/>
          </a:bodyPr>
          <a:lstStyle/>
          <a:p>
            <a:pPr algn="ctr"/>
            <a:r>
              <a:rPr lang="en-US" dirty="0" smtClean="0">
                <a:solidFill>
                  <a:srgbClr val="7099A6"/>
                </a:solidFill>
              </a:rPr>
              <a:t>Unstructured / NOSQL</a:t>
            </a:r>
            <a:endParaRPr lang="en-US" dirty="0">
              <a:solidFill>
                <a:srgbClr val="7099A6"/>
              </a:solidFill>
            </a:endParaRPr>
          </a:p>
        </p:txBody>
      </p:sp>
      <p:sp>
        <p:nvSpPr>
          <p:cNvPr id="36" name="TextBox 35"/>
          <p:cNvSpPr txBox="1"/>
          <p:nvPr/>
        </p:nvSpPr>
        <p:spPr>
          <a:xfrm>
            <a:off x="10287002" y="4285614"/>
            <a:ext cx="2971800" cy="492443"/>
          </a:xfrm>
          <a:prstGeom prst="rect">
            <a:avLst/>
          </a:prstGeom>
          <a:noFill/>
        </p:spPr>
        <p:txBody>
          <a:bodyPr wrap="square" rtlCol="0">
            <a:spAutoFit/>
          </a:bodyPr>
          <a:lstStyle/>
          <a:p>
            <a:pPr algn="ctr"/>
            <a:r>
              <a:rPr lang="en-US" dirty="0" smtClean="0">
                <a:solidFill>
                  <a:srgbClr val="7099A6"/>
                </a:solidFill>
              </a:rPr>
              <a:t>OLAP</a:t>
            </a:r>
            <a:endParaRPr lang="en-US" dirty="0">
              <a:solidFill>
                <a:srgbClr val="7099A6"/>
              </a:solidFill>
            </a:endParaRPr>
          </a:p>
        </p:txBody>
      </p:sp>
      <p:pic>
        <p:nvPicPr>
          <p:cNvPr id="37" name="Picture 12" descr="https://encrypted-tbn3.gstatic.com/images?q=tbn:ANd9GcQyWf_7VKHA1ayjkah4oAKjp7vLkyN_uwFQl46c8tFXNoJcs9W6Ag"/>
          <p:cNvPicPr>
            <a:picLocks noChangeAspect="1" noChangeArrowheads="1"/>
          </p:cNvPicPr>
          <p:nvPr/>
        </p:nvPicPr>
        <p:blipFill rotWithShape="1">
          <a:blip r:embed="rId3">
            <a:extLst>
              <a:ext uri="{28A0092B-C50C-407E-A947-70E740481C1C}">
                <a14:useLocalDpi xmlns:a14="http://schemas.microsoft.com/office/drawing/2010/main" val="0"/>
              </a:ext>
            </a:extLst>
          </a:blip>
          <a:srcRect l="7919" t="15267" b="22118"/>
          <a:stretch/>
        </p:blipFill>
        <p:spPr bwMode="auto">
          <a:xfrm>
            <a:off x="3503812" y="3065528"/>
            <a:ext cx="1084576" cy="719071"/>
          </a:xfrm>
          <a:prstGeom prst="rect">
            <a:avLst/>
          </a:prstGeom>
          <a:noFill/>
          <a:extLst>
            <a:ext uri="{909E8E84-426E-40dd-AFC4-6F175D3DCCD1}">
              <a14:hiddenFill xmlns:a14="http://schemas.microsoft.com/office/drawing/2010/main" xmlns="">
                <a:solidFill>
                  <a:srgbClr val="FFFFFF"/>
                </a:solidFill>
              </a14:hiddenFill>
            </a:ext>
          </a:extLst>
        </p:spPr>
      </p:pic>
      <p:pic>
        <p:nvPicPr>
          <p:cNvPr id="38" name="Picture 63" descr="https://encrypted-tbn0.gstatic.com/images?q=tbn:ANd9GcREGkZtLfQuUbBRd3fFKw0l6nV1zKsEFVnxUE-P1yXQWAUlrb8i"/>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3187377" y="2229728"/>
            <a:ext cx="1440781" cy="369200"/>
          </a:xfrm>
          <a:prstGeom prst="rect">
            <a:avLst/>
          </a:prstGeom>
          <a:noFill/>
          <a:extLst>
            <a:ext uri="{909E8E84-426E-40dd-AFC4-6F175D3DCCD1}">
              <a14:hiddenFill xmlns:a14="http://schemas.microsoft.com/office/drawing/2010/main" xmlns="">
                <a:solidFill>
                  <a:srgbClr val="FFFFFF"/>
                </a:solidFill>
              </a14:hiddenFill>
            </a:ext>
          </a:extLst>
        </p:spPr>
      </p:pic>
      <p:pic>
        <p:nvPicPr>
          <p:cNvPr id="39" name="Picture 24" descr="https://encrypted-tbn0.gstatic.com/images?q=tbn:ANd9GcQw9w72TRah09VwjSr5rcfzV7lJA60F-JHrWmgqGdX5kGvfhnWY"/>
          <p:cNvPicPr>
            <a:picLocks noChangeAspect="1" noChangeArrowheads="1"/>
          </p:cNvPicPr>
          <p:nvPr/>
        </p:nvPicPr>
        <p:blipFill rotWithShape="1">
          <a:blip r:embed="rId5" cstate="email">
            <a:extLst>
              <a:ext uri="{28A0092B-C50C-407E-A947-70E740481C1C}">
                <a14:useLocalDpi xmlns:a14="http://schemas.microsoft.com/office/drawing/2010/main" val="0"/>
              </a:ext>
            </a:extLst>
          </a:blip>
          <a:srcRect t="31786" b="32831"/>
          <a:stretch/>
        </p:blipFill>
        <p:spPr bwMode="auto">
          <a:xfrm>
            <a:off x="907652" y="3227143"/>
            <a:ext cx="2317170" cy="510984"/>
          </a:xfrm>
          <a:prstGeom prst="rect">
            <a:avLst/>
          </a:prstGeom>
          <a:noFill/>
          <a:extLst>
            <a:ext uri="{909E8E84-426E-40dd-AFC4-6F175D3DCCD1}">
              <a14:hiddenFill xmlns:a14="http://schemas.microsoft.com/office/drawing/2010/main" xmlns="">
                <a:solidFill>
                  <a:srgbClr val="FFFFFF"/>
                </a:solidFill>
              </a14:hiddenFill>
            </a:ext>
          </a:extLst>
        </p:spPr>
      </p:pic>
      <p:pic>
        <p:nvPicPr>
          <p:cNvPr id="41" name="Picture 65" descr="MySQL"/>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28758" y="2515813"/>
            <a:ext cx="1060854" cy="549715"/>
          </a:xfrm>
          <a:prstGeom prst="rect">
            <a:avLst/>
          </a:prstGeom>
          <a:noFill/>
          <a:extLst>
            <a:ext uri="{909E8E84-426E-40dd-AFC4-6F175D3DCCD1}">
              <a14:hiddenFill xmlns:a14="http://schemas.microsoft.com/office/drawing/2010/main" xmlns="">
                <a:solidFill>
                  <a:srgbClr val="FFFFFF"/>
                </a:solidFill>
              </a14:hiddenFill>
            </a:ext>
          </a:extLst>
        </p:spPr>
      </p:pic>
      <p:pic>
        <p:nvPicPr>
          <p:cNvPr id="42" name="Picture 2" descr="https://encrypted-tbn2.gstatic.com/images?q=tbn:ANd9GcSKRInbsNJCv9s5xM2zgfu1H61uixbmIl_WbcX9HAU8pY7WVrVZhg"/>
          <p:cNvPicPr>
            <a:picLocks noChangeAspect="1" noChangeArrowheads="1"/>
          </p:cNvPicPr>
          <p:nvPr/>
        </p:nvPicPr>
        <p:blipFill>
          <a:blip r:embed="rId7" cstate="email">
            <a:extLst>
              <a:ext uri="{28A0092B-C50C-407E-A947-70E740481C1C}">
                <a14:useLocalDpi xmlns:a14="http://schemas.microsoft.com/office/drawing/2010/main" val="0"/>
              </a:ext>
            </a:extLst>
          </a:blip>
          <a:srcRect/>
          <a:stretch>
            <a:fillRect/>
          </a:stretch>
        </p:blipFill>
        <p:spPr bwMode="auto">
          <a:xfrm>
            <a:off x="5410105" y="2167153"/>
            <a:ext cx="1299411" cy="457200"/>
          </a:xfrm>
          <a:prstGeom prst="rect">
            <a:avLst/>
          </a:prstGeom>
          <a:noFill/>
          <a:extLst>
            <a:ext uri="{909E8E84-426E-40dd-AFC4-6F175D3DCCD1}">
              <a14:hiddenFill xmlns:a14="http://schemas.microsoft.com/office/drawing/2010/main" xmlns="">
                <a:solidFill>
                  <a:srgbClr val="FFFFFF"/>
                </a:solidFill>
              </a14:hiddenFill>
            </a:ext>
          </a:extLst>
        </p:spPr>
      </p:pic>
      <p:pic>
        <p:nvPicPr>
          <p:cNvPr id="43" name="Picture 18" descr="https://encrypted-tbn0.gstatic.com/images?q=tbn:ANd9GcT4WgnMHb0qZ2a0Gq6MqK_47VLfENFUrADgiQJhFJKUrYf5hL-ulQ"/>
          <p:cNvPicPr>
            <a:picLocks noChangeAspect="1" noChangeArrowheads="1"/>
          </p:cNvPicPr>
          <p:nvPr/>
        </p:nvPicPr>
        <p:blipFill>
          <a:blip r:embed="rId8" cstate="email">
            <a:extLst>
              <a:ext uri="{28A0092B-C50C-407E-A947-70E740481C1C}">
                <a14:useLocalDpi xmlns:a14="http://schemas.microsoft.com/office/drawing/2010/main" val="0"/>
              </a:ext>
            </a:extLst>
          </a:blip>
          <a:srcRect/>
          <a:stretch>
            <a:fillRect/>
          </a:stretch>
        </p:blipFill>
        <p:spPr bwMode="auto">
          <a:xfrm>
            <a:off x="7170250" y="2807643"/>
            <a:ext cx="1509948" cy="374977"/>
          </a:xfrm>
          <a:prstGeom prst="rect">
            <a:avLst/>
          </a:prstGeom>
          <a:noFill/>
          <a:extLst>
            <a:ext uri="{909E8E84-426E-40dd-AFC4-6F175D3DCCD1}">
              <a14:hiddenFill xmlns:a14="http://schemas.microsoft.com/office/drawing/2010/main" xmlns="">
                <a:solidFill>
                  <a:srgbClr val="FFFFFF"/>
                </a:solidFill>
              </a14:hiddenFill>
            </a:ext>
          </a:extLst>
        </p:spPr>
      </p:pic>
      <p:pic>
        <p:nvPicPr>
          <p:cNvPr id="44" name="Picture 43" descr="C:\Users\plilford\AppData\Local\Microsoft\Windows\Temporary Internet Files\Content.Word\HP_Vertica_Logo.jpg"/>
          <p:cNvPicPr/>
          <p:nvPr/>
        </p:nvPicPr>
        <p:blipFill>
          <a:blip r:embed="rId9" cstate="email">
            <a:extLst>
              <a:ext uri="{28A0092B-C50C-407E-A947-70E740481C1C}">
                <a14:useLocalDpi xmlns:a14="http://schemas.microsoft.com/office/drawing/2010/main" val="0"/>
              </a:ext>
            </a:extLst>
          </a:blip>
          <a:srcRect/>
          <a:stretch>
            <a:fillRect/>
          </a:stretch>
        </p:blipFill>
        <p:spPr bwMode="auto">
          <a:xfrm>
            <a:off x="5537201" y="2720664"/>
            <a:ext cx="1507128" cy="616232"/>
          </a:xfrm>
          <a:prstGeom prst="rect">
            <a:avLst/>
          </a:prstGeom>
          <a:noFill/>
          <a:ln>
            <a:noFill/>
          </a:ln>
        </p:spPr>
      </p:pic>
      <p:pic>
        <p:nvPicPr>
          <p:cNvPr id="45" name="Picture 44" descr="C:\Users\plilford\Documents\Partners\Actian.png"/>
          <p:cNvPicPr/>
          <p:nvPr/>
        </p:nvPicPr>
        <p:blipFill>
          <a:blip r:embed="rId10" cstate="email">
            <a:extLst>
              <a:ext uri="{28A0092B-C50C-407E-A947-70E740481C1C}">
                <a14:useLocalDpi xmlns:a14="http://schemas.microsoft.com/office/drawing/2010/main" val="0"/>
              </a:ext>
            </a:extLst>
          </a:blip>
          <a:srcRect/>
          <a:stretch>
            <a:fillRect/>
          </a:stretch>
        </p:blipFill>
        <p:spPr bwMode="auto">
          <a:xfrm>
            <a:off x="7982699" y="2197915"/>
            <a:ext cx="990411" cy="368876"/>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a:noFill/>
          </a:ln>
        </p:spPr>
      </p:pic>
      <p:pic>
        <p:nvPicPr>
          <p:cNvPr id="46" name="Picture 10" descr="https://encrypted-tbn2.gstatic.com/images?q=tbn:ANd9GcTY1MrmA2UMuTDAftWW3oNcWFdstxcP3rh_RbrfNoS0a_QF2gK_"/>
          <p:cNvPicPr>
            <a:picLocks noChangeAspect="1" noChangeArrowheads="1"/>
          </p:cNvPicPr>
          <p:nvPr/>
        </p:nvPicPr>
        <p:blipFill>
          <a:blip r:embed="rId11" cstate="email">
            <a:extLst>
              <a:ext uri="{28A0092B-C50C-407E-A947-70E740481C1C}">
                <a14:useLocalDpi xmlns:a14="http://schemas.microsoft.com/office/drawing/2010/main" val="0"/>
              </a:ext>
            </a:extLst>
          </a:blip>
          <a:srcRect/>
          <a:stretch>
            <a:fillRect/>
          </a:stretch>
        </p:blipFill>
        <p:spPr bwMode="auto">
          <a:xfrm>
            <a:off x="5537201" y="3293119"/>
            <a:ext cx="894610" cy="631491"/>
          </a:xfrm>
          <a:prstGeom prst="rect">
            <a:avLst/>
          </a:prstGeom>
          <a:noFill/>
          <a:extLst>
            <a:ext uri="{909E8E84-426E-40dd-AFC4-6F175D3DCCD1}">
              <a14:hiddenFill xmlns:a14="http://schemas.microsoft.com/office/drawing/2010/main" xmlns="">
                <a:solidFill>
                  <a:srgbClr val="FFFFFF"/>
                </a:solidFill>
              </a14:hiddenFill>
            </a:ext>
          </a:extLst>
        </p:spPr>
      </p:pic>
      <p:pic>
        <p:nvPicPr>
          <p:cNvPr id="47" name="Picture 4" descr="http://alderconsulting.files.wordpress.com/2013/10/ibm-logo.gif"/>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8089336" y="3371020"/>
            <a:ext cx="883774" cy="413579"/>
          </a:xfrm>
          <a:prstGeom prst="rect">
            <a:avLst/>
          </a:prstGeom>
          <a:noFill/>
          <a:extLst>
            <a:ext uri="{909E8E84-426E-40dd-AFC4-6F175D3DCCD1}">
              <a14:hiddenFill xmlns:a14="http://schemas.microsoft.com/office/drawing/2010/main" xmlns="">
                <a:solidFill>
                  <a:srgbClr val="FFFFFF"/>
                </a:solidFill>
              </a14:hiddenFill>
            </a:ext>
          </a:extLst>
        </p:spPr>
      </p:pic>
      <p:pic>
        <p:nvPicPr>
          <p:cNvPr id="48" name="Picture 29" descr="http://upload.wikimedia.org/wikipedia/en/e/e4/Logo_SAP.gif"/>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6952321" y="2179190"/>
            <a:ext cx="952974" cy="381190"/>
          </a:xfrm>
          <a:prstGeom prst="rect">
            <a:avLst/>
          </a:prstGeom>
          <a:noFill/>
          <a:extLst>
            <a:ext uri="{909E8E84-426E-40dd-AFC4-6F175D3DCCD1}">
              <a14:hiddenFill xmlns:a14="http://schemas.microsoft.com/office/drawing/2010/main" xmlns="">
                <a:solidFill>
                  <a:srgbClr val="FFFFFF"/>
                </a:solidFill>
              </a14:hiddenFill>
            </a:ext>
          </a:extLst>
        </p:spPr>
      </p:pic>
      <p:pic>
        <p:nvPicPr>
          <p:cNvPr id="49" name="Picture 44" descr="C:\Users\rgreen\SkyDrive\Tableau\LOgos\Exasol.jpg"/>
          <p:cNvPicPr preferRelativeResize="0">
            <a:picLocks noChangeAspect="1" noChangeArrowheads="1"/>
          </p:cNvPicPr>
          <p:nvPr/>
        </p:nvPicPr>
        <p:blipFill rotWithShape="1">
          <a:blip r:embed="rId14" cstate="email">
            <a:extLst>
              <a:ext uri="{28A0092B-C50C-407E-A947-70E740481C1C}">
                <a14:useLocalDpi xmlns:a14="http://schemas.microsoft.com/office/drawing/2010/main" val="0"/>
              </a:ext>
            </a:extLst>
          </a:blip>
          <a:srcRect t="23785" b="28266"/>
          <a:stretch/>
        </p:blipFill>
        <p:spPr bwMode="auto">
          <a:xfrm>
            <a:off x="6851825" y="3371020"/>
            <a:ext cx="871412" cy="367687"/>
          </a:xfrm>
          <a:prstGeom prst="rect">
            <a:avLst/>
          </a:prstGeom>
          <a:noFill/>
          <a:extLst>
            <a:ext uri="{909E8E84-426E-40dd-AFC4-6F175D3DCCD1}">
              <a14:hiddenFill xmlns:a14="http://schemas.microsoft.com/office/drawing/2010/main" xmlns="">
                <a:solidFill>
                  <a:srgbClr val="FFFFFF"/>
                </a:solidFill>
              </a14:hiddenFill>
            </a:ext>
          </a:extLst>
        </p:spPr>
      </p:pic>
      <p:sp>
        <p:nvSpPr>
          <p:cNvPr id="50" name="Shape 313"/>
          <p:cNvSpPr/>
          <p:nvPr/>
        </p:nvSpPr>
        <p:spPr>
          <a:xfrm>
            <a:off x="10227071" y="2395381"/>
            <a:ext cx="1467632" cy="468957"/>
          </a:xfrm>
          <a:prstGeom prst="rect">
            <a:avLst/>
          </a:prstGeom>
          <a:blipFill>
            <a:blip r:embed="rId15"/>
            <a:stretch>
              <a:fillRect/>
            </a:stretch>
          </a:blipFill>
        </p:spPr>
        <p:txBody>
          <a:bodyPr/>
          <a:lstStyle/>
          <a:p>
            <a:endParaRPr lang="en-US"/>
          </a:p>
        </p:txBody>
      </p:sp>
      <p:pic>
        <p:nvPicPr>
          <p:cNvPr id="51" name="Picture 2"/>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0557776" y="3008833"/>
            <a:ext cx="2405049" cy="89792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52" name="Picture 16" descr="http://www.greenteam.mersd.org/wp-content/uploads/2013/11/amazon-logo.jpeg"/>
          <p:cNvPicPr>
            <a:picLocks noChangeAspect="1" noChangeArrowheads="1"/>
          </p:cNvPicPr>
          <p:nvPr/>
        </p:nvPicPr>
        <p:blipFill rotWithShape="1">
          <a:blip r:embed="rId17" cstate="email">
            <a:extLst>
              <a:ext uri="{28A0092B-C50C-407E-A947-70E740481C1C}">
                <a14:useLocalDpi xmlns:a14="http://schemas.microsoft.com/office/drawing/2010/main" val="0"/>
              </a:ext>
            </a:extLst>
          </a:blip>
          <a:srcRect l="11868" t="16582" r="12519" b="21837"/>
          <a:stretch/>
        </p:blipFill>
        <p:spPr bwMode="auto">
          <a:xfrm>
            <a:off x="12008211" y="2167152"/>
            <a:ext cx="1656288" cy="898375"/>
          </a:xfrm>
          <a:prstGeom prst="rect">
            <a:avLst/>
          </a:prstGeom>
          <a:noFill/>
          <a:extLst>
            <a:ext uri="{909E8E84-426E-40dd-AFC4-6F175D3DCCD1}">
              <a14:hiddenFill xmlns:a14="http://schemas.microsoft.com/office/drawing/2010/main" xmlns="">
                <a:solidFill>
                  <a:srgbClr val="FFFFFF"/>
                </a:solidFill>
              </a14:hiddenFill>
            </a:ext>
          </a:extLst>
        </p:spPr>
      </p:pic>
      <p:pic>
        <p:nvPicPr>
          <p:cNvPr id="53" name="Picture 30" descr="https://encrypted-tbn1.gstatic.com/images?q=tbn:ANd9GcQeTehxfuOyasrFDecVSW2rELOMrxCTGvrri9TWKrP7iKoI5lEiMg"/>
          <p:cNvPicPr>
            <a:picLocks noChangeAspect="1" noChangeArrowheads="1"/>
          </p:cNvPicPr>
          <p:nvPr/>
        </p:nvPicPr>
        <p:blipFill rotWithShape="1">
          <a:blip r:embed="rId18" cstate="email">
            <a:extLst>
              <a:ext uri="{28A0092B-C50C-407E-A947-70E740481C1C}">
                <a14:useLocalDpi xmlns:a14="http://schemas.microsoft.com/office/drawing/2010/main" val="0"/>
              </a:ext>
            </a:extLst>
          </a:blip>
          <a:srcRect t="31977" b="33339"/>
          <a:stretch/>
        </p:blipFill>
        <p:spPr bwMode="auto">
          <a:xfrm>
            <a:off x="962796" y="4996654"/>
            <a:ext cx="1787744" cy="466850"/>
          </a:xfrm>
          <a:prstGeom prst="rect">
            <a:avLst/>
          </a:prstGeom>
          <a:noFill/>
          <a:extLst>
            <a:ext uri="{909E8E84-426E-40dd-AFC4-6F175D3DCCD1}">
              <a14:hiddenFill xmlns:a14="http://schemas.microsoft.com/office/drawing/2010/main" xmlns="">
                <a:solidFill>
                  <a:srgbClr val="FFFFFF"/>
                </a:solidFill>
              </a14:hiddenFill>
            </a:ext>
          </a:extLst>
        </p:spPr>
      </p:pic>
      <p:pic>
        <p:nvPicPr>
          <p:cNvPr id="54" name="Picture 12" descr="http://www.cirrusinsight.com/wp-content/uploads/2012/12/google-apps-logo.jpg"/>
          <p:cNvPicPr>
            <a:picLocks noChangeAspect="1" noChangeArrowheads="1"/>
          </p:cNvPicPr>
          <p:nvPr/>
        </p:nvPicPr>
        <p:blipFill>
          <a:blip r:embed="rId19" cstate="email">
            <a:extLst>
              <a:ext uri="{28A0092B-C50C-407E-A947-70E740481C1C}">
                <a14:useLocalDpi xmlns:a14="http://schemas.microsoft.com/office/drawing/2010/main" val="0"/>
              </a:ext>
            </a:extLst>
          </a:blip>
          <a:srcRect/>
          <a:stretch>
            <a:fillRect/>
          </a:stretch>
        </p:blipFill>
        <p:spPr bwMode="auto">
          <a:xfrm>
            <a:off x="3224822" y="6371382"/>
            <a:ext cx="1028295" cy="514148"/>
          </a:xfrm>
          <a:prstGeom prst="rect">
            <a:avLst/>
          </a:prstGeom>
          <a:noFill/>
          <a:extLst>
            <a:ext uri="{909E8E84-426E-40dd-AFC4-6F175D3DCCD1}">
              <a14:hiddenFill xmlns:a14="http://schemas.microsoft.com/office/drawing/2010/main" xmlns="">
                <a:solidFill>
                  <a:srgbClr val="FFFFFF"/>
                </a:solidFill>
              </a14:hiddenFill>
            </a:ext>
          </a:extLst>
        </p:spPr>
      </p:pic>
      <p:pic>
        <p:nvPicPr>
          <p:cNvPr id="55" name="Picture 14" descr="http://g-ecx.images-amazon.com/images/G/01/AmazonMobileApps/amazon-icon-final-large-512512.jpg"/>
          <p:cNvPicPr>
            <a:picLocks noChangeAspect="1" noChangeArrowheads="1"/>
          </p:cNvPicPr>
          <p:nvPr/>
        </p:nvPicPr>
        <p:blipFill>
          <a:blip r:embed="rId20" cstate="email">
            <a:extLst>
              <a:ext uri="{28A0092B-C50C-407E-A947-70E740481C1C}">
                <a14:useLocalDpi xmlns:a14="http://schemas.microsoft.com/office/drawing/2010/main" val="0"/>
              </a:ext>
            </a:extLst>
          </a:blip>
          <a:srcRect/>
          <a:stretch>
            <a:fillRect/>
          </a:stretch>
        </p:blipFill>
        <p:spPr bwMode="auto">
          <a:xfrm>
            <a:off x="3158806" y="5095898"/>
            <a:ext cx="582832" cy="582832"/>
          </a:xfrm>
          <a:prstGeom prst="rect">
            <a:avLst/>
          </a:prstGeom>
          <a:noFill/>
          <a:extLst>
            <a:ext uri="{909E8E84-426E-40dd-AFC4-6F175D3DCCD1}">
              <a14:hiddenFill xmlns:a14="http://schemas.microsoft.com/office/drawing/2010/main" xmlns="">
                <a:solidFill>
                  <a:srgbClr val="FFFFFF"/>
                </a:solidFill>
              </a14:hiddenFill>
            </a:ext>
          </a:extLst>
        </p:spPr>
      </p:pic>
      <p:pic>
        <p:nvPicPr>
          <p:cNvPr id="56" name="Picture 29" descr="http://upload.wikimedia.org/wikipedia/en/e/e4/Logo_SAP.gif"/>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224634" y="6016054"/>
            <a:ext cx="775501" cy="310201"/>
          </a:xfrm>
          <a:prstGeom prst="rect">
            <a:avLst/>
          </a:prstGeom>
          <a:noFill/>
          <a:extLst>
            <a:ext uri="{909E8E84-426E-40dd-AFC4-6F175D3DCCD1}">
              <a14:hiddenFill xmlns:a14="http://schemas.microsoft.com/office/drawing/2010/main" xmlns="">
                <a:solidFill>
                  <a:srgbClr val="FFFFFF"/>
                </a:solidFill>
              </a14:hiddenFill>
            </a:ext>
          </a:extLst>
        </p:spPr>
      </p:pic>
      <p:pic>
        <p:nvPicPr>
          <p:cNvPr id="57" name="Picture 39" descr="http://fivepulsetechnology.com/images/oracleapp.jpg"/>
          <p:cNvPicPr>
            <a:picLocks noChangeAspect="1" noChangeArrowheads="1"/>
          </p:cNvPicPr>
          <p:nvPr/>
        </p:nvPicPr>
        <p:blipFill>
          <a:blip r:embed="rId21" cstate="email">
            <a:extLst>
              <a:ext uri="{28A0092B-C50C-407E-A947-70E740481C1C}">
                <a14:useLocalDpi xmlns:a14="http://schemas.microsoft.com/office/drawing/2010/main" val="0"/>
              </a:ext>
            </a:extLst>
          </a:blip>
          <a:srcRect/>
          <a:stretch>
            <a:fillRect/>
          </a:stretch>
        </p:blipFill>
        <p:spPr bwMode="auto">
          <a:xfrm>
            <a:off x="1816764" y="5473690"/>
            <a:ext cx="1137144" cy="452577"/>
          </a:xfrm>
          <a:prstGeom prst="rect">
            <a:avLst/>
          </a:prstGeom>
          <a:noFill/>
          <a:extLst>
            <a:ext uri="{909E8E84-426E-40dd-AFC4-6F175D3DCCD1}">
              <a14:hiddenFill xmlns:a14="http://schemas.microsoft.com/office/drawing/2010/main" xmlns="">
                <a:solidFill>
                  <a:srgbClr val="FFFFFF"/>
                </a:solidFill>
              </a14:hiddenFill>
            </a:ext>
          </a:extLst>
        </p:spPr>
      </p:pic>
      <p:pic>
        <p:nvPicPr>
          <p:cNvPr id="58" name="Picture 2"/>
          <p:cNvPicPr>
            <a:picLocks noChangeAspect="1" noChangeArrowheads="1"/>
          </p:cNvPicPr>
          <p:nvPr/>
        </p:nvPicPr>
        <p:blipFill>
          <a:blip r:embed="rId22" cstate="email">
            <a:extLst>
              <a:ext uri="{28A0092B-C50C-407E-A947-70E740481C1C}">
                <a14:useLocalDpi xmlns:a14="http://schemas.microsoft.com/office/drawing/2010/main" val="0"/>
              </a:ext>
            </a:extLst>
          </a:blip>
          <a:srcRect/>
          <a:stretch>
            <a:fillRect/>
          </a:stretch>
        </p:blipFill>
        <p:spPr bwMode="auto">
          <a:xfrm>
            <a:off x="2028758" y="6060381"/>
            <a:ext cx="1441487" cy="25116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59" name="Picture 14" descr="C:\Users\rgreen\SkyDrive\Tableau\LOgos\adobe.png"/>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3934705" y="5244817"/>
            <a:ext cx="653291" cy="511830"/>
          </a:xfrm>
          <a:prstGeom prst="rect">
            <a:avLst/>
          </a:prstGeom>
          <a:noFill/>
          <a:extLst>
            <a:ext uri="{909E8E84-426E-40dd-AFC4-6F175D3DCCD1}">
              <a14:hiddenFill xmlns:a14="http://schemas.microsoft.com/office/drawing/2010/main" xmlns="">
                <a:solidFill>
                  <a:srgbClr val="FFFFFF"/>
                </a:solidFill>
              </a14:hiddenFill>
            </a:ext>
          </a:extLst>
        </p:spPr>
      </p:pic>
      <p:pic>
        <p:nvPicPr>
          <p:cNvPr id="60" name="Picture 51" descr="C:\Users\rgreen\SkyDrive\Tableau\LOgos\Memsql.jpg"/>
          <p:cNvPicPr preferRelativeResize="0">
            <a:picLocks noChangeAspect="1" noChangeArrowheads="1"/>
          </p:cNvPicPr>
          <p:nvPr/>
        </p:nvPicPr>
        <p:blipFill rotWithShape="1">
          <a:blip r:embed="rId24" cstate="email">
            <a:extLst>
              <a:ext uri="{28A0092B-C50C-407E-A947-70E740481C1C}">
                <a14:useLocalDpi xmlns:a14="http://schemas.microsoft.com/office/drawing/2010/main" val="0"/>
              </a:ext>
            </a:extLst>
          </a:blip>
          <a:srcRect l="17935" t="29151" r="19545" b="32754"/>
          <a:stretch/>
        </p:blipFill>
        <p:spPr bwMode="auto">
          <a:xfrm>
            <a:off x="3764465" y="6025431"/>
            <a:ext cx="1045397" cy="300824"/>
          </a:xfrm>
          <a:prstGeom prst="rect">
            <a:avLst/>
          </a:prstGeom>
          <a:noFill/>
          <a:extLst>
            <a:ext uri="{909E8E84-426E-40dd-AFC4-6F175D3DCCD1}">
              <a14:hiddenFill xmlns:a14="http://schemas.microsoft.com/office/drawing/2010/main" xmlns="">
                <a:solidFill>
                  <a:srgbClr val="FFFFFF"/>
                </a:solidFill>
              </a14:hiddenFill>
            </a:ext>
          </a:extLst>
        </p:spPr>
      </p:pic>
      <p:pic>
        <p:nvPicPr>
          <p:cNvPr id="61" name="Picture 72" descr="C:\Users\rgreen\SkyDrive\Tableau\LOgos\Theobald.jpg"/>
          <p:cNvPicPr>
            <a:picLocks noChangeAspect="1" noChangeArrowheads="1"/>
          </p:cNvPicPr>
          <p:nvPr/>
        </p:nvPicPr>
        <p:blipFill rotWithShape="1">
          <a:blip r:embed="rId25" cstate="email">
            <a:extLst>
              <a:ext uri="{28A0092B-C50C-407E-A947-70E740481C1C}">
                <a14:useLocalDpi xmlns:a14="http://schemas.microsoft.com/office/drawing/2010/main" val="0"/>
              </a:ext>
            </a:extLst>
          </a:blip>
          <a:srcRect l="25172" t="30817" r="28183" b="36696"/>
          <a:stretch/>
        </p:blipFill>
        <p:spPr bwMode="auto">
          <a:xfrm>
            <a:off x="1672180" y="6376261"/>
            <a:ext cx="713156" cy="372515"/>
          </a:xfrm>
          <a:prstGeom prst="rect">
            <a:avLst/>
          </a:prstGeom>
          <a:noFill/>
          <a:extLst>
            <a:ext uri="{909E8E84-426E-40dd-AFC4-6F175D3DCCD1}">
              <a14:hiddenFill xmlns:a14="http://schemas.microsoft.com/office/drawing/2010/main" xmlns="">
                <a:solidFill>
                  <a:srgbClr val="FFFFFF"/>
                </a:solidFill>
              </a14:hiddenFill>
            </a:ext>
          </a:extLst>
        </p:spPr>
      </p:pic>
      <p:pic>
        <p:nvPicPr>
          <p:cNvPr id="62" name="Picture 6" descr="https://encrypted-tbn1.gstatic.com/images?q=tbn:ANd9GcSPYw8kdcW8DZ2F5JqOkkVLLGV3AWk2GroC6xH_buK4wkqE7UU4"/>
          <p:cNvPicPr>
            <a:picLocks noChangeAspect="1" noChangeArrowheads="1"/>
          </p:cNvPicPr>
          <p:nvPr/>
        </p:nvPicPr>
        <p:blipFill>
          <a:blip r:embed="rId26" cstate="email">
            <a:extLst>
              <a:ext uri="{28A0092B-C50C-407E-A947-70E740481C1C}">
                <a14:useLocalDpi xmlns:a14="http://schemas.microsoft.com/office/drawing/2010/main" val="0"/>
              </a:ext>
            </a:extLst>
          </a:blip>
          <a:srcRect/>
          <a:stretch>
            <a:fillRect/>
          </a:stretch>
        </p:blipFill>
        <p:spPr bwMode="auto">
          <a:xfrm>
            <a:off x="7898581" y="6407058"/>
            <a:ext cx="1107431" cy="317204"/>
          </a:xfrm>
          <a:prstGeom prst="rect">
            <a:avLst/>
          </a:prstGeom>
          <a:noFill/>
          <a:extLst>
            <a:ext uri="{909E8E84-426E-40dd-AFC4-6F175D3DCCD1}">
              <a14:hiddenFill xmlns:a14="http://schemas.microsoft.com/office/drawing/2010/main" xmlns="">
                <a:solidFill>
                  <a:srgbClr val="FFFFFF"/>
                </a:solidFill>
              </a14:hiddenFill>
            </a:ext>
          </a:extLst>
        </p:spPr>
      </p:pic>
      <p:pic>
        <p:nvPicPr>
          <p:cNvPr id="63" name="Picture 14" descr="https://encrypted-tbn2.gstatic.com/images?q=tbn:ANd9GcTIrxeRCFFkd6CJN6VzV9pHwxvmaBlq21ghArZwMle0bNCZeawP"/>
          <p:cNvPicPr>
            <a:picLocks noChangeAspect="1" noChangeArrowheads="1"/>
          </p:cNvPicPr>
          <p:nvPr/>
        </p:nvPicPr>
        <p:blipFill>
          <a:blip r:embed="rId27" cstate="email">
            <a:extLst>
              <a:ext uri="{28A0092B-C50C-407E-A947-70E740481C1C}">
                <a14:useLocalDpi xmlns:a14="http://schemas.microsoft.com/office/drawing/2010/main" val="0"/>
              </a:ext>
            </a:extLst>
          </a:blip>
          <a:srcRect/>
          <a:stretch>
            <a:fillRect/>
          </a:stretch>
        </p:blipFill>
        <p:spPr bwMode="auto">
          <a:xfrm>
            <a:off x="6249633" y="5036826"/>
            <a:ext cx="1405375" cy="274614"/>
          </a:xfrm>
          <a:prstGeom prst="rect">
            <a:avLst/>
          </a:prstGeom>
          <a:noFill/>
          <a:extLst>
            <a:ext uri="{909E8E84-426E-40dd-AFC4-6F175D3DCCD1}">
              <a14:hiddenFill xmlns:a14="http://schemas.microsoft.com/office/drawing/2010/main" xmlns="">
                <a:solidFill>
                  <a:srgbClr val="FFFFFF"/>
                </a:solidFill>
              </a14:hiddenFill>
            </a:ext>
          </a:extLst>
        </p:spPr>
      </p:pic>
      <p:pic>
        <p:nvPicPr>
          <p:cNvPr id="64" name="Picture 32" descr="https://encrypted-tbn3.gstatic.com/images?q=tbn:ANd9GcT509vkij8ClCFsgOKE5P6ImIHRXbQOc4AeVdCjbL3yvzqlILVsWA"/>
          <p:cNvPicPr>
            <a:picLocks noChangeAspect="1" noChangeArrowheads="1"/>
          </p:cNvPicPr>
          <p:nvPr/>
        </p:nvPicPr>
        <p:blipFill>
          <a:blip r:embed="rId28" cstate="email">
            <a:extLst>
              <a:ext uri="{28A0092B-C50C-407E-A947-70E740481C1C}">
                <a14:useLocalDpi xmlns:a14="http://schemas.microsoft.com/office/drawing/2010/main" val="0"/>
              </a:ext>
            </a:extLst>
          </a:blip>
          <a:srcRect/>
          <a:stretch>
            <a:fillRect/>
          </a:stretch>
        </p:blipFill>
        <p:spPr bwMode="auto">
          <a:xfrm>
            <a:off x="5410105" y="5313679"/>
            <a:ext cx="948796" cy="472251"/>
          </a:xfrm>
          <a:prstGeom prst="rect">
            <a:avLst/>
          </a:prstGeom>
          <a:noFill/>
          <a:extLst>
            <a:ext uri="{909E8E84-426E-40dd-AFC4-6F175D3DCCD1}">
              <a14:hiddenFill xmlns:a14="http://schemas.microsoft.com/office/drawing/2010/main" xmlns="">
                <a:solidFill>
                  <a:srgbClr val="FFFFFF"/>
                </a:solidFill>
              </a14:hiddenFill>
            </a:ext>
          </a:extLst>
        </p:spPr>
      </p:pic>
      <p:pic>
        <p:nvPicPr>
          <p:cNvPr id="65" name="Picture 18" descr="10gen, the MongoDB company">
            <a:hlinkClick r:id="rId29" tooltip="10gen, the MongoDB company"/>
          </p:cNvPr>
          <p:cNvPicPr>
            <a:picLocks noChangeAspect="1" noChangeArrowheads="1"/>
          </p:cNvPicPr>
          <p:nvPr/>
        </p:nvPicPr>
        <p:blipFill>
          <a:blip r:embed="rId30" cstate="email">
            <a:extLst>
              <a:ext uri="{28A0092B-C50C-407E-A947-70E740481C1C}">
                <a14:useLocalDpi xmlns:a14="http://schemas.microsoft.com/office/drawing/2010/main" val="0"/>
              </a:ext>
            </a:extLst>
          </a:blip>
          <a:srcRect/>
          <a:stretch>
            <a:fillRect/>
          </a:stretch>
        </p:blipFill>
        <p:spPr bwMode="auto">
          <a:xfrm>
            <a:off x="6777665" y="5492865"/>
            <a:ext cx="1037580" cy="252888"/>
          </a:xfrm>
          <a:prstGeom prst="rect">
            <a:avLst/>
          </a:prstGeom>
          <a:noFill/>
          <a:extLst>
            <a:ext uri="{909E8E84-426E-40dd-AFC4-6F175D3DCCD1}">
              <a14:hiddenFill xmlns:a14="http://schemas.microsoft.com/office/drawing/2010/main" xmlns="">
                <a:solidFill>
                  <a:srgbClr val="FFFFFF"/>
                </a:solidFill>
              </a14:hiddenFill>
            </a:ext>
          </a:extLst>
        </p:spPr>
      </p:pic>
      <p:pic>
        <p:nvPicPr>
          <p:cNvPr id="66" name="Picture 42" descr="https://encrypted-tbn1.gstatic.com/images?q=tbn:ANd9GcS0xsPZ0xfH-aHVRWTt1TmfMenXorwkdxzJcdoI3mZd9kw60hP1"/>
          <p:cNvPicPr>
            <a:picLocks noChangeAspect="1" noChangeArrowheads="1"/>
          </p:cNvPicPr>
          <p:nvPr/>
        </p:nvPicPr>
        <p:blipFill>
          <a:blip r:embed="rId31" cstate="email">
            <a:extLst>
              <a:ext uri="{28A0092B-C50C-407E-A947-70E740481C1C}">
                <a14:useLocalDpi xmlns:a14="http://schemas.microsoft.com/office/drawing/2010/main" val="0"/>
              </a:ext>
            </a:extLst>
          </a:blip>
          <a:srcRect/>
          <a:stretch>
            <a:fillRect/>
          </a:stretch>
        </p:blipFill>
        <p:spPr bwMode="auto">
          <a:xfrm>
            <a:off x="5414667" y="6084378"/>
            <a:ext cx="655352" cy="622584"/>
          </a:xfrm>
          <a:prstGeom prst="rect">
            <a:avLst/>
          </a:prstGeom>
          <a:noFill/>
          <a:extLst>
            <a:ext uri="{909E8E84-426E-40dd-AFC4-6F175D3DCCD1}">
              <a14:hiddenFill xmlns:a14="http://schemas.microsoft.com/office/drawing/2010/main" xmlns="">
                <a:solidFill>
                  <a:srgbClr val="FFFFFF"/>
                </a:solidFill>
              </a14:hiddenFill>
            </a:ext>
          </a:extLst>
        </p:spPr>
      </p:pic>
      <p:pic>
        <p:nvPicPr>
          <p:cNvPr id="67" name="Picture 2"/>
          <p:cNvPicPr>
            <a:picLocks noChangeAspect="1" noChangeArrowheads="1"/>
          </p:cNvPicPr>
          <p:nvPr/>
        </p:nvPicPr>
        <p:blipFill rotWithShape="1">
          <a:blip r:embed="rId32" cstate="email">
            <a:extLst>
              <a:ext uri="{28A0092B-C50C-407E-A947-70E740481C1C}">
                <a14:useLocalDpi xmlns:a14="http://schemas.microsoft.com/office/drawing/2010/main" val="0"/>
              </a:ext>
            </a:extLst>
          </a:blip>
          <a:srcRect t="29584" b="20115"/>
          <a:stretch/>
        </p:blipFill>
        <p:spPr bwMode="auto">
          <a:xfrm>
            <a:off x="6324794" y="6311542"/>
            <a:ext cx="1476723" cy="5739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68" name="Picture 86" descr="C:\Users\rgreen\SkyDrive\Tableau\LOgos\MongoDB.jpg"/>
          <p:cNvPicPr preferRelativeResize="0">
            <a:picLocks noChangeAspect="1" noChangeArrowheads="1"/>
          </p:cNvPicPr>
          <p:nvPr/>
        </p:nvPicPr>
        <p:blipFill>
          <a:blip r:embed="rId33" cstate="email">
            <a:extLst>
              <a:ext uri="{28A0092B-C50C-407E-A947-70E740481C1C}">
                <a14:useLocalDpi xmlns:a14="http://schemas.microsoft.com/office/drawing/2010/main" val="0"/>
              </a:ext>
            </a:extLst>
          </a:blip>
          <a:srcRect/>
          <a:stretch>
            <a:fillRect/>
          </a:stretch>
        </p:blipFill>
        <p:spPr bwMode="auto">
          <a:xfrm>
            <a:off x="6358901" y="5898686"/>
            <a:ext cx="985847" cy="328613"/>
          </a:xfrm>
          <a:prstGeom prst="rect">
            <a:avLst/>
          </a:prstGeom>
          <a:noFill/>
          <a:extLst>
            <a:ext uri="{909E8E84-426E-40dd-AFC4-6F175D3DCCD1}">
              <a14:hiddenFill xmlns:a14="http://schemas.microsoft.com/office/drawing/2010/main" xmlns="">
                <a:solidFill>
                  <a:srgbClr val="FFFFFF"/>
                </a:solidFill>
              </a14:hiddenFill>
            </a:ext>
          </a:extLst>
        </p:spPr>
      </p:pic>
      <p:pic>
        <p:nvPicPr>
          <p:cNvPr id="69" name="Picture 30" descr="https://encrypted-tbn1.gstatic.com/images?q=tbn:ANd9GcTaiqpTynqPcgUwJaDXU1BOK63IqrpcTl-C1CAS53zIdmFp5hmy"/>
          <p:cNvPicPr>
            <a:picLocks noChangeAspect="1" noChangeArrowheads="1"/>
          </p:cNvPicPr>
          <p:nvPr/>
        </p:nvPicPr>
        <p:blipFill>
          <a:blip r:embed="rId34" cstate="email">
            <a:extLst>
              <a:ext uri="{28A0092B-C50C-407E-A947-70E740481C1C}">
                <a14:useLocalDpi xmlns:a14="http://schemas.microsoft.com/office/drawing/2010/main" val="0"/>
              </a:ext>
            </a:extLst>
          </a:blip>
          <a:srcRect/>
          <a:stretch>
            <a:fillRect/>
          </a:stretch>
        </p:blipFill>
        <p:spPr bwMode="auto">
          <a:xfrm>
            <a:off x="8129612" y="5775951"/>
            <a:ext cx="991505" cy="374569"/>
          </a:xfrm>
          <a:prstGeom prst="rect">
            <a:avLst/>
          </a:prstGeom>
          <a:noFill/>
          <a:extLst>
            <a:ext uri="{909E8E84-426E-40dd-AFC4-6F175D3DCCD1}">
              <a14:hiddenFill xmlns:a14="http://schemas.microsoft.com/office/drawing/2010/main" xmlns="">
                <a:solidFill>
                  <a:srgbClr val="FFFFFF"/>
                </a:solidFill>
              </a14:hiddenFill>
            </a:ext>
          </a:extLst>
        </p:spPr>
      </p:pic>
      <p:pic>
        <p:nvPicPr>
          <p:cNvPr id="70" name="Picture 32" descr="https://encrypted-tbn2.gstatic.com/images?q=tbn:ANd9GcRvSVvsoYSoXoSHNf5q7L0oDT81erYyIBBmEU2YN9_gNhgjIotP"/>
          <p:cNvPicPr>
            <a:picLocks noChangeAspect="1" noChangeArrowheads="1"/>
          </p:cNvPicPr>
          <p:nvPr/>
        </p:nvPicPr>
        <p:blipFill>
          <a:blip r:embed="rId35" cstate="email">
            <a:extLst>
              <a:ext uri="{28A0092B-C50C-407E-A947-70E740481C1C}">
                <a14:useLocalDpi xmlns:a14="http://schemas.microsoft.com/office/drawing/2010/main" val="0"/>
              </a:ext>
            </a:extLst>
          </a:blip>
          <a:srcRect/>
          <a:stretch>
            <a:fillRect/>
          </a:stretch>
        </p:blipFill>
        <p:spPr bwMode="auto">
          <a:xfrm>
            <a:off x="8016620" y="5121404"/>
            <a:ext cx="1141019" cy="378384"/>
          </a:xfrm>
          <a:prstGeom prst="rect">
            <a:avLst/>
          </a:prstGeom>
          <a:noFill/>
          <a:extLst>
            <a:ext uri="{909E8E84-426E-40dd-AFC4-6F175D3DCCD1}">
              <a14:hiddenFill xmlns:a14="http://schemas.microsoft.com/office/drawing/2010/main" xmlns="">
                <a:solidFill>
                  <a:srgbClr val="FFFFFF"/>
                </a:solidFill>
              </a14:hiddenFill>
            </a:ext>
          </a:extLst>
        </p:spPr>
      </p:pic>
      <p:pic>
        <p:nvPicPr>
          <p:cNvPr id="71" name="Picture 24" descr="https://encrypted-tbn0.gstatic.com/images?q=tbn:ANd9GcQw9w72TRah09VwjSr5rcfzV7lJA60F-JHrWmgqGdX5kGvfhnWY"/>
          <p:cNvPicPr>
            <a:picLocks noChangeAspect="1" noChangeArrowheads="1"/>
          </p:cNvPicPr>
          <p:nvPr/>
        </p:nvPicPr>
        <p:blipFill rotWithShape="1">
          <a:blip r:embed="rId36" cstate="email">
            <a:extLst>
              <a:ext uri="{28A0092B-C50C-407E-A947-70E740481C1C}">
                <a14:useLocalDpi xmlns:a14="http://schemas.microsoft.com/office/drawing/2010/main" val="0"/>
              </a:ext>
            </a:extLst>
          </a:blip>
          <a:srcRect t="31786" b="32831"/>
          <a:stretch/>
        </p:blipFill>
        <p:spPr bwMode="auto">
          <a:xfrm>
            <a:off x="9839650" y="6276755"/>
            <a:ext cx="1533565" cy="338183"/>
          </a:xfrm>
          <a:prstGeom prst="rect">
            <a:avLst/>
          </a:prstGeom>
          <a:noFill/>
          <a:extLst>
            <a:ext uri="{909E8E84-426E-40dd-AFC4-6F175D3DCCD1}">
              <a14:hiddenFill xmlns:a14="http://schemas.microsoft.com/office/drawing/2010/main" xmlns="">
                <a:solidFill>
                  <a:srgbClr val="FFFFFF"/>
                </a:solidFill>
              </a14:hiddenFill>
            </a:ext>
          </a:extLst>
        </p:spPr>
      </p:pic>
      <p:pic>
        <p:nvPicPr>
          <p:cNvPr id="72" name="Picture 2" descr="https://encrypted-tbn2.gstatic.com/images?q=tbn:ANd9GcSKRInbsNJCv9s5xM2zgfu1H61uixbmIl_WbcX9HAU8pY7WVrVZhg"/>
          <p:cNvPicPr>
            <a:picLocks noChangeAspect="1" noChangeArrowheads="1"/>
          </p:cNvPicPr>
          <p:nvPr/>
        </p:nvPicPr>
        <p:blipFill>
          <a:blip r:embed="rId37" cstate="email">
            <a:extLst>
              <a:ext uri="{28A0092B-C50C-407E-A947-70E740481C1C}">
                <a14:useLocalDpi xmlns:a14="http://schemas.microsoft.com/office/drawing/2010/main" val="0"/>
              </a:ext>
            </a:extLst>
          </a:blip>
          <a:srcRect/>
          <a:stretch>
            <a:fillRect/>
          </a:stretch>
        </p:blipFill>
        <p:spPr bwMode="auto">
          <a:xfrm>
            <a:off x="11461203" y="6235136"/>
            <a:ext cx="1276975" cy="449306"/>
          </a:xfrm>
          <a:prstGeom prst="rect">
            <a:avLst/>
          </a:prstGeom>
          <a:noFill/>
          <a:extLst>
            <a:ext uri="{909E8E84-426E-40dd-AFC4-6F175D3DCCD1}">
              <a14:hiddenFill xmlns:a14="http://schemas.microsoft.com/office/drawing/2010/main" xmlns="">
                <a:solidFill>
                  <a:srgbClr val="FFFFFF"/>
                </a:solidFill>
              </a14:hiddenFill>
            </a:ext>
          </a:extLst>
        </p:spPr>
      </p:pic>
      <p:pic>
        <p:nvPicPr>
          <p:cNvPr id="73" name="Picture 22" descr="1010 Logo">
            <a:hlinkClick r:id="rId38"/>
          </p:cNvPr>
          <p:cNvPicPr>
            <a:picLocks noChangeAspect="1" noChangeArrowheads="1"/>
          </p:cNvPicPr>
          <p:nvPr/>
        </p:nvPicPr>
        <p:blipFill>
          <a:blip r:embed="rId39" cstate="email">
            <a:extLst>
              <a:ext uri="{28A0092B-C50C-407E-A947-70E740481C1C}">
                <a14:useLocalDpi xmlns:a14="http://schemas.microsoft.com/office/drawing/2010/main" val="0"/>
              </a:ext>
            </a:extLst>
          </a:blip>
          <a:srcRect/>
          <a:stretch>
            <a:fillRect/>
          </a:stretch>
        </p:blipFill>
        <p:spPr bwMode="auto">
          <a:xfrm>
            <a:off x="12738178" y="5124937"/>
            <a:ext cx="807901" cy="697505"/>
          </a:xfrm>
          <a:prstGeom prst="rect">
            <a:avLst/>
          </a:prstGeom>
          <a:noFill/>
          <a:extLst>
            <a:ext uri="{909E8E84-426E-40dd-AFC4-6F175D3DCCD1}">
              <a14:hiddenFill xmlns:a14="http://schemas.microsoft.com/office/drawing/2010/main" xmlns="">
                <a:solidFill>
                  <a:srgbClr val="FFFFFF"/>
                </a:solidFill>
              </a14:hiddenFill>
            </a:ext>
          </a:extLst>
        </p:spPr>
      </p:pic>
      <p:pic>
        <p:nvPicPr>
          <p:cNvPr id="74" name="Picture 73" descr="C:\Users\plilford\Documents\Partners\Actian.png"/>
          <p:cNvPicPr/>
          <p:nvPr/>
        </p:nvPicPr>
        <p:blipFill>
          <a:blip r:embed="rId10" cstate="email">
            <a:extLst>
              <a:ext uri="{28A0092B-C50C-407E-A947-70E740481C1C}">
                <a14:useLocalDpi xmlns:a14="http://schemas.microsoft.com/office/drawing/2010/main" val="0"/>
              </a:ext>
            </a:extLst>
          </a:blip>
          <a:srcRect/>
          <a:stretch>
            <a:fillRect/>
          </a:stretch>
        </p:blipFill>
        <p:spPr bwMode="auto">
          <a:xfrm>
            <a:off x="11522640" y="5349916"/>
            <a:ext cx="971141" cy="361698"/>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a:noFill/>
          </a:ln>
        </p:spPr>
      </p:pic>
      <p:pic>
        <p:nvPicPr>
          <p:cNvPr id="75" name="Picture 35" descr="http://upload.wikimedia.org/wikipedia/commons/7/7c/SAP_Business_Information_Warehouse_(SAP_BW).png"/>
          <p:cNvPicPr>
            <a:picLocks noChangeAspect="1" noChangeArrowheads="1"/>
          </p:cNvPicPr>
          <p:nvPr/>
        </p:nvPicPr>
        <p:blipFill>
          <a:blip r:embed="rId40" cstate="email">
            <a:extLst>
              <a:ext uri="{28A0092B-C50C-407E-A947-70E740481C1C}">
                <a14:useLocalDpi xmlns:a14="http://schemas.microsoft.com/office/drawing/2010/main" val="0"/>
              </a:ext>
            </a:extLst>
          </a:blip>
          <a:srcRect/>
          <a:stretch>
            <a:fillRect/>
          </a:stretch>
        </p:blipFill>
        <p:spPr bwMode="auto">
          <a:xfrm>
            <a:off x="12881433" y="6079081"/>
            <a:ext cx="721500" cy="609746"/>
          </a:xfrm>
          <a:prstGeom prst="rect">
            <a:avLst/>
          </a:prstGeom>
          <a:noFill/>
          <a:extLst>
            <a:ext uri="{909E8E84-426E-40dd-AFC4-6F175D3DCCD1}">
              <a14:hiddenFill xmlns:a14="http://schemas.microsoft.com/office/drawing/2010/main" xmlns="">
                <a:solidFill>
                  <a:srgbClr val="FFFFFF"/>
                </a:solidFill>
              </a14:hiddenFill>
            </a:ext>
          </a:extLst>
        </p:spPr>
      </p:pic>
      <p:pic>
        <p:nvPicPr>
          <p:cNvPr id="76" name="Picture 37" descr="http://www.prlog.org/11864811-oracle-hyperion-small-logo.png"/>
          <p:cNvPicPr>
            <a:picLocks noChangeAspect="1" noChangeArrowheads="1"/>
          </p:cNvPicPr>
          <p:nvPr/>
        </p:nvPicPr>
        <p:blipFill rotWithShape="1">
          <a:blip r:embed="rId41" cstate="email">
            <a:extLst>
              <a:ext uri="{28A0092B-C50C-407E-A947-70E740481C1C}">
                <a14:useLocalDpi xmlns:a14="http://schemas.microsoft.com/office/drawing/2010/main" val="0"/>
              </a:ext>
            </a:extLst>
          </a:blip>
          <a:srcRect l="11841" t="14595" r="12563" b="15489"/>
          <a:stretch/>
        </p:blipFill>
        <p:spPr bwMode="auto">
          <a:xfrm>
            <a:off x="9839650" y="5079052"/>
            <a:ext cx="1403984" cy="789276"/>
          </a:xfrm>
          <a:prstGeom prst="rect">
            <a:avLst/>
          </a:prstGeom>
          <a:noFill/>
          <a:extLst>
            <a:ext uri="{909E8E84-426E-40dd-AFC4-6F175D3DCCD1}">
              <a14:hiddenFill xmlns:a14="http://schemas.microsoft.com/office/drawing/2010/main" xmlns="">
                <a:solidFill>
                  <a:srgbClr val="FFFFFF"/>
                </a:solidFill>
              </a14:hiddenFill>
            </a:ext>
          </a:extLst>
        </p:spPr>
      </p:pic>
      <p:pic>
        <p:nvPicPr>
          <p:cNvPr id="77" name="Picture 2" descr="https://encrypted-tbn2.gstatic.com/images?q=tbn:ANd9GcSKRInbsNJCv9s5xM2zgfu1H61uixbmIl_WbcX9HAU8pY7WVrVZhg"/>
          <p:cNvPicPr>
            <a:picLocks noChangeAspect="1" noChangeArrowheads="1"/>
          </p:cNvPicPr>
          <p:nvPr/>
        </p:nvPicPr>
        <p:blipFill>
          <a:blip r:embed="rId7" cstate="email">
            <a:extLst>
              <a:ext uri="{28A0092B-C50C-407E-A947-70E740481C1C}">
                <a14:useLocalDpi xmlns:a14="http://schemas.microsoft.com/office/drawing/2010/main" val="0"/>
              </a:ext>
            </a:extLst>
          </a:blip>
          <a:srcRect/>
          <a:stretch>
            <a:fillRect/>
          </a:stretch>
        </p:blipFill>
        <p:spPr bwMode="auto">
          <a:xfrm>
            <a:off x="962796" y="2110086"/>
            <a:ext cx="1299411" cy="45720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25816799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6"/>
          <p:cNvSpPr txBox="1">
            <a:spLocks/>
          </p:cNvSpPr>
          <p:nvPr/>
        </p:nvSpPr>
        <p:spPr>
          <a:xfrm>
            <a:off x="7715864" y="1907857"/>
            <a:ext cx="6152538" cy="4636422"/>
          </a:xfrm>
          <a:prstGeom prst="rect">
            <a:avLst/>
          </a:prstGeom>
          <a:solidFill>
            <a:schemeClr val="bg1"/>
          </a:solidFill>
          <a:ln w="38100" cmpd="sng">
            <a:solidFill>
              <a:schemeClr val="tx2"/>
            </a:solidFill>
          </a:ln>
        </p:spPr>
        <p:txBody>
          <a:bodyPr anchor="ctr"/>
          <a:lstStyle>
            <a:lvl1pPr marL="489808" indent="-489808" algn="l" defTabSz="1306155" rtl="0" eaLnBrk="1" latinLnBrk="0" hangingPunct="1">
              <a:spcBef>
                <a:spcPct val="20000"/>
              </a:spcBef>
              <a:buFont typeface="Arial" panose="020B0604020202020204" pitchFamily="34" charset="0"/>
              <a:buChar char="•"/>
              <a:defRPr sz="4600" kern="1200">
                <a:solidFill>
                  <a:schemeClr val="tx1"/>
                </a:solidFill>
                <a:latin typeface="+mn-lt"/>
                <a:ea typeface="+mn-ea"/>
                <a:cs typeface="+mn-cs"/>
              </a:defRPr>
            </a:lvl1pPr>
            <a:lvl2pPr marL="1061251" indent="-408174" algn="l" defTabSz="1306155" rtl="0" eaLnBrk="1" latinLnBrk="0" hangingPunct="1">
              <a:spcBef>
                <a:spcPct val="20000"/>
              </a:spcBef>
              <a:buFont typeface="Arial" panose="020B0604020202020204" pitchFamily="34" charset="0"/>
              <a:buChar char="–"/>
              <a:defRPr sz="4000" kern="1200">
                <a:solidFill>
                  <a:schemeClr val="tx1"/>
                </a:solidFill>
                <a:latin typeface="+mn-lt"/>
                <a:ea typeface="+mn-ea"/>
                <a:cs typeface="+mn-cs"/>
              </a:defRPr>
            </a:lvl2pPr>
            <a:lvl3pPr marL="1632694" indent="-326539" algn="l" defTabSz="1306155" rtl="0" eaLnBrk="1" latinLnBrk="0" hangingPunct="1">
              <a:spcBef>
                <a:spcPct val="20000"/>
              </a:spcBef>
              <a:buFont typeface="Arial" panose="020B0604020202020204" pitchFamily="34" charset="0"/>
              <a:buChar char="•"/>
              <a:defRPr sz="3400" kern="1200">
                <a:solidFill>
                  <a:schemeClr val="tx1"/>
                </a:solidFill>
                <a:latin typeface="+mn-lt"/>
                <a:ea typeface="+mn-ea"/>
                <a:cs typeface="+mn-cs"/>
              </a:defRPr>
            </a:lvl3pPr>
            <a:lvl4pPr marL="2285771" indent="-326539" algn="l" defTabSz="1306155"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4pPr>
            <a:lvl5pPr marL="2938850" indent="-326539" algn="l" defTabSz="1306155"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5pPr>
            <a:lvl6pPr marL="3591926" indent="-326539" algn="l" defTabSz="1306155"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6pPr>
            <a:lvl7pPr marL="4245003" indent="-326539" algn="l" defTabSz="1306155"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7pPr>
            <a:lvl8pPr marL="4898082" indent="-326539" algn="l" defTabSz="1306155"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8pPr>
            <a:lvl9pPr marL="5551160" indent="-326539" algn="l" defTabSz="1306155"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9pPr>
          </a:lstStyle>
          <a:p>
            <a:pPr marL="0" indent="0" algn="ctr" defTabSz="1306168">
              <a:buFont typeface="Arial" panose="020B0604020202020204" pitchFamily="34" charset="0"/>
              <a:buNone/>
              <a:defRPr/>
            </a:pPr>
            <a:endParaRPr lang="en-US" sz="2400" dirty="0">
              <a:solidFill>
                <a:srgbClr val="FFFFFF"/>
              </a:solidFill>
              <a:cs typeface="Gill Sans MT"/>
            </a:endParaRPr>
          </a:p>
        </p:txBody>
      </p:sp>
      <p:sp>
        <p:nvSpPr>
          <p:cNvPr id="3" name="Text Placeholder 6"/>
          <p:cNvSpPr txBox="1">
            <a:spLocks/>
          </p:cNvSpPr>
          <p:nvPr/>
        </p:nvSpPr>
        <p:spPr>
          <a:xfrm>
            <a:off x="762002" y="1907857"/>
            <a:ext cx="6152538" cy="4636422"/>
          </a:xfrm>
          <a:prstGeom prst="rect">
            <a:avLst/>
          </a:prstGeom>
          <a:solidFill>
            <a:schemeClr val="bg1"/>
          </a:solidFill>
          <a:ln w="38100" cmpd="sng">
            <a:solidFill>
              <a:schemeClr val="tx2"/>
            </a:solidFill>
          </a:ln>
        </p:spPr>
        <p:txBody>
          <a:bodyPr anchor="ctr"/>
          <a:lstStyle>
            <a:lvl1pPr marL="489808" indent="-489808" algn="l" defTabSz="1306155" rtl="0" eaLnBrk="1" latinLnBrk="0" hangingPunct="1">
              <a:spcBef>
                <a:spcPct val="20000"/>
              </a:spcBef>
              <a:buFont typeface="Arial" panose="020B0604020202020204" pitchFamily="34" charset="0"/>
              <a:buChar char="•"/>
              <a:defRPr sz="4600" kern="1200">
                <a:solidFill>
                  <a:schemeClr val="tx1"/>
                </a:solidFill>
                <a:latin typeface="+mn-lt"/>
                <a:ea typeface="+mn-ea"/>
                <a:cs typeface="+mn-cs"/>
              </a:defRPr>
            </a:lvl1pPr>
            <a:lvl2pPr marL="1061251" indent="-408174" algn="l" defTabSz="1306155" rtl="0" eaLnBrk="1" latinLnBrk="0" hangingPunct="1">
              <a:spcBef>
                <a:spcPct val="20000"/>
              </a:spcBef>
              <a:buFont typeface="Arial" panose="020B0604020202020204" pitchFamily="34" charset="0"/>
              <a:buChar char="–"/>
              <a:defRPr sz="4000" kern="1200">
                <a:solidFill>
                  <a:schemeClr val="tx1"/>
                </a:solidFill>
                <a:latin typeface="+mn-lt"/>
                <a:ea typeface="+mn-ea"/>
                <a:cs typeface="+mn-cs"/>
              </a:defRPr>
            </a:lvl2pPr>
            <a:lvl3pPr marL="1632694" indent="-326539" algn="l" defTabSz="1306155" rtl="0" eaLnBrk="1" latinLnBrk="0" hangingPunct="1">
              <a:spcBef>
                <a:spcPct val="20000"/>
              </a:spcBef>
              <a:buFont typeface="Arial" panose="020B0604020202020204" pitchFamily="34" charset="0"/>
              <a:buChar char="•"/>
              <a:defRPr sz="3400" kern="1200">
                <a:solidFill>
                  <a:schemeClr val="tx1"/>
                </a:solidFill>
                <a:latin typeface="+mn-lt"/>
                <a:ea typeface="+mn-ea"/>
                <a:cs typeface="+mn-cs"/>
              </a:defRPr>
            </a:lvl3pPr>
            <a:lvl4pPr marL="2285771" indent="-326539" algn="l" defTabSz="1306155"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4pPr>
            <a:lvl5pPr marL="2938850" indent="-326539" algn="l" defTabSz="1306155"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5pPr>
            <a:lvl6pPr marL="3591926" indent="-326539" algn="l" defTabSz="1306155"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6pPr>
            <a:lvl7pPr marL="4245003" indent="-326539" algn="l" defTabSz="1306155"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7pPr>
            <a:lvl8pPr marL="4898082" indent="-326539" algn="l" defTabSz="1306155"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8pPr>
            <a:lvl9pPr marL="5551160" indent="-326539" algn="l" defTabSz="1306155"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9pPr>
          </a:lstStyle>
          <a:p>
            <a:pPr marL="0" indent="0" algn="ctr" defTabSz="1306168">
              <a:buFont typeface="Arial" panose="020B0604020202020204" pitchFamily="34" charset="0"/>
              <a:buNone/>
              <a:defRPr/>
            </a:pPr>
            <a:endParaRPr lang="en-US" sz="2400" dirty="0">
              <a:solidFill>
                <a:srgbClr val="FFFFFF"/>
              </a:solidFill>
              <a:cs typeface="Gill Sans MT"/>
            </a:endParaRPr>
          </a:p>
        </p:txBody>
      </p:sp>
      <p:sp>
        <p:nvSpPr>
          <p:cNvPr id="4" name="Text Placeholder 2"/>
          <p:cNvSpPr>
            <a:spLocks noGrp="1"/>
          </p:cNvSpPr>
          <p:nvPr>
            <p:ph type="body" sz="quarter" idx="12"/>
          </p:nvPr>
        </p:nvSpPr>
        <p:spPr>
          <a:xfrm>
            <a:off x="762002" y="381001"/>
            <a:ext cx="13106400" cy="664797"/>
          </a:xfrm>
        </p:spPr>
        <p:txBody>
          <a:bodyPr/>
          <a:lstStyle/>
          <a:p>
            <a:r>
              <a:rPr lang="en-US" sz="4800" dirty="0" smtClean="0">
                <a:solidFill>
                  <a:schemeClr val="tx2"/>
                </a:solidFill>
                <a:latin typeface="+mj-lt"/>
              </a:rPr>
              <a:t>Data </a:t>
            </a:r>
            <a:r>
              <a:rPr lang="en-US" sz="4800" dirty="0" smtClean="0">
                <a:solidFill>
                  <a:schemeClr val="tx2"/>
                </a:solidFill>
                <a:latin typeface="+mj-lt"/>
              </a:rPr>
              <a:t>Integration</a:t>
            </a:r>
            <a:endParaRPr lang="en-US" sz="4800" dirty="0">
              <a:solidFill>
                <a:schemeClr val="tx2"/>
              </a:solidFill>
              <a:latin typeface="+mj-lt"/>
            </a:endParaRPr>
          </a:p>
        </p:txBody>
      </p:sp>
      <p:sp>
        <p:nvSpPr>
          <p:cNvPr id="5" name="TextBox 4"/>
          <p:cNvSpPr txBox="1"/>
          <p:nvPr/>
        </p:nvSpPr>
        <p:spPr>
          <a:xfrm>
            <a:off x="762002" y="1339214"/>
            <a:ext cx="6152537" cy="492443"/>
          </a:xfrm>
          <a:prstGeom prst="rect">
            <a:avLst/>
          </a:prstGeom>
          <a:noFill/>
        </p:spPr>
        <p:txBody>
          <a:bodyPr wrap="square" rtlCol="0">
            <a:spAutoFit/>
          </a:bodyPr>
          <a:lstStyle/>
          <a:p>
            <a:pPr algn="ctr"/>
            <a:r>
              <a:rPr lang="en-US" dirty="0" smtClean="0">
                <a:solidFill>
                  <a:srgbClr val="5B6591"/>
                </a:solidFill>
              </a:rPr>
              <a:t>Data Federation &amp; Virtualization</a:t>
            </a:r>
            <a:endParaRPr lang="en-US" dirty="0">
              <a:solidFill>
                <a:srgbClr val="5B6591"/>
              </a:solidFill>
            </a:endParaRPr>
          </a:p>
        </p:txBody>
      </p:sp>
      <p:sp>
        <p:nvSpPr>
          <p:cNvPr id="6" name="TextBox 5"/>
          <p:cNvSpPr txBox="1"/>
          <p:nvPr/>
        </p:nvSpPr>
        <p:spPr>
          <a:xfrm>
            <a:off x="7715864" y="1339214"/>
            <a:ext cx="6152538" cy="492443"/>
          </a:xfrm>
          <a:prstGeom prst="rect">
            <a:avLst/>
          </a:prstGeom>
          <a:noFill/>
        </p:spPr>
        <p:txBody>
          <a:bodyPr wrap="square" rtlCol="0">
            <a:spAutoFit/>
          </a:bodyPr>
          <a:lstStyle/>
          <a:p>
            <a:pPr algn="ctr"/>
            <a:r>
              <a:rPr lang="en-US" dirty="0" smtClean="0">
                <a:solidFill>
                  <a:srgbClr val="5B6591"/>
                </a:solidFill>
              </a:rPr>
              <a:t>Enterprise Extract Transform Load (ETL)</a:t>
            </a:r>
            <a:endParaRPr lang="en-US" dirty="0">
              <a:solidFill>
                <a:srgbClr val="5B6591"/>
              </a:solidFill>
            </a:endParaRPr>
          </a:p>
        </p:txBody>
      </p:sp>
      <p:pic>
        <p:nvPicPr>
          <p:cNvPr id="7" name="Picture 38" descr="https://encrypted-tbn0.gstatic.com/images?q=tbn:ANd9GcQOl7poCk6KRzGzjFSbKSJBIHj4exmWGsjj9i9GEiU5tm85rgD0"/>
          <p:cNvPicPr>
            <a:picLocks noChangeAspect="1" noChangeArrowheads="1"/>
          </p:cNvPicPr>
          <p:nvPr/>
        </p:nvPicPr>
        <p:blipFill rotWithShape="1">
          <a:blip r:embed="rId2" cstate="email">
            <a:extLst>
              <a:ext uri="{28A0092B-C50C-407E-A947-70E740481C1C}">
                <a14:useLocalDpi xmlns:a14="http://schemas.microsoft.com/office/drawing/2010/main" val="0"/>
              </a:ext>
            </a:extLst>
          </a:blip>
          <a:srcRect l="10418" t="29147" r="13290" b="23728"/>
          <a:stretch/>
        </p:blipFill>
        <p:spPr bwMode="auto">
          <a:xfrm>
            <a:off x="4260135" y="2210438"/>
            <a:ext cx="1580637" cy="771813"/>
          </a:xfrm>
          <a:prstGeom prst="rect">
            <a:avLst/>
          </a:prstGeom>
          <a:noFill/>
          <a:extLst>
            <a:ext uri="{909E8E84-426E-40dd-AFC4-6F175D3DCCD1}">
              <a14:hiddenFill xmlns:a14="http://schemas.microsoft.com/office/drawing/2010/main" xmlns="">
                <a:solidFill>
                  <a:srgbClr val="FFFFFF"/>
                </a:solidFill>
              </a14:hiddenFill>
            </a:ext>
          </a:extLst>
        </p:spPr>
      </p:pic>
      <p:pic>
        <p:nvPicPr>
          <p:cNvPr id="8" name="Picture 20" descr="https://encrypted-tbn2.gstatic.com/images?q=tbn:ANd9GcRIAVn_0Sth90A8IXyRfZMutTLemLpC61Ua7Ri-J6sxIWNBDAQmTA"/>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374439" y="2244580"/>
            <a:ext cx="1843183" cy="667105"/>
          </a:xfrm>
          <a:prstGeom prst="rect">
            <a:avLst/>
          </a:prstGeom>
          <a:noFill/>
          <a:extLst>
            <a:ext uri="{909E8E84-426E-40dd-AFC4-6F175D3DCCD1}">
              <a14:hiddenFill xmlns:a14="http://schemas.microsoft.com/office/drawing/2010/main" xmlns="">
                <a:solidFill>
                  <a:srgbClr val="FFFFFF"/>
                </a:solidFill>
              </a14:hiddenFill>
            </a:ext>
          </a:extLst>
        </p:spPr>
      </p:pic>
      <p:pic>
        <p:nvPicPr>
          <p:cNvPr id="9" name="Picture 34" descr="#">
            <a:hlinkClick r:id="rId4"/>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55907" y="5603626"/>
            <a:ext cx="2189092" cy="471683"/>
          </a:xfrm>
          <a:prstGeom prst="rect">
            <a:avLst/>
          </a:prstGeom>
          <a:noFill/>
          <a:extLst>
            <a:ext uri="{909E8E84-426E-40dd-AFC4-6F175D3DCCD1}">
              <a14:hiddenFill xmlns:a14="http://schemas.microsoft.com/office/drawing/2010/main" xmlns="">
                <a:solidFill>
                  <a:srgbClr val="FFFFFF"/>
                </a:solidFill>
              </a14:hiddenFill>
            </a:ext>
          </a:extLst>
        </p:spPr>
      </p:pic>
      <p:pic>
        <p:nvPicPr>
          <p:cNvPr id="10"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95148" y="5063885"/>
            <a:ext cx="2001764" cy="1413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1"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11139" y="3233538"/>
            <a:ext cx="2369783" cy="51564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2" name="Picture 10" descr="https://encrypted-tbn3.gstatic.com/images?q=tbn:ANd9GcSDJtA8RaQjHYikm-k2cjkCVtMS4PZDab4F90H0qZLOh50YQIbz"/>
          <p:cNvPicPr>
            <a:picLocks noChangeAspect="1" noChangeArrowheads="1"/>
          </p:cNvPicPr>
          <p:nvPr/>
        </p:nvPicPr>
        <p:blipFill>
          <a:blip r:embed="rId8" cstate="email">
            <a:extLst>
              <a:ext uri="{28A0092B-C50C-407E-A947-70E740481C1C}">
                <a14:useLocalDpi xmlns:a14="http://schemas.microsoft.com/office/drawing/2010/main" val="0"/>
              </a:ext>
            </a:extLst>
          </a:blip>
          <a:srcRect/>
          <a:stretch>
            <a:fillRect/>
          </a:stretch>
        </p:blipFill>
        <p:spPr bwMode="auto">
          <a:xfrm>
            <a:off x="3995163" y="3956318"/>
            <a:ext cx="2110581" cy="577113"/>
          </a:xfrm>
          <a:prstGeom prst="rect">
            <a:avLst/>
          </a:prstGeom>
          <a:noFill/>
          <a:extLst>
            <a:ext uri="{909E8E84-426E-40dd-AFC4-6F175D3DCCD1}">
              <a14:hiddenFill xmlns:a14="http://schemas.microsoft.com/office/drawing/2010/main" xmlns="">
                <a:solidFill>
                  <a:srgbClr val="FFFFFF"/>
                </a:solidFill>
              </a14:hiddenFill>
            </a:ext>
          </a:extLst>
        </p:spPr>
      </p:pic>
      <p:pic>
        <p:nvPicPr>
          <p:cNvPr id="13" name="Picture 36" descr="https://encrypted-tbn0.gstatic.com/images?q=tbn:ANd9GcSmVQIezvLYD-9QnyrY9Fd9MAaTKeV8sZNxxw3L4SSexNpWqzIB"/>
          <p:cNvPicPr>
            <a:picLocks noChangeAspect="1" noChangeArrowheads="1"/>
          </p:cNvPicPr>
          <p:nvPr/>
        </p:nvPicPr>
        <p:blipFill>
          <a:blip r:embed="rId9" cstate="email">
            <a:extLst>
              <a:ext uri="{28A0092B-C50C-407E-A947-70E740481C1C}">
                <a14:useLocalDpi xmlns:a14="http://schemas.microsoft.com/office/drawing/2010/main" val="0"/>
              </a:ext>
            </a:extLst>
          </a:blip>
          <a:srcRect/>
          <a:stretch>
            <a:fillRect/>
          </a:stretch>
        </p:blipFill>
        <p:spPr bwMode="auto">
          <a:xfrm>
            <a:off x="4002807" y="3048320"/>
            <a:ext cx="2095292" cy="763909"/>
          </a:xfrm>
          <a:prstGeom prst="rect">
            <a:avLst/>
          </a:prstGeom>
          <a:noFill/>
          <a:extLst>
            <a:ext uri="{909E8E84-426E-40dd-AFC4-6F175D3DCCD1}">
              <a14:hiddenFill xmlns:a14="http://schemas.microsoft.com/office/drawing/2010/main" xmlns="">
                <a:solidFill>
                  <a:srgbClr val="FFFFFF"/>
                </a:solidFill>
              </a14:hiddenFill>
            </a:ext>
          </a:extLst>
        </p:spPr>
      </p:pic>
      <p:pic>
        <p:nvPicPr>
          <p:cNvPr id="14" name="Picture 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659340" y="3675574"/>
            <a:ext cx="1705200" cy="596821"/>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15" name="Picture 2"/>
          <p:cNvPicPr>
            <a:picLocks noChangeAspect="1" noChangeArrowheads="1"/>
          </p:cNvPicPr>
          <p:nvPr/>
        </p:nvPicPr>
        <p:blipFill>
          <a:blip r:embed="rId11" cstate="email">
            <a:extLst>
              <a:ext uri="{28A0092B-C50C-407E-A947-70E740481C1C}">
                <a14:useLocalDpi xmlns:a14="http://schemas.microsoft.com/office/drawing/2010/main" val="0"/>
              </a:ext>
            </a:extLst>
          </a:blip>
          <a:srcRect/>
          <a:stretch>
            <a:fillRect/>
          </a:stretch>
        </p:blipFill>
        <p:spPr bwMode="auto">
          <a:xfrm>
            <a:off x="11051461" y="3775443"/>
            <a:ext cx="2031030" cy="45134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grpSp>
        <p:nvGrpSpPr>
          <p:cNvPr id="16" name="Group 15"/>
          <p:cNvGrpSpPr/>
          <p:nvPr/>
        </p:nvGrpSpPr>
        <p:grpSpPr>
          <a:xfrm>
            <a:off x="8701140" y="2554126"/>
            <a:ext cx="1715668" cy="426456"/>
            <a:chOff x="0" y="0"/>
            <a:chExt cx="3502315" cy="738550"/>
          </a:xfrm>
        </p:grpSpPr>
        <p:sp>
          <p:nvSpPr>
            <p:cNvPr id="17" name="Rectangle 16"/>
            <p:cNvSpPr>
              <a:spLocks/>
            </p:cNvSpPr>
            <p:nvPr/>
          </p:nvSpPr>
          <p:spPr bwMode="black">
            <a:xfrm>
              <a:off x="15926" y="420037"/>
              <a:ext cx="109489" cy="308560"/>
            </a:xfrm>
            <a:prstGeom prst="rect">
              <a:avLst/>
            </a:prstGeom>
            <a:solidFill>
              <a:srgbClr val="000000"/>
            </a:solidFill>
            <a:ln>
              <a:noFill/>
            </a:ln>
          </p:spPr>
          <p:txBody>
            <a:bodyPr lIns="0" tIns="0" rIns="0" bIns="0"/>
            <a:lstStyle/>
            <a:p>
              <a:pPr>
                <a:lnSpc>
                  <a:spcPct val="115000"/>
                </a:lnSpc>
                <a:spcAft>
                  <a:spcPts val="1000"/>
                </a:spcAft>
              </a:pPr>
              <a:r>
                <a:rPr lang="en-US" sz="1100" dirty="0">
                  <a:solidFill>
                    <a:srgbClr val="333333"/>
                  </a:solidFill>
                  <a:latin typeface="Gill Sans MT"/>
                  <a:ea typeface="Gill Sans MT"/>
                  <a:cs typeface="Gill Sans MT"/>
                </a:rPr>
                <a:t> </a:t>
              </a:r>
            </a:p>
          </p:txBody>
        </p:sp>
        <p:sp>
          <p:nvSpPr>
            <p:cNvPr id="18" name="AutoShape 24"/>
            <p:cNvSpPr>
              <a:spLocks/>
            </p:cNvSpPr>
            <p:nvPr/>
          </p:nvSpPr>
          <p:spPr bwMode="black">
            <a:xfrm>
              <a:off x="196416" y="409421"/>
              <a:ext cx="325149" cy="318513"/>
            </a:xfrm>
            <a:custGeom>
              <a:avLst/>
              <a:gdLst/>
              <a:ahLst/>
              <a:cxnLst/>
              <a:rect l="0" t="0" r="r" b="b"/>
              <a:pathLst>
                <a:path w="21600" h="21600">
                  <a:moveTo>
                    <a:pt x="7267" y="3383"/>
                  </a:moveTo>
                  <a:lnTo>
                    <a:pt x="7347" y="3383"/>
                  </a:lnTo>
                  <a:cubicBezTo>
                    <a:pt x="9024" y="856"/>
                    <a:pt x="11059" y="0"/>
                    <a:pt x="13895" y="0"/>
                  </a:cubicBezTo>
                  <a:cubicBezTo>
                    <a:pt x="19405" y="0"/>
                    <a:pt x="21600" y="3545"/>
                    <a:pt x="21600" y="8681"/>
                  </a:cubicBezTo>
                  <a:lnTo>
                    <a:pt x="21600" y="21600"/>
                  </a:lnTo>
                  <a:lnTo>
                    <a:pt x="14333" y="21600"/>
                  </a:lnTo>
                  <a:lnTo>
                    <a:pt x="14333" y="11412"/>
                  </a:lnTo>
                  <a:cubicBezTo>
                    <a:pt x="14333" y="9415"/>
                    <a:pt x="14652" y="5910"/>
                    <a:pt x="11059" y="5910"/>
                  </a:cubicBezTo>
                  <a:cubicBezTo>
                    <a:pt x="8104" y="5910"/>
                    <a:pt x="7267" y="8151"/>
                    <a:pt x="7267" y="10759"/>
                  </a:cubicBezTo>
                  <a:lnTo>
                    <a:pt x="7267" y="21600"/>
                  </a:lnTo>
                  <a:lnTo>
                    <a:pt x="0" y="21600"/>
                  </a:lnTo>
                  <a:lnTo>
                    <a:pt x="0" y="693"/>
                  </a:lnTo>
                  <a:lnTo>
                    <a:pt x="7267" y="693"/>
                  </a:lnTo>
                  <a:lnTo>
                    <a:pt x="7267" y="3383"/>
                  </a:lnTo>
                  <a:close/>
                  <a:moveTo>
                    <a:pt x="7267" y="3383"/>
                  </a:moveTo>
                </a:path>
              </a:pathLst>
            </a:custGeom>
            <a:solidFill>
              <a:srgbClr val="000000"/>
            </a:solidFill>
            <a:ln>
              <a:noFill/>
            </a:ln>
          </p:spPr>
          <p:txBody>
            <a:bodyPr lIns="0" tIns="0" rIns="0" bIns="0"/>
            <a:lstStyle/>
            <a:p>
              <a:pPr>
                <a:lnSpc>
                  <a:spcPct val="115000"/>
                </a:lnSpc>
                <a:spcAft>
                  <a:spcPts val="1000"/>
                </a:spcAft>
              </a:pPr>
              <a:r>
                <a:rPr lang="en-US" sz="1100" dirty="0">
                  <a:solidFill>
                    <a:srgbClr val="333333"/>
                  </a:solidFill>
                  <a:latin typeface="Gill Sans MT"/>
                  <a:ea typeface="Gill Sans MT"/>
                  <a:cs typeface="Gill Sans MT"/>
                </a:rPr>
                <a:t> </a:t>
              </a:r>
            </a:p>
          </p:txBody>
        </p:sp>
        <p:sp>
          <p:nvSpPr>
            <p:cNvPr id="19" name="AutoShape 25"/>
            <p:cNvSpPr>
              <a:spLocks/>
            </p:cNvSpPr>
            <p:nvPr/>
          </p:nvSpPr>
          <p:spPr bwMode="black">
            <a:xfrm>
              <a:off x="562706" y="223623"/>
              <a:ext cx="224286" cy="504974"/>
            </a:xfrm>
            <a:custGeom>
              <a:avLst/>
              <a:gdLst/>
              <a:ahLst/>
              <a:cxnLst/>
              <a:rect l="0" t="0" r="r" b="b"/>
              <a:pathLst>
                <a:path w="21600" h="21600">
                  <a:moveTo>
                    <a:pt x="14246" y="21600"/>
                  </a:moveTo>
                  <a:lnTo>
                    <a:pt x="3706" y="21600"/>
                  </a:lnTo>
                  <a:lnTo>
                    <a:pt x="3706" y="12266"/>
                  </a:lnTo>
                  <a:lnTo>
                    <a:pt x="0" y="12266"/>
                  </a:lnTo>
                  <a:lnTo>
                    <a:pt x="0" y="8409"/>
                  </a:lnTo>
                  <a:lnTo>
                    <a:pt x="3706" y="8409"/>
                  </a:lnTo>
                  <a:lnTo>
                    <a:pt x="3706" y="6737"/>
                  </a:lnTo>
                  <a:cubicBezTo>
                    <a:pt x="3706" y="4911"/>
                    <a:pt x="3822" y="3574"/>
                    <a:pt x="6718" y="2109"/>
                  </a:cubicBezTo>
                  <a:cubicBezTo>
                    <a:pt x="9322" y="746"/>
                    <a:pt x="13088" y="0"/>
                    <a:pt x="17082" y="0"/>
                  </a:cubicBezTo>
                  <a:cubicBezTo>
                    <a:pt x="18704" y="0"/>
                    <a:pt x="20154" y="129"/>
                    <a:pt x="21599" y="463"/>
                  </a:cubicBezTo>
                  <a:lnTo>
                    <a:pt x="21599" y="4500"/>
                  </a:lnTo>
                  <a:cubicBezTo>
                    <a:pt x="20385" y="4269"/>
                    <a:pt x="19283" y="4063"/>
                    <a:pt x="17893" y="4063"/>
                  </a:cubicBezTo>
                  <a:cubicBezTo>
                    <a:pt x="15173" y="4063"/>
                    <a:pt x="14246" y="4783"/>
                    <a:pt x="14246" y="6274"/>
                  </a:cubicBezTo>
                  <a:lnTo>
                    <a:pt x="14246" y="8409"/>
                  </a:lnTo>
                  <a:lnTo>
                    <a:pt x="21600" y="8409"/>
                  </a:lnTo>
                  <a:lnTo>
                    <a:pt x="21600" y="12266"/>
                  </a:lnTo>
                  <a:lnTo>
                    <a:pt x="14246" y="12266"/>
                  </a:lnTo>
                  <a:lnTo>
                    <a:pt x="14246" y="21600"/>
                  </a:lnTo>
                  <a:close/>
                  <a:moveTo>
                    <a:pt x="14246" y="21600"/>
                  </a:moveTo>
                </a:path>
              </a:pathLst>
            </a:custGeom>
            <a:solidFill>
              <a:srgbClr val="000000"/>
            </a:solidFill>
            <a:ln>
              <a:noFill/>
            </a:ln>
          </p:spPr>
          <p:txBody>
            <a:bodyPr lIns="0" tIns="0" rIns="0" bIns="0"/>
            <a:lstStyle/>
            <a:p>
              <a:pPr>
                <a:lnSpc>
                  <a:spcPct val="115000"/>
                </a:lnSpc>
                <a:spcAft>
                  <a:spcPts val="1000"/>
                </a:spcAft>
              </a:pPr>
              <a:r>
                <a:rPr lang="en-US" sz="1100" dirty="0">
                  <a:solidFill>
                    <a:srgbClr val="333333"/>
                  </a:solidFill>
                  <a:latin typeface="Gill Sans MT"/>
                  <a:ea typeface="Gill Sans MT"/>
                  <a:cs typeface="Gill Sans MT"/>
                </a:rPr>
                <a:t> </a:t>
              </a:r>
            </a:p>
          </p:txBody>
        </p:sp>
        <p:sp>
          <p:nvSpPr>
            <p:cNvPr id="20" name="AutoShape 26"/>
            <p:cNvSpPr>
              <a:spLocks/>
            </p:cNvSpPr>
            <p:nvPr/>
          </p:nvSpPr>
          <p:spPr bwMode="black">
            <a:xfrm>
              <a:off x="796283" y="409421"/>
              <a:ext cx="371599" cy="329128"/>
            </a:xfrm>
            <a:custGeom>
              <a:avLst/>
              <a:gdLst/>
              <a:ahLst/>
              <a:cxnLst/>
              <a:rect l="0" t="0" r="r" b="b"/>
              <a:pathLst>
                <a:path w="21600" h="21600">
                  <a:moveTo>
                    <a:pt x="6710" y="10820"/>
                  </a:moveTo>
                  <a:cubicBezTo>
                    <a:pt x="6710" y="13386"/>
                    <a:pt x="8213" y="15361"/>
                    <a:pt x="10800" y="15361"/>
                  </a:cubicBezTo>
                  <a:cubicBezTo>
                    <a:pt x="13386" y="15361"/>
                    <a:pt x="14890" y="13386"/>
                    <a:pt x="14890" y="10820"/>
                  </a:cubicBezTo>
                  <a:cubicBezTo>
                    <a:pt x="14890" y="8332"/>
                    <a:pt x="13386" y="6239"/>
                    <a:pt x="10800" y="6239"/>
                  </a:cubicBezTo>
                  <a:cubicBezTo>
                    <a:pt x="8213" y="6239"/>
                    <a:pt x="6710" y="8333"/>
                    <a:pt x="6710" y="10820"/>
                  </a:cubicBezTo>
                  <a:moveTo>
                    <a:pt x="21600" y="10820"/>
                  </a:moveTo>
                  <a:cubicBezTo>
                    <a:pt x="21600" y="17691"/>
                    <a:pt x="16567" y="21600"/>
                    <a:pt x="10800" y="21600"/>
                  </a:cubicBezTo>
                  <a:cubicBezTo>
                    <a:pt x="5068" y="21600"/>
                    <a:pt x="0" y="17730"/>
                    <a:pt x="0" y="10820"/>
                  </a:cubicBezTo>
                  <a:cubicBezTo>
                    <a:pt x="0" y="3909"/>
                    <a:pt x="5033" y="0"/>
                    <a:pt x="10800" y="0"/>
                  </a:cubicBezTo>
                  <a:cubicBezTo>
                    <a:pt x="16567" y="0"/>
                    <a:pt x="21600" y="3909"/>
                    <a:pt x="21600" y="10820"/>
                  </a:cubicBezTo>
                </a:path>
              </a:pathLst>
            </a:custGeom>
            <a:solidFill>
              <a:srgbClr val="000000"/>
            </a:solidFill>
            <a:ln>
              <a:noFill/>
            </a:ln>
          </p:spPr>
          <p:txBody>
            <a:bodyPr lIns="0" tIns="0" rIns="0" bIns="0"/>
            <a:lstStyle/>
            <a:p>
              <a:pPr>
                <a:lnSpc>
                  <a:spcPct val="115000"/>
                </a:lnSpc>
                <a:spcAft>
                  <a:spcPts val="1000"/>
                </a:spcAft>
              </a:pPr>
              <a:r>
                <a:rPr lang="en-US" sz="1100" dirty="0">
                  <a:solidFill>
                    <a:srgbClr val="333333"/>
                  </a:solidFill>
                  <a:latin typeface="Gill Sans MT"/>
                  <a:ea typeface="Gill Sans MT"/>
                  <a:cs typeface="Gill Sans MT"/>
                </a:rPr>
                <a:t> </a:t>
              </a:r>
            </a:p>
          </p:txBody>
        </p:sp>
        <p:sp>
          <p:nvSpPr>
            <p:cNvPr id="21" name="AutoShape 27"/>
            <p:cNvSpPr>
              <a:spLocks/>
            </p:cNvSpPr>
            <p:nvPr/>
          </p:nvSpPr>
          <p:spPr bwMode="black">
            <a:xfrm>
              <a:off x="1215658" y="414730"/>
              <a:ext cx="231586" cy="312540"/>
            </a:xfrm>
            <a:custGeom>
              <a:avLst/>
              <a:gdLst/>
              <a:ahLst/>
              <a:cxnLst/>
              <a:rect l="0" t="0" r="r" b="b"/>
              <a:pathLst>
                <a:path w="21600" h="21600">
                  <a:moveTo>
                    <a:pt x="10213" y="3780"/>
                  </a:moveTo>
                  <a:lnTo>
                    <a:pt x="10325" y="3780"/>
                  </a:lnTo>
                  <a:cubicBezTo>
                    <a:pt x="12287" y="1163"/>
                    <a:pt x="15654" y="0"/>
                    <a:pt x="19638" y="0"/>
                  </a:cubicBezTo>
                  <a:lnTo>
                    <a:pt x="21600" y="0"/>
                  </a:lnTo>
                  <a:lnTo>
                    <a:pt x="21600" y="7269"/>
                  </a:lnTo>
                  <a:cubicBezTo>
                    <a:pt x="20199" y="6688"/>
                    <a:pt x="18853" y="6563"/>
                    <a:pt x="17282" y="6563"/>
                  </a:cubicBezTo>
                  <a:cubicBezTo>
                    <a:pt x="11614" y="6563"/>
                    <a:pt x="10213" y="9347"/>
                    <a:pt x="10213" y="13002"/>
                  </a:cubicBezTo>
                  <a:lnTo>
                    <a:pt x="10213" y="21600"/>
                  </a:lnTo>
                  <a:lnTo>
                    <a:pt x="0" y="21600"/>
                  </a:lnTo>
                  <a:lnTo>
                    <a:pt x="0" y="291"/>
                  </a:lnTo>
                  <a:lnTo>
                    <a:pt x="10213" y="291"/>
                  </a:lnTo>
                  <a:lnTo>
                    <a:pt x="10213" y="3780"/>
                  </a:lnTo>
                  <a:close/>
                  <a:moveTo>
                    <a:pt x="10213" y="3780"/>
                  </a:moveTo>
                </a:path>
              </a:pathLst>
            </a:custGeom>
            <a:solidFill>
              <a:srgbClr val="000000"/>
            </a:solidFill>
            <a:ln>
              <a:noFill/>
            </a:ln>
          </p:spPr>
          <p:txBody>
            <a:bodyPr lIns="0" tIns="0" rIns="0" bIns="0"/>
            <a:lstStyle/>
            <a:p>
              <a:pPr>
                <a:lnSpc>
                  <a:spcPct val="115000"/>
                </a:lnSpc>
                <a:spcAft>
                  <a:spcPts val="1000"/>
                </a:spcAft>
              </a:pPr>
              <a:r>
                <a:rPr lang="en-US" sz="1100" dirty="0">
                  <a:solidFill>
                    <a:srgbClr val="333333"/>
                  </a:solidFill>
                  <a:latin typeface="Gill Sans MT"/>
                  <a:ea typeface="Gill Sans MT"/>
                  <a:cs typeface="Gill Sans MT"/>
                </a:rPr>
                <a:t> </a:t>
              </a:r>
            </a:p>
          </p:txBody>
        </p:sp>
        <p:sp>
          <p:nvSpPr>
            <p:cNvPr id="22" name="AutoShape 28"/>
            <p:cNvSpPr>
              <a:spLocks/>
            </p:cNvSpPr>
            <p:nvPr/>
          </p:nvSpPr>
          <p:spPr bwMode="black">
            <a:xfrm>
              <a:off x="1486393" y="409421"/>
              <a:ext cx="522893" cy="318513"/>
            </a:xfrm>
            <a:custGeom>
              <a:avLst/>
              <a:gdLst/>
              <a:ahLst/>
              <a:cxnLst/>
              <a:rect l="0" t="0" r="r" b="b"/>
              <a:pathLst>
                <a:path w="21600" h="21600">
                  <a:moveTo>
                    <a:pt x="4518" y="3301"/>
                  </a:moveTo>
                  <a:lnTo>
                    <a:pt x="4568" y="3301"/>
                  </a:lnTo>
                  <a:cubicBezTo>
                    <a:pt x="5636" y="978"/>
                    <a:pt x="6951" y="0"/>
                    <a:pt x="8590" y="0"/>
                  </a:cubicBezTo>
                  <a:cubicBezTo>
                    <a:pt x="10427" y="0"/>
                    <a:pt x="12017" y="1222"/>
                    <a:pt x="12935" y="3993"/>
                  </a:cubicBezTo>
                  <a:cubicBezTo>
                    <a:pt x="13804" y="1385"/>
                    <a:pt x="15517" y="0"/>
                    <a:pt x="17255" y="0"/>
                  </a:cubicBezTo>
                  <a:cubicBezTo>
                    <a:pt x="20482" y="0"/>
                    <a:pt x="21600" y="3464"/>
                    <a:pt x="21600" y="8273"/>
                  </a:cubicBezTo>
                  <a:lnTo>
                    <a:pt x="21600" y="21600"/>
                  </a:lnTo>
                  <a:lnTo>
                    <a:pt x="17081" y="21600"/>
                  </a:lnTo>
                  <a:lnTo>
                    <a:pt x="17081" y="11615"/>
                  </a:lnTo>
                  <a:cubicBezTo>
                    <a:pt x="17081" y="9455"/>
                    <a:pt x="17131" y="5909"/>
                    <a:pt x="15219" y="5909"/>
                  </a:cubicBezTo>
                  <a:cubicBezTo>
                    <a:pt x="13134" y="5909"/>
                    <a:pt x="13059" y="9129"/>
                    <a:pt x="13059" y="11615"/>
                  </a:cubicBezTo>
                  <a:lnTo>
                    <a:pt x="13059" y="21600"/>
                  </a:lnTo>
                  <a:lnTo>
                    <a:pt x="8540" y="21600"/>
                  </a:lnTo>
                  <a:lnTo>
                    <a:pt x="8540" y="11615"/>
                  </a:lnTo>
                  <a:cubicBezTo>
                    <a:pt x="8540" y="9292"/>
                    <a:pt x="8540" y="5747"/>
                    <a:pt x="6530" y="5747"/>
                  </a:cubicBezTo>
                  <a:cubicBezTo>
                    <a:pt x="4518" y="5747"/>
                    <a:pt x="4518" y="9292"/>
                    <a:pt x="4518" y="11615"/>
                  </a:cubicBezTo>
                  <a:lnTo>
                    <a:pt x="4518" y="21600"/>
                  </a:lnTo>
                  <a:lnTo>
                    <a:pt x="0" y="21600"/>
                  </a:lnTo>
                  <a:lnTo>
                    <a:pt x="0" y="693"/>
                  </a:lnTo>
                  <a:lnTo>
                    <a:pt x="4518" y="693"/>
                  </a:lnTo>
                  <a:lnTo>
                    <a:pt x="4518" y="3301"/>
                  </a:lnTo>
                  <a:close/>
                  <a:moveTo>
                    <a:pt x="4518" y="3301"/>
                  </a:moveTo>
                </a:path>
              </a:pathLst>
            </a:custGeom>
            <a:solidFill>
              <a:srgbClr val="000000"/>
            </a:solidFill>
            <a:ln>
              <a:noFill/>
            </a:ln>
          </p:spPr>
          <p:txBody>
            <a:bodyPr lIns="0" tIns="0" rIns="0" bIns="0"/>
            <a:lstStyle/>
            <a:p>
              <a:pPr>
                <a:lnSpc>
                  <a:spcPct val="115000"/>
                </a:lnSpc>
                <a:spcAft>
                  <a:spcPts val="1000"/>
                </a:spcAft>
              </a:pPr>
              <a:r>
                <a:rPr lang="en-US" sz="1100" dirty="0">
                  <a:solidFill>
                    <a:srgbClr val="333333"/>
                  </a:solidFill>
                  <a:latin typeface="Gill Sans MT"/>
                  <a:ea typeface="Gill Sans MT"/>
                  <a:cs typeface="Gill Sans MT"/>
                </a:rPr>
                <a:t> </a:t>
              </a:r>
            </a:p>
          </p:txBody>
        </p:sp>
        <p:sp>
          <p:nvSpPr>
            <p:cNvPr id="23" name="AutoShape 29"/>
            <p:cNvSpPr>
              <a:spLocks/>
            </p:cNvSpPr>
            <p:nvPr/>
          </p:nvSpPr>
          <p:spPr bwMode="black">
            <a:xfrm>
              <a:off x="2054409" y="409421"/>
              <a:ext cx="359654" cy="329129"/>
            </a:xfrm>
            <a:custGeom>
              <a:avLst/>
              <a:gdLst/>
              <a:ahLst/>
              <a:cxnLst/>
              <a:rect l="0" t="0" r="r" b="b"/>
              <a:pathLst>
                <a:path w="21600" h="21600">
                  <a:moveTo>
                    <a:pt x="6790" y="10820"/>
                  </a:moveTo>
                  <a:cubicBezTo>
                    <a:pt x="6790" y="13386"/>
                    <a:pt x="8344" y="15361"/>
                    <a:pt x="11017" y="15361"/>
                  </a:cubicBezTo>
                  <a:cubicBezTo>
                    <a:pt x="13689" y="15361"/>
                    <a:pt x="15243" y="13386"/>
                    <a:pt x="15243" y="10820"/>
                  </a:cubicBezTo>
                  <a:cubicBezTo>
                    <a:pt x="15243" y="8331"/>
                    <a:pt x="13689" y="6239"/>
                    <a:pt x="11017" y="6239"/>
                  </a:cubicBezTo>
                  <a:cubicBezTo>
                    <a:pt x="8344" y="6239"/>
                    <a:pt x="6790" y="8332"/>
                    <a:pt x="6790" y="10820"/>
                  </a:cubicBezTo>
                  <a:moveTo>
                    <a:pt x="21600" y="20928"/>
                  </a:moveTo>
                  <a:lnTo>
                    <a:pt x="15026" y="20928"/>
                  </a:lnTo>
                  <a:lnTo>
                    <a:pt x="15026" y="18678"/>
                  </a:lnTo>
                  <a:lnTo>
                    <a:pt x="14954" y="18678"/>
                  </a:lnTo>
                  <a:cubicBezTo>
                    <a:pt x="13798" y="20691"/>
                    <a:pt x="11521" y="21600"/>
                    <a:pt x="9355" y="21600"/>
                  </a:cubicBezTo>
                  <a:cubicBezTo>
                    <a:pt x="3865" y="21600"/>
                    <a:pt x="0" y="16585"/>
                    <a:pt x="0" y="10780"/>
                  </a:cubicBezTo>
                  <a:cubicBezTo>
                    <a:pt x="0" y="4975"/>
                    <a:pt x="3792" y="0"/>
                    <a:pt x="9283" y="0"/>
                  </a:cubicBezTo>
                  <a:cubicBezTo>
                    <a:pt x="11414" y="0"/>
                    <a:pt x="13653" y="869"/>
                    <a:pt x="15026" y="2646"/>
                  </a:cubicBezTo>
                  <a:lnTo>
                    <a:pt x="15026" y="671"/>
                  </a:lnTo>
                  <a:lnTo>
                    <a:pt x="21600" y="671"/>
                  </a:lnTo>
                  <a:lnTo>
                    <a:pt x="21600" y="20928"/>
                  </a:lnTo>
                  <a:close/>
                  <a:moveTo>
                    <a:pt x="21600" y="20928"/>
                  </a:moveTo>
                </a:path>
              </a:pathLst>
            </a:custGeom>
            <a:solidFill>
              <a:srgbClr val="000000"/>
            </a:solidFill>
            <a:ln>
              <a:noFill/>
            </a:ln>
          </p:spPr>
          <p:txBody>
            <a:bodyPr lIns="0" tIns="0" rIns="0" bIns="0"/>
            <a:lstStyle/>
            <a:p>
              <a:pPr>
                <a:lnSpc>
                  <a:spcPct val="115000"/>
                </a:lnSpc>
                <a:spcAft>
                  <a:spcPts val="1000"/>
                </a:spcAft>
              </a:pPr>
              <a:r>
                <a:rPr lang="en-US" sz="1100" dirty="0">
                  <a:solidFill>
                    <a:srgbClr val="333333"/>
                  </a:solidFill>
                  <a:latin typeface="Gill Sans MT"/>
                  <a:ea typeface="Gill Sans MT"/>
                  <a:cs typeface="Gill Sans MT"/>
                </a:rPr>
                <a:t> </a:t>
              </a:r>
            </a:p>
          </p:txBody>
        </p:sp>
        <p:sp>
          <p:nvSpPr>
            <p:cNvPr id="24" name="AutoShape 30"/>
            <p:cNvSpPr>
              <a:spLocks/>
            </p:cNvSpPr>
            <p:nvPr/>
          </p:nvSpPr>
          <p:spPr bwMode="black">
            <a:xfrm>
              <a:off x="2457858" y="324484"/>
              <a:ext cx="206369" cy="400795"/>
            </a:xfrm>
            <a:custGeom>
              <a:avLst/>
              <a:gdLst/>
              <a:ahLst/>
              <a:cxnLst/>
              <a:rect l="0" t="0" r="r" b="b"/>
              <a:pathLst>
                <a:path w="21600" h="21600">
                  <a:moveTo>
                    <a:pt x="15132" y="21600"/>
                  </a:moveTo>
                  <a:lnTo>
                    <a:pt x="3704" y="21600"/>
                  </a:lnTo>
                  <a:lnTo>
                    <a:pt x="3704" y="9845"/>
                  </a:lnTo>
                  <a:lnTo>
                    <a:pt x="0" y="9845"/>
                  </a:lnTo>
                  <a:lnTo>
                    <a:pt x="0" y="4987"/>
                  </a:lnTo>
                  <a:lnTo>
                    <a:pt x="3704" y="4987"/>
                  </a:lnTo>
                  <a:lnTo>
                    <a:pt x="3704" y="0"/>
                  </a:lnTo>
                  <a:lnTo>
                    <a:pt x="15132" y="0"/>
                  </a:lnTo>
                  <a:lnTo>
                    <a:pt x="15132" y="4987"/>
                  </a:lnTo>
                  <a:lnTo>
                    <a:pt x="21600" y="4987"/>
                  </a:lnTo>
                  <a:lnTo>
                    <a:pt x="21600" y="9845"/>
                  </a:lnTo>
                  <a:lnTo>
                    <a:pt x="15132" y="9845"/>
                  </a:lnTo>
                  <a:close/>
                  <a:moveTo>
                    <a:pt x="15132" y="21600"/>
                  </a:moveTo>
                </a:path>
              </a:pathLst>
            </a:custGeom>
            <a:solidFill>
              <a:srgbClr val="000000"/>
            </a:solidFill>
            <a:ln>
              <a:noFill/>
            </a:ln>
          </p:spPr>
          <p:txBody>
            <a:bodyPr lIns="0" tIns="0" rIns="0" bIns="0"/>
            <a:lstStyle/>
            <a:p>
              <a:pPr>
                <a:lnSpc>
                  <a:spcPct val="115000"/>
                </a:lnSpc>
                <a:spcAft>
                  <a:spcPts val="1000"/>
                </a:spcAft>
              </a:pPr>
              <a:r>
                <a:rPr lang="en-US" sz="1100" dirty="0">
                  <a:solidFill>
                    <a:srgbClr val="333333"/>
                  </a:solidFill>
                  <a:latin typeface="Gill Sans MT"/>
                  <a:ea typeface="Gill Sans MT"/>
                  <a:cs typeface="Gill Sans MT"/>
                </a:rPr>
                <a:t> </a:t>
              </a:r>
            </a:p>
          </p:txBody>
        </p:sp>
        <p:sp>
          <p:nvSpPr>
            <p:cNvPr id="25" name="Rectangle 24"/>
            <p:cNvSpPr>
              <a:spLocks/>
            </p:cNvSpPr>
            <p:nvPr/>
          </p:nvSpPr>
          <p:spPr bwMode="black">
            <a:xfrm>
              <a:off x="2696744" y="420037"/>
              <a:ext cx="109489" cy="308560"/>
            </a:xfrm>
            <a:prstGeom prst="rect">
              <a:avLst/>
            </a:prstGeom>
            <a:solidFill>
              <a:srgbClr val="000000"/>
            </a:solidFill>
            <a:ln>
              <a:noFill/>
            </a:ln>
          </p:spPr>
          <p:txBody>
            <a:bodyPr lIns="0" tIns="0" rIns="0" bIns="0"/>
            <a:lstStyle/>
            <a:p>
              <a:pPr>
                <a:lnSpc>
                  <a:spcPct val="115000"/>
                </a:lnSpc>
                <a:spcAft>
                  <a:spcPts val="1000"/>
                </a:spcAft>
              </a:pPr>
              <a:r>
                <a:rPr lang="en-US" sz="1100" dirty="0">
                  <a:solidFill>
                    <a:srgbClr val="333333"/>
                  </a:solidFill>
                  <a:latin typeface="Gill Sans MT"/>
                  <a:ea typeface="Gill Sans MT"/>
                  <a:cs typeface="Gill Sans MT"/>
                </a:rPr>
                <a:t> </a:t>
              </a:r>
            </a:p>
          </p:txBody>
        </p:sp>
        <p:sp>
          <p:nvSpPr>
            <p:cNvPr id="26" name="AutoShape 32"/>
            <p:cNvSpPr>
              <a:spLocks/>
            </p:cNvSpPr>
            <p:nvPr/>
          </p:nvSpPr>
          <p:spPr bwMode="black">
            <a:xfrm>
              <a:off x="2855998" y="409421"/>
              <a:ext cx="244858" cy="329129"/>
            </a:xfrm>
            <a:custGeom>
              <a:avLst/>
              <a:gdLst/>
              <a:ahLst/>
              <a:cxnLst/>
              <a:rect l="0" t="0" r="r" b="b"/>
              <a:pathLst>
                <a:path w="21600" h="21600">
                  <a:moveTo>
                    <a:pt x="21600" y="7266"/>
                  </a:moveTo>
                  <a:cubicBezTo>
                    <a:pt x="20166" y="6476"/>
                    <a:pt x="18469" y="5844"/>
                    <a:pt x="16612" y="5844"/>
                  </a:cubicBezTo>
                  <a:cubicBezTo>
                    <a:pt x="12896" y="5844"/>
                    <a:pt x="9978" y="7977"/>
                    <a:pt x="9978" y="10781"/>
                  </a:cubicBezTo>
                  <a:cubicBezTo>
                    <a:pt x="9978" y="13703"/>
                    <a:pt x="12791" y="15756"/>
                    <a:pt x="16771" y="15756"/>
                  </a:cubicBezTo>
                  <a:cubicBezTo>
                    <a:pt x="18469" y="15756"/>
                    <a:pt x="20327" y="15242"/>
                    <a:pt x="21600" y="14373"/>
                  </a:cubicBezTo>
                  <a:lnTo>
                    <a:pt x="21600" y="20455"/>
                  </a:lnTo>
                  <a:cubicBezTo>
                    <a:pt x="19477" y="21245"/>
                    <a:pt x="17142" y="21600"/>
                    <a:pt x="14807" y="21600"/>
                  </a:cubicBezTo>
                  <a:cubicBezTo>
                    <a:pt x="6740" y="21600"/>
                    <a:pt x="0" y="17138"/>
                    <a:pt x="0" y="11017"/>
                  </a:cubicBezTo>
                  <a:cubicBezTo>
                    <a:pt x="0" y="4502"/>
                    <a:pt x="6688" y="0"/>
                    <a:pt x="15231" y="0"/>
                  </a:cubicBezTo>
                  <a:cubicBezTo>
                    <a:pt x="17460" y="0"/>
                    <a:pt x="19689" y="395"/>
                    <a:pt x="21600" y="1184"/>
                  </a:cubicBezTo>
                  <a:lnTo>
                    <a:pt x="21600" y="7266"/>
                  </a:lnTo>
                  <a:close/>
                  <a:moveTo>
                    <a:pt x="21600" y="7266"/>
                  </a:moveTo>
                </a:path>
              </a:pathLst>
            </a:custGeom>
            <a:solidFill>
              <a:srgbClr val="000000"/>
            </a:solidFill>
            <a:ln>
              <a:noFill/>
            </a:ln>
          </p:spPr>
          <p:txBody>
            <a:bodyPr lIns="0" tIns="0" rIns="0" bIns="0"/>
            <a:lstStyle/>
            <a:p>
              <a:pPr>
                <a:lnSpc>
                  <a:spcPct val="115000"/>
                </a:lnSpc>
                <a:spcAft>
                  <a:spcPts val="1000"/>
                </a:spcAft>
              </a:pPr>
              <a:r>
                <a:rPr lang="en-US" sz="1100" dirty="0">
                  <a:solidFill>
                    <a:srgbClr val="333333"/>
                  </a:solidFill>
                  <a:latin typeface="Gill Sans MT"/>
                  <a:ea typeface="Gill Sans MT"/>
                  <a:cs typeface="Gill Sans MT"/>
                </a:rPr>
                <a:t> </a:t>
              </a:r>
            </a:p>
          </p:txBody>
        </p:sp>
        <p:sp>
          <p:nvSpPr>
            <p:cNvPr id="27" name="AutoShape 33"/>
            <p:cNvSpPr>
              <a:spLocks/>
            </p:cNvSpPr>
            <p:nvPr/>
          </p:nvSpPr>
          <p:spPr bwMode="black">
            <a:xfrm>
              <a:off x="3142661" y="409421"/>
              <a:ext cx="359654" cy="329129"/>
            </a:xfrm>
            <a:custGeom>
              <a:avLst/>
              <a:gdLst/>
              <a:ahLst/>
              <a:cxnLst/>
              <a:rect l="0" t="0" r="r" b="b"/>
              <a:pathLst>
                <a:path w="21600" h="21600">
                  <a:moveTo>
                    <a:pt x="6791" y="10820"/>
                  </a:moveTo>
                  <a:cubicBezTo>
                    <a:pt x="6791" y="13386"/>
                    <a:pt x="8344" y="15361"/>
                    <a:pt x="11017" y="15361"/>
                  </a:cubicBezTo>
                  <a:cubicBezTo>
                    <a:pt x="13690" y="15361"/>
                    <a:pt x="15243" y="13386"/>
                    <a:pt x="15243" y="10820"/>
                  </a:cubicBezTo>
                  <a:cubicBezTo>
                    <a:pt x="15243" y="8331"/>
                    <a:pt x="13690" y="6239"/>
                    <a:pt x="11017" y="6239"/>
                  </a:cubicBezTo>
                  <a:cubicBezTo>
                    <a:pt x="8344" y="6239"/>
                    <a:pt x="6791" y="8332"/>
                    <a:pt x="6791" y="10820"/>
                  </a:cubicBezTo>
                  <a:moveTo>
                    <a:pt x="21600" y="20928"/>
                  </a:moveTo>
                  <a:lnTo>
                    <a:pt x="15025" y="20928"/>
                  </a:lnTo>
                  <a:lnTo>
                    <a:pt x="15025" y="18678"/>
                  </a:lnTo>
                  <a:lnTo>
                    <a:pt x="14954" y="18678"/>
                  </a:lnTo>
                  <a:cubicBezTo>
                    <a:pt x="13798" y="20691"/>
                    <a:pt x="11522" y="21600"/>
                    <a:pt x="9355" y="21600"/>
                  </a:cubicBezTo>
                  <a:cubicBezTo>
                    <a:pt x="3865" y="21600"/>
                    <a:pt x="0" y="16585"/>
                    <a:pt x="0" y="10780"/>
                  </a:cubicBezTo>
                  <a:cubicBezTo>
                    <a:pt x="0" y="4975"/>
                    <a:pt x="3793" y="0"/>
                    <a:pt x="9283" y="0"/>
                  </a:cubicBezTo>
                  <a:cubicBezTo>
                    <a:pt x="11414" y="0"/>
                    <a:pt x="13653" y="869"/>
                    <a:pt x="15025" y="2646"/>
                  </a:cubicBezTo>
                  <a:lnTo>
                    <a:pt x="15025" y="671"/>
                  </a:lnTo>
                  <a:lnTo>
                    <a:pt x="21600" y="671"/>
                  </a:lnTo>
                  <a:lnTo>
                    <a:pt x="21600" y="20928"/>
                  </a:lnTo>
                  <a:close/>
                  <a:moveTo>
                    <a:pt x="21600" y="20928"/>
                  </a:moveTo>
                </a:path>
              </a:pathLst>
            </a:custGeom>
            <a:solidFill>
              <a:srgbClr val="000000"/>
            </a:solidFill>
            <a:ln>
              <a:noFill/>
            </a:ln>
          </p:spPr>
          <p:txBody>
            <a:bodyPr lIns="0" tIns="0" rIns="0" bIns="0"/>
            <a:lstStyle/>
            <a:p>
              <a:pPr>
                <a:lnSpc>
                  <a:spcPct val="115000"/>
                </a:lnSpc>
                <a:spcAft>
                  <a:spcPts val="1000"/>
                </a:spcAft>
              </a:pPr>
              <a:r>
                <a:rPr lang="en-US" sz="1100" dirty="0">
                  <a:solidFill>
                    <a:srgbClr val="333333"/>
                  </a:solidFill>
                  <a:latin typeface="Gill Sans MT"/>
                  <a:ea typeface="Gill Sans MT"/>
                  <a:cs typeface="Gill Sans MT"/>
                </a:rPr>
                <a:t> </a:t>
              </a:r>
            </a:p>
          </p:txBody>
        </p:sp>
        <p:sp>
          <p:nvSpPr>
            <p:cNvPr id="28" name="AutoShape 34"/>
            <p:cNvSpPr>
              <a:spLocks/>
            </p:cNvSpPr>
            <p:nvPr/>
          </p:nvSpPr>
          <p:spPr bwMode="black">
            <a:xfrm>
              <a:off x="0" y="0"/>
              <a:ext cx="144659" cy="145320"/>
            </a:xfrm>
            <a:custGeom>
              <a:avLst/>
              <a:gdLst/>
              <a:ahLst/>
              <a:cxnLst/>
              <a:rect l="0" t="0" r="r" b="b"/>
              <a:pathLst>
                <a:path w="21600" h="21600">
                  <a:moveTo>
                    <a:pt x="21600" y="10802"/>
                  </a:moveTo>
                  <a:cubicBezTo>
                    <a:pt x="21600" y="16731"/>
                    <a:pt x="16729" y="21600"/>
                    <a:pt x="10798" y="21600"/>
                  </a:cubicBezTo>
                  <a:cubicBezTo>
                    <a:pt x="4869" y="21600"/>
                    <a:pt x="0" y="16731"/>
                    <a:pt x="0" y="10802"/>
                  </a:cubicBezTo>
                  <a:cubicBezTo>
                    <a:pt x="0" y="4872"/>
                    <a:pt x="4869" y="0"/>
                    <a:pt x="10798" y="0"/>
                  </a:cubicBezTo>
                  <a:cubicBezTo>
                    <a:pt x="16729" y="0"/>
                    <a:pt x="21600" y="4872"/>
                    <a:pt x="21600" y="10802"/>
                  </a:cubicBezTo>
                </a:path>
              </a:pathLst>
            </a:custGeom>
            <a:solidFill>
              <a:srgbClr val="000000"/>
            </a:solidFill>
            <a:ln>
              <a:noFill/>
            </a:ln>
          </p:spPr>
          <p:txBody>
            <a:bodyPr lIns="0" tIns="0" rIns="0" bIns="0"/>
            <a:lstStyle/>
            <a:p>
              <a:pPr>
                <a:lnSpc>
                  <a:spcPct val="115000"/>
                </a:lnSpc>
                <a:spcAft>
                  <a:spcPts val="1000"/>
                </a:spcAft>
              </a:pPr>
              <a:r>
                <a:rPr lang="en-US" sz="1100" dirty="0">
                  <a:solidFill>
                    <a:srgbClr val="333333"/>
                  </a:solidFill>
                  <a:latin typeface="Gill Sans MT"/>
                  <a:ea typeface="Gill Sans MT"/>
                  <a:cs typeface="Gill Sans MT"/>
                </a:rPr>
                <a:t> </a:t>
              </a:r>
            </a:p>
          </p:txBody>
        </p:sp>
        <p:sp>
          <p:nvSpPr>
            <p:cNvPr id="29" name="AutoShape 35"/>
            <p:cNvSpPr>
              <a:spLocks/>
            </p:cNvSpPr>
            <p:nvPr/>
          </p:nvSpPr>
          <p:spPr bwMode="black">
            <a:xfrm>
              <a:off x="297279" y="0"/>
              <a:ext cx="144659" cy="145320"/>
            </a:xfrm>
            <a:custGeom>
              <a:avLst/>
              <a:gdLst/>
              <a:ahLst/>
              <a:cxnLst/>
              <a:rect l="0" t="0" r="r" b="b"/>
              <a:pathLst>
                <a:path w="21600" h="21600">
                  <a:moveTo>
                    <a:pt x="21600" y="10802"/>
                  </a:moveTo>
                  <a:cubicBezTo>
                    <a:pt x="21600" y="16731"/>
                    <a:pt x="16728" y="21600"/>
                    <a:pt x="10800" y="21600"/>
                  </a:cubicBezTo>
                  <a:cubicBezTo>
                    <a:pt x="4870" y="21600"/>
                    <a:pt x="0" y="16731"/>
                    <a:pt x="0" y="10802"/>
                  </a:cubicBezTo>
                  <a:cubicBezTo>
                    <a:pt x="0" y="4872"/>
                    <a:pt x="4869" y="0"/>
                    <a:pt x="10800" y="0"/>
                  </a:cubicBezTo>
                  <a:cubicBezTo>
                    <a:pt x="16728" y="0"/>
                    <a:pt x="21600" y="4872"/>
                    <a:pt x="21600" y="10802"/>
                  </a:cubicBezTo>
                </a:path>
              </a:pathLst>
            </a:custGeom>
            <a:solidFill>
              <a:schemeClr val="accent1"/>
            </a:solidFill>
            <a:ln>
              <a:noFill/>
            </a:ln>
            <a:extLst/>
          </p:spPr>
          <p:txBody>
            <a:bodyPr lIns="0" tIns="0" rIns="0" bIns="0"/>
            <a:lstStyle/>
            <a:p>
              <a:pPr>
                <a:lnSpc>
                  <a:spcPct val="115000"/>
                </a:lnSpc>
                <a:spcAft>
                  <a:spcPts val="1000"/>
                </a:spcAft>
              </a:pPr>
              <a:r>
                <a:rPr lang="en-US" sz="1100" dirty="0">
                  <a:solidFill>
                    <a:srgbClr val="333333"/>
                  </a:solidFill>
                  <a:latin typeface="Gill Sans MT"/>
                  <a:ea typeface="Gill Sans MT"/>
                  <a:cs typeface="Gill Sans MT"/>
                </a:rPr>
                <a:t> </a:t>
              </a:r>
            </a:p>
          </p:txBody>
        </p:sp>
        <p:sp>
          <p:nvSpPr>
            <p:cNvPr id="30" name="AutoShape 36"/>
            <p:cNvSpPr>
              <a:spLocks/>
            </p:cNvSpPr>
            <p:nvPr/>
          </p:nvSpPr>
          <p:spPr bwMode="black">
            <a:xfrm>
              <a:off x="594556" y="0"/>
              <a:ext cx="144659" cy="145320"/>
            </a:xfrm>
            <a:custGeom>
              <a:avLst/>
              <a:gdLst/>
              <a:ahLst/>
              <a:cxnLst/>
              <a:rect l="0" t="0" r="r" b="b"/>
              <a:pathLst>
                <a:path w="21600" h="21600">
                  <a:moveTo>
                    <a:pt x="21600" y="10802"/>
                  </a:moveTo>
                  <a:cubicBezTo>
                    <a:pt x="21600" y="16731"/>
                    <a:pt x="16728" y="21600"/>
                    <a:pt x="10799" y="21600"/>
                  </a:cubicBezTo>
                  <a:cubicBezTo>
                    <a:pt x="4869" y="21600"/>
                    <a:pt x="0" y="16731"/>
                    <a:pt x="0" y="10802"/>
                  </a:cubicBezTo>
                  <a:cubicBezTo>
                    <a:pt x="0" y="4872"/>
                    <a:pt x="4869" y="0"/>
                    <a:pt x="10799" y="0"/>
                  </a:cubicBezTo>
                  <a:cubicBezTo>
                    <a:pt x="16728" y="0"/>
                    <a:pt x="21600" y="4872"/>
                    <a:pt x="21600" y="10802"/>
                  </a:cubicBezTo>
                </a:path>
              </a:pathLst>
            </a:custGeom>
            <a:solidFill>
              <a:schemeClr val="accent2"/>
            </a:solidFill>
            <a:ln>
              <a:noFill/>
            </a:ln>
            <a:extLst/>
          </p:spPr>
          <p:txBody>
            <a:bodyPr lIns="0" tIns="0" rIns="0" bIns="0"/>
            <a:lstStyle/>
            <a:p>
              <a:pPr>
                <a:lnSpc>
                  <a:spcPct val="115000"/>
                </a:lnSpc>
                <a:spcAft>
                  <a:spcPts val="1000"/>
                </a:spcAft>
              </a:pPr>
              <a:r>
                <a:rPr lang="en-US" sz="1100" dirty="0">
                  <a:solidFill>
                    <a:srgbClr val="333333"/>
                  </a:solidFill>
                  <a:latin typeface="Gill Sans MT"/>
                  <a:ea typeface="Gill Sans MT"/>
                  <a:cs typeface="Gill Sans MT"/>
                </a:rPr>
                <a:t> </a:t>
              </a:r>
            </a:p>
          </p:txBody>
        </p:sp>
        <p:sp>
          <p:nvSpPr>
            <p:cNvPr id="31" name="AutoShape 37"/>
            <p:cNvSpPr>
              <a:spLocks/>
            </p:cNvSpPr>
            <p:nvPr/>
          </p:nvSpPr>
          <p:spPr bwMode="black">
            <a:xfrm>
              <a:off x="891836" y="0"/>
              <a:ext cx="144659" cy="145320"/>
            </a:xfrm>
            <a:custGeom>
              <a:avLst/>
              <a:gdLst/>
              <a:ahLst/>
              <a:cxnLst/>
              <a:rect l="0" t="0" r="r" b="b"/>
              <a:pathLst>
                <a:path w="21600" h="21600">
                  <a:moveTo>
                    <a:pt x="21600" y="10802"/>
                  </a:moveTo>
                  <a:cubicBezTo>
                    <a:pt x="21600" y="16731"/>
                    <a:pt x="16729" y="21600"/>
                    <a:pt x="10798" y="21600"/>
                  </a:cubicBezTo>
                  <a:cubicBezTo>
                    <a:pt x="4871" y="21600"/>
                    <a:pt x="0" y="16731"/>
                    <a:pt x="0" y="10802"/>
                  </a:cubicBezTo>
                  <a:cubicBezTo>
                    <a:pt x="0" y="4872"/>
                    <a:pt x="4870" y="0"/>
                    <a:pt x="10798" y="0"/>
                  </a:cubicBezTo>
                  <a:cubicBezTo>
                    <a:pt x="16729" y="0"/>
                    <a:pt x="21600" y="4872"/>
                    <a:pt x="21600" y="10802"/>
                  </a:cubicBezTo>
                </a:path>
              </a:pathLst>
            </a:custGeom>
            <a:solidFill>
              <a:schemeClr val="accent3"/>
            </a:solidFill>
            <a:ln>
              <a:noFill/>
            </a:ln>
            <a:extLst/>
          </p:spPr>
          <p:txBody>
            <a:bodyPr lIns="0" tIns="0" rIns="0" bIns="0"/>
            <a:lstStyle/>
            <a:p>
              <a:pPr>
                <a:lnSpc>
                  <a:spcPct val="115000"/>
                </a:lnSpc>
                <a:spcAft>
                  <a:spcPts val="1000"/>
                </a:spcAft>
              </a:pPr>
              <a:r>
                <a:rPr lang="en-US" sz="1100" dirty="0">
                  <a:solidFill>
                    <a:srgbClr val="333333"/>
                  </a:solidFill>
                  <a:latin typeface="Gill Sans MT"/>
                  <a:ea typeface="Gill Sans MT"/>
                  <a:cs typeface="Gill Sans MT"/>
                </a:rPr>
                <a:t> </a:t>
              </a:r>
            </a:p>
          </p:txBody>
        </p:sp>
        <p:sp>
          <p:nvSpPr>
            <p:cNvPr id="32" name="AutoShape 38"/>
            <p:cNvSpPr>
              <a:spLocks/>
            </p:cNvSpPr>
            <p:nvPr/>
          </p:nvSpPr>
          <p:spPr bwMode="black">
            <a:xfrm>
              <a:off x="1189115" y="0"/>
              <a:ext cx="144659" cy="145320"/>
            </a:xfrm>
            <a:custGeom>
              <a:avLst/>
              <a:gdLst/>
              <a:ahLst/>
              <a:cxnLst/>
              <a:rect l="0" t="0" r="r" b="b"/>
              <a:pathLst>
                <a:path w="21600" h="21600">
                  <a:moveTo>
                    <a:pt x="21600" y="10802"/>
                  </a:moveTo>
                  <a:cubicBezTo>
                    <a:pt x="21600" y="16731"/>
                    <a:pt x="16729" y="21600"/>
                    <a:pt x="10799" y="21600"/>
                  </a:cubicBezTo>
                  <a:cubicBezTo>
                    <a:pt x="4869" y="21600"/>
                    <a:pt x="0" y="16731"/>
                    <a:pt x="0" y="10802"/>
                  </a:cubicBezTo>
                  <a:cubicBezTo>
                    <a:pt x="0" y="4872"/>
                    <a:pt x="4869" y="0"/>
                    <a:pt x="10799" y="0"/>
                  </a:cubicBezTo>
                  <a:cubicBezTo>
                    <a:pt x="16729" y="0"/>
                    <a:pt x="21600" y="4872"/>
                    <a:pt x="21600" y="10802"/>
                  </a:cubicBezTo>
                </a:path>
              </a:pathLst>
            </a:custGeom>
            <a:solidFill>
              <a:schemeClr val="accent1"/>
            </a:solidFill>
            <a:ln>
              <a:noFill/>
            </a:ln>
            <a:extLst/>
          </p:spPr>
          <p:txBody>
            <a:bodyPr lIns="0" tIns="0" rIns="0" bIns="0"/>
            <a:lstStyle/>
            <a:p>
              <a:pPr>
                <a:lnSpc>
                  <a:spcPct val="115000"/>
                </a:lnSpc>
                <a:spcAft>
                  <a:spcPts val="1000"/>
                </a:spcAft>
              </a:pPr>
              <a:r>
                <a:rPr lang="en-US" sz="1100" dirty="0">
                  <a:solidFill>
                    <a:srgbClr val="333333"/>
                  </a:solidFill>
                  <a:latin typeface="Gill Sans MT"/>
                  <a:ea typeface="Gill Sans MT"/>
                  <a:cs typeface="Gill Sans MT"/>
                </a:rPr>
                <a:t> </a:t>
              </a:r>
            </a:p>
          </p:txBody>
        </p:sp>
        <p:sp>
          <p:nvSpPr>
            <p:cNvPr id="33" name="AutoShape 39"/>
            <p:cNvSpPr>
              <a:spLocks/>
            </p:cNvSpPr>
            <p:nvPr/>
          </p:nvSpPr>
          <p:spPr bwMode="black">
            <a:xfrm>
              <a:off x="1486393" y="0"/>
              <a:ext cx="144659" cy="145320"/>
            </a:xfrm>
            <a:custGeom>
              <a:avLst/>
              <a:gdLst/>
              <a:ahLst/>
              <a:cxnLst/>
              <a:rect l="0" t="0" r="r" b="b"/>
              <a:pathLst>
                <a:path w="21600" h="21600">
                  <a:moveTo>
                    <a:pt x="21600" y="10802"/>
                  </a:moveTo>
                  <a:cubicBezTo>
                    <a:pt x="21600" y="16731"/>
                    <a:pt x="16729" y="21600"/>
                    <a:pt x="10799" y="21600"/>
                  </a:cubicBezTo>
                  <a:cubicBezTo>
                    <a:pt x="4870" y="21600"/>
                    <a:pt x="0" y="16731"/>
                    <a:pt x="0" y="10802"/>
                  </a:cubicBezTo>
                  <a:cubicBezTo>
                    <a:pt x="0" y="4872"/>
                    <a:pt x="4869" y="0"/>
                    <a:pt x="10799" y="0"/>
                  </a:cubicBezTo>
                  <a:cubicBezTo>
                    <a:pt x="16729" y="0"/>
                    <a:pt x="21600" y="4872"/>
                    <a:pt x="21600" y="10802"/>
                  </a:cubicBezTo>
                </a:path>
              </a:pathLst>
            </a:custGeom>
            <a:solidFill>
              <a:schemeClr val="accent2"/>
            </a:solidFill>
            <a:ln>
              <a:noFill/>
            </a:ln>
            <a:extLst/>
          </p:spPr>
          <p:txBody>
            <a:bodyPr lIns="0" tIns="0" rIns="0" bIns="0"/>
            <a:lstStyle/>
            <a:p>
              <a:pPr>
                <a:lnSpc>
                  <a:spcPct val="115000"/>
                </a:lnSpc>
                <a:spcAft>
                  <a:spcPts val="1000"/>
                </a:spcAft>
              </a:pPr>
              <a:r>
                <a:rPr lang="en-US" sz="1100" dirty="0">
                  <a:solidFill>
                    <a:srgbClr val="333333"/>
                  </a:solidFill>
                  <a:latin typeface="Gill Sans MT"/>
                  <a:ea typeface="Gill Sans MT"/>
                  <a:cs typeface="Gill Sans MT"/>
                </a:rPr>
                <a:t> </a:t>
              </a:r>
            </a:p>
          </p:txBody>
        </p:sp>
        <p:sp>
          <p:nvSpPr>
            <p:cNvPr id="34" name="AutoShape 40"/>
            <p:cNvSpPr>
              <a:spLocks/>
            </p:cNvSpPr>
            <p:nvPr/>
          </p:nvSpPr>
          <p:spPr bwMode="black">
            <a:xfrm>
              <a:off x="1788981" y="0"/>
              <a:ext cx="144659" cy="145320"/>
            </a:xfrm>
            <a:custGeom>
              <a:avLst/>
              <a:gdLst/>
              <a:ahLst/>
              <a:cxnLst/>
              <a:rect l="0" t="0" r="r" b="b"/>
              <a:pathLst>
                <a:path w="21600" h="21600">
                  <a:moveTo>
                    <a:pt x="21600" y="10802"/>
                  </a:moveTo>
                  <a:cubicBezTo>
                    <a:pt x="21600" y="16731"/>
                    <a:pt x="16729" y="21600"/>
                    <a:pt x="10800" y="21600"/>
                  </a:cubicBezTo>
                  <a:cubicBezTo>
                    <a:pt x="4869" y="21600"/>
                    <a:pt x="0" y="16731"/>
                    <a:pt x="0" y="10802"/>
                  </a:cubicBezTo>
                  <a:cubicBezTo>
                    <a:pt x="0" y="4872"/>
                    <a:pt x="4869" y="0"/>
                    <a:pt x="10800" y="0"/>
                  </a:cubicBezTo>
                  <a:cubicBezTo>
                    <a:pt x="16729" y="0"/>
                    <a:pt x="21600" y="4872"/>
                    <a:pt x="21600" y="10802"/>
                  </a:cubicBezTo>
                </a:path>
              </a:pathLst>
            </a:custGeom>
            <a:solidFill>
              <a:schemeClr val="accent1"/>
            </a:solidFill>
            <a:ln>
              <a:noFill/>
            </a:ln>
            <a:extLst/>
          </p:spPr>
          <p:txBody>
            <a:bodyPr lIns="0" tIns="0" rIns="0" bIns="0"/>
            <a:lstStyle/>
            <a:p>
              <a:pPr>
                <a:lnSpc>
                  <a:spcPct val="115000"/>
                </a:lnSpc>
                <a:spcAft>
                  <a:spcPts val="1000"/>
                </a:spcAft>
              </a:pPr>
              <a:r>
                <a:rPr lang="en-US" sz="1100" dirty="0">
                  <a:solidFill>
                    <a:srgbClr val="333333"/>
                  </a:solidFill>
                  <a:latin typeface="Gill Sans MT"/>
                  <a:ea typeface="Gill Sans MT"/>
                  <a:cs typeface="Gill Sans MT"/>
                </a:rPr>
                <a:t> </a:t>
              </a:r>
            </a:p>
          </p:txBody>
        </p:sp>
        <p:sp>
          <p:nvSpPr>
            <p:cNvPr id="35" name="AutoShape 41"/>
            <p:cNvSpPr>
              <a:spLocks/>
            </p:cNvSpPr>
            <p:nvPr/>
          </p:nvSpPr>
          <p:spPr bwMode="black">
            <a:xfrm>
              <a:off x="2383538" y="0"/>
              <a:ext cx="144659" cy="145320"/>
            </a:xfrm>
            <a:custGeom>
              <a:avLst/>
              <a:gdLst/>
              <a:ahLst/>
              <a:cxnLst/>
              <a:rect l="0" t="0" r="r" b="b"/>
              <a:pathLst>
                <a:path w="21600" h="21600">
                  <a:moveTo>
                    <a:pt x="21600" y="10802"/>
                  </a:moveTo>
                  <a:cubicBezTo>
                    <a:pt x="21600" y="16731"/>
                    <a:pt x="16729" y="21600"/>
                    <a:pt x="10799" y="21600"/>
                  </a:cubicBezTo>
                  <a:cubicBezTo>
                    <a:pt x="4870" y="21600"/>
                    <a:pt x="0" y="16731"/>
                    <a:pt x="0" y="10802"/>
                  </a:cubicBezTo>
                  <a:cubicBezTo>
                    <a:pt x="0" y="4872"/>
                    <a:pt x="4870" y="0"/>
                    <a:pt x="10799" y="0"/>
                  </a:cubicBezTo>
                  <a:cubicBezTo>
                    <a:pt x="16729" y="0"/>
                    <a:pt x="21600" y="4872"/>
                    <a:pt x="21600" y="10802"/>
                  </a:cubicBezTo>
                </a:path>
              </a:pathLst>
            </a:custGeom>
            <a:solidFill>
              <a:schemeClr val="accent2"/>
            </a:solidFill>
            <a:ln>
              <a:noFill/>
            </a:ln>
            <a:extLst/>
          </p:spPr>
          <p:txBody>
            <a:bodyPr lIns="0" tIns="0" rIns="0" bIns="0"/>
            <a:lstStyle/>
            <a:p>
              <a:pPr>
                <a:lnSpc>
                  <a:spcPct val="115000"/>
                </a:lnSpc>
                <a:spcAft>
                  <a:spcPts val="1000"/>
                </a:spcAft>
              </a:pPr>
              <a:r>
                <a:rPr lang="en-US" sz="1100" dirty="0">
                  <a:solidFill>
                    <a:srgbClr val="333333"/>
                  </a:solidFill>
                  <a:latin typeface="Gill Sans MT"/>
                  <a:ea typeface="Gill Sans MT"/>
                  <a:cs typeface="Gill Sans MT"/>
                </a:rPr>
                <a:t> </a:t>
              </a:r>
            </a:p>
          </p:txBody>
        </p:sp>
        <p:sp>
          <p:nvSpPr>
            <p:cNvPr id="36" name="AutoShape 42"/>
            <p:cNvSpPr>
              <a:spLocks/>
            </p:cNvSpPr>
            <p:nvPr/>
          </p:nvSpPr>
          <p:spPr bwMode="black">
            <a:xfrm>
              <a:off x="2086259" y="0"/>
              <a:ext cx="144659" cy="145320"/>
            </a:xfrm>
            <a:custGeom>
              <a:avLst/>
              <a:gdLst/>
              <a:ahLst/>
              <a:cxnLst/>
              <a:rect l="0" t="0" r="r" b="b"/>
              <a:pathLst>
                <a:path w="21600" h="21600">
                  <a:moveTo>
                    <a:pt x="21600" y="10802"/>
                  </a:moveTo>
                  <a:cubicBezTo>
                    <a:pt x="21600" y="16731"/>
                    <a:pt x="16728" y="21600"/>
                    <a:pt x="10798" y="21600"/>
                  </a:cubicBezTo>
                  <a:cubicBezTo>
                    <a:pt x="4869" y="21600"/>
                    <a:pt x="0" y="16731"/>
                    <a:pt x="0" y="10802"/>
                  </a:cubicBezTo>
                  <a:cubicBezTo>
                    <a:pt x="0" y="4872"/>
                    <a:pt x="4869" y="0"/>
                    <a:pt x="10798" y="0"/>
                  </a:cubicBezTo>
                  <a:cubicBezTo>
                    <a:pt x="16728" y="0"/>
                    <a:pt x="21600" y="4872"/>
                    <a:pt x="21600" y="10802"/>
                  </a:cubicBezTo>
                </a:path>
              </a:pathLst>
            </a:custGeom>
            <a:solidFill>
              <a:schemeClr val="accent3"/>
            </a:solidFill>
            <a:ln>
              <a:noFill/>
            </a:ln>
            <a:extLst/>
          </p:spPr>
          <p:txBody>
            <a:bodyPr lIns="0" tIns="0" rIns="0" bIns="0"/>
            <a:lstStyle/>
            <a:p>
              <a:pPr>
                <a:lnSpc>
                  <a:spcPct val="115000"/>
                </a:lnSpc>
                <a:spcAft>
                  <a:spcPts val="1000"/>
                </a:spcAft>
              </a:pPr>
              <a:r>
                <a:rPr lang="en-US" sz="1100" dirty="0">
                  <a:solidFill>
                    <a:srgbClr val="333333"/>
                  </a:solidFill>
                  <a:latin typeface="Gill Sans MT"/>
                  <a:ea typeface="Gill Sans MT"/>
                  <a:cs typeface="Gill Sans MT"/>
                </a:rPr>
                <a:t> </a:t>
              </a:r>
            </a:p>
          </p:txBody>
        </p:sp>
        <p:sp>
          <p:nvSpPr>
            <p:cNvPr id="37" name="AutoShape 43"/>
            <p:cNvSpPr>
              <a:spLocks/>
            </p:cNvSpPr>
            <p:nvPr/>
          </p:nvSpPr>
          <p:spPr bwMode="black">
            <a:xfrm>
              <a:off x="2680818" y="0"/>
              <a:ext cx="144659" cy="145320"/>
            </a:xfrm>
            <a:custGeom>
              <a:avLst/>
              <a:gdLst/>
              <a:ahLst/>
              <a:cxnLst/>
              <a:rect l="0" t="0" r="r" b="b"/>
              <a:pathLst>
                <a:path w="21600" h="21600">
                  <a:moveTo>
                    <a:pt x="21600" y="10802"/>
                  </a:moveTo>
                  <a:cubicBezTo>
                    <a:pt x="21600" y="16731"/>
                    <a:pt x="16728" y="21600"/>
                    <a:pt x="10800" y="21600"/>
                  </a:cubicBezTo>
                  <a:cubicBezTo>
                    <a:pt x="4868" y="21600"/>
                    <a:pt x="0" y="16731"/>
                    <a:pt x="0" y="10802"/>
                  </a:cubicBezTo>
                  <a:cubicBezTo>
                    <a:pt x="0" y="4872"/>
                    <a:pt x="4868" y="0"/>
                    <a:pt x="10800" y="0"/>
                  </a:cubicBezTo>
                  <a:cubicBezTo>
                    <a:pt x="16729" y="0"/>
                    <a:pt x="21600" y="4872"/>
                    <a:pt x="21600" y="10802"/>
                  </a:cubicBezTo>
                </a:path>
              </a:pathLst>
            </a:custGeom>
            <a:solidFill>
              <a:srgbClr val="000000"/>
            </a:solidFill>
            <a:ln>
              <a:noFill/>
            </a:ln>
          </p:spPr>
          <p:txBody>
            <a:bodyPr lIns="0" tIns="0" rIns="0" bIns="0"/>
            <a:lstStyle/>
            <a:p>
              <a:pPr>
                <a:lnSpc>
                  <a:spcPct val="115000"/>
                </a:lnSpc>
                <a:spcAft>
                  <a:spcPts val="1000"/>
                </a:spcAft>
              </a:pPr>
              <a:r>
                <a:rPr lang="en-US" sz="1100" dirty="0">
                  <a:solidFill>
                    <a:srgbClr val="333333"/>
                  </a:solidFill>
                  <a:latin typeface="Gill Sans MT"/>
                  <a:ea typeface="Gill Sans MT"/>
                  <a:cs typeface="Gill Sans MT"/>
                </a:rPr>
                <a:t> </a:t>
              </a:r>
            </a:p>
          </p:txBody>
        </p:sp>
      </p:grpSp>
      <p:pic>
        <p:nvPicPr>
          <p:cNvPr id="38" name="Picture 5"/>
          <p:cNvPicPr>
            <a:picLocks noChangeAspect="1" noChangeArrowheads="1"/>
          </p:cNvPicPr>
          <p:nvPr/>
        </p:nvPicPr>
        <p:blipFill>
          <a:blip r:embed="rId12" cstate="email">
            <a:extLst>
              <a:ext uri="{28A0092B-C50C-407E-A947-70E740481C1C}">
                <a14:useLocalDpi xmlns:a14="http://schemas.microsoft.com/office/drawing/2010/main" val="0"/>
              </a:ext>
            </a:extLst>
          </a:blip>
          <a:srcRect/>
          <a:stretch>
            <a:fillRect/>
          </a:stretch>
        </p:blipFill>
        <p:spPr bwMode="auto">
          <a:xfrm>
            <a:off x="11317005" y="2648214"/>
            <a:ext cx="1452908" cy="42645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39" name="Picture 38"/>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8688610" y="4352092"/>
            <a:ext cx="1740729" cy="1958322"/>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40" name="Picture 39" descr="Logo-talend-high.jpg"/>
          <p:cNvPicPr>
            <a:picLocks noChangeAspect="1"/>
          </p:cNvPicPr>
          <p:nvPr/>
        </p:nvPicPr>
        <p:blipFill>
          <a:blip r:embed="rId14" cstate="email">
            <a:extLst>
              <a:ext uri="{28A0092B-C50C-407E-A947-70E740481C1C}">
                <a14:useLocalDpi xmlns:a14="http://schemas.microsoft.com/office/drawing/2010/main" val="0"/>
              </a:ext>
            </a:extLst>
          </a:blip>
          <a:stretch>
            <a:fillRect/>
          </a:stretch>
        </p:blipFill>
        <p:spPr>
          <a:xfrm>
            <a:off x="11289362" y="5125904"/>
            <a:ext cx="1602263" cy="603205"/>
          </a:xfrm>
          <a:prstGeom prst="rect">
            <a:avLst/>
          </a:prstGeom>
        </p:spPr>
      </p:pic>
      <p:pic>
        <p:nvPicPr>
          <p:cNvPr id="41" name="Picture 40" descr="Trifecta_200x200.png"/>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3786622" y="3835747"/>
            <a:ext cx="2540000" cy="2540000"/>
          </a:xfrm>
          <a:prstGeom prst="rect">
            <a:avLst/>
          </a:prstGeom>
        </p:spPr>
      </p:pic>
      <p:pic>
        <p:nvPicPr>
          <p:cNvPr id="42" name="Picture 41" descr="lavastorm_200x200.png"/>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940922" y="3409951"/>
            <a:ext cx="2540000" cy="2540000"/>
          </a:xfrm>
          <a:prstGeom prst="rect">
            <a:avLst/>
          </a:prstGeom>
        </p:spPr>
      </p:pic>
    </p:spTree>
    <p:extLst>
      <p:ext uri="{BB962C8B-B14F-4D97-AF65-F5344CB8AC3E}">
        <p14:creationId xmlns:p14="http://schemas.microsoft.com/office/powerpoint/2010/main" val="21481503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4213225" y="5246378"/>
            <a:ext cx="4140200" cy="1625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82880" tIns="146304" rIns="182880" bIns="146304"/>
          <a:lstStyle/>
          <a:p>
            <a:pPr algn="ctr" defTabSz="932472">
              <a:lnSpc>
                <a:spcPct val="90000"/>
              </a:lnSpc>
              <a:defRPr/>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3" name="Title 16"/>
          <p:cNvSpPr txBox="1">
            <a:spLocks/>
          </p:cNvSpPr>
          <p:nvPr/>
        </p:nvSpPr>
        <p:spPr>
          <a:xfrm>
            <a:off x="323088" y="347413"/>
            <a:ext cx="13987008" cy="1079598"/>
          </a:xfrm>
          <a:prstGeom prst="rect">
            <a:avLst/>
          </a:prstGeom>
        </p:spPr>
        <p:txBody>
          <a:bodyPr/>
          <a:lstStyle>
            <a:lvl1pPr algn="l" defTabSz="1306221" rtl="0" eaLnBrk="1" latinLnBrk="0" hangingPunct="1">
              <a:lnSpc>
                <a:spcPct val="90000"/>
              </a:lnSpc>
              <a:spcBef>
                <a:spcPct val="0"/>
              </a:spcBef>
              <a:buNone/>
              <a:defRPr sz="4500" b="0" i="0" kern="1200">
                <a:solidFill>
                  <a:schemeClr val="accent5"/>
                </a:solidFill>
                <a:latin typeface="+mj-lt"/>
                <a:ea typeface="+mj-ea"/>
                <a:cs typeface="Gill Sans MT"/>
              </a:defRPr>
            </a:lvl1pPr>
          </a:lstStyle>
          <a:p>
            <a:pPr defTabSz="1097278">
              <a:defRPr/>
            </a:pPr>
            <a:r>
              <a:rPr lang="en-US" dirty="0" smtClean="0">
                <a:ea typeface="+mn-ea"/>
              </a:rPr>
              <a:t>    Cold – Hadoop Hive</a:t>
            </a:r>
            <a:endParaRPr lang="en-US" dirty="0">
              <a:ea typeface="+mn-ea"/>
            </a:endParaRPr>
          </a:p>
        </p:txBody>
      </p:sp>
      <p:sp>
        <p:nvSpPr>
          <p:cNvPr id="4" name="Text Placeholder 5"/>
          <p:cNvSpPr>
            <a:spLocks noGrp="1"/>
          </p:cNvSpPr>
          <p:nvPr>
            <p:ph type="body" sz="quarter" idx="4294967295"/>
          </p:nvPr>
        </p:nvSpPr>
        <p:spPr bwMode="auto">
          <a:xfrm>
            <a:off x="323850" y="1625600"/>
            <a:ext cx="13982700" cy="2979277"/>
          </a:xfrm>
          <a:prstGeom prst="rect">
            <a:avLst/>
          </a:prstGeom>
        </p:spPr>
        <p:txBody>
          <a:bodyPr numCol="1" anchor="t" anchorCtr="0" compatLnSpc="1">
            <a:prstTxWarp prst="textNoShape">
              <a:avLst/>
            </a:prstTxWarp>
          </a:bodyPr>
          <a:lstStyle/>
          <a:p>
            <a:pPr eaLnBrk="1" hangingPunct="1"/>
            <a:r>
              <a:rPr lang="en-US" sz="2400" b="1" dirty="0">
                <a:solidFill>
                  <a:schemeClr val="tx2"/>
                </a:solidFill>
                <a:latin typeface="Arial Black" charset="0"/>
              </a:rPr>
              <a:t>Use Case</a:t>
            </a:r>
          </a:p>
          <a:p>
            <a:pPr lvl="1" eaLnBrk="1" hangingPunct="1"/>
            <a:r>
              <a:rPr lang="en-US" sz="2400" dirty="0">
                <a:solidFill>
                  <a:schemeClr val="tx2"/>
                </a:solidFill>
                <a:latin typeface="Arial" charset="0"/>
              </a:rPr>
              <a:t>Data Exploration/Mining</a:t>
            </a:r>
          </a:p>
          <a:p>
            <a:pPr lvl="1" eaLnBrk="1" hangingPunct="1"/>
            <a:r>
              <a:rPr lang="en-US" sz="2400" dirty="0">
                <a:solidFill>
                  <a:schemeClr val="tx2"/>
                </a:solidFill>
                <a:latin typeface="Arial" charset="0"/>
              </a:rPr>
              <a:t>Ad-Hoc Report Conceptual </a:t>
            </a:r>
            <a:r>
              <a:rPr lang="en-US" sz="2400" dirty="0" smtClean="0">
                <a:solidFill>
                  <a:schemeClr val="tx2"/>
                </a:solidFill>
                <a:latin typeface="Arial" charset="0"/>
              </a:rPr>
              <a:t>Modeling</a:t>
            </a:r>
          </a:p>
          <a:p>
            <a:pPr lvl="1" eaLnBrk="1" hangingPunct="1"/>
            <a:endParaRPr lang="en-US" sz="3200" b="1" dirty="0">
              <a:solidFill>
                <a:schemeClr val="tx2"/>
              </a:solidFill>
              <a:latin typeface="Arial" charset="0"/>
            </a:endParaRPr>
          </a:p>
          <a:p>
            <a:pPr eaLnBrk="1" hangingPunct="1"/>
            <a:r>
              <a:rPr lang="en-US" sz="2400" b="1" dirty="0">
                <a:solidFill>
                  <a:schemeClr val="tx2"/>
                </a:solidFill>
                <a:latin typeface="Arial Black" charset="0"/>
              </a:rPr>
              <a:t>Technologies</a:t>
            </a:r>
          </a:p>
          <a:p>
            <a:pPr lvl="1" eaLnBrk="1" hangingPunct="1"/>
            <a:r>
              <a:rPr lang="en-US" sz="2000" dirty="0">
                <a:solidFill>
                  <a:schemeClr val="tx2"/>
                </a:solidFill>
                <a:latin typeface="Arial" charset="0"/>
              </a:rPr>
              <a:t>Hive on </a:t>
            </a:r>
            <a:r>
              <a:rPr lang="en-US" sz="2000" dirty="0" err="1">
                <a:solidFill>
                  <a:schemeClr val="tx2"/>
                </a:solidFill>
                <a:latin typeface="Arial" charset="0"/>
              </a:rPr>
              <a:t>MapReduce</a:t>
            </a:r>
            <a:r>
              <a:rPr lang="en-US" sz="2000" dirty="0">
                <a:solidFill>
                  <a:schemeClr val="tx2"/>
                </a:solidFill>
                <a:latin typeface="Arial" charset="0"/>
              </a:rPr>
              <a:t> – </a:t>
            </a:r>
            <a:r>
              <a:rPr lang="en-US" sz="2000" dirty="0" err="1">
                <a:solidFill>
                  <a:schemeClr val="tx2"/>
                </a:solidFill>
                <a:latin typeface="Arial" charset="0"/>
              </a:rPr>
              <a:t>Cloudera</a:t>
            </a:r>
            <a:r>
              <a:rPr lang="en-US" sz="2000" dirty="0">
                <a:solidFill>
                  <a:schemeClr val="tx2"/>
                </a:solidFill>
                <a:latin typeface="Arial" charset="0"/>
              </a:rPr>
              <a:t>, </a:t>
            </a:r>
            <a:r>
              <a:rPr lang="en-US" sz="2000" dirty="0" err="1">
                <a:solidFill>
                  <a:schemeClr val="tx2"/>
                </a:solidFill>
                <a:latin typeface="Arial" charset="0"/>
              </a:rPr>
              <a:t>Hortonworks</a:t>
            </a:r>
            <a:r>
              <a:rPr lang="en-US" sz="2000" dirty="0">
                <a:solidFill>
                  <a:schemeClr val="tx2"/>
                </a:solidFill>
                <a:latin typeface="Arial" charset="0"/>
              </a:rPr>
              <a:t>, </a:t>
            </a:r>
            <a:r>
              <a:rPr lang="en-US" sz="2000" dirty="0" err="1">
                <a:solidFill>
                  <a:schemeClr val="tx2"/>
                </a:solidFill>
                <a:latin typeface="Arial" charset="0"/>
              </a:rPr>
              <a:t>MapR</a:t>
            </a:r>
            <a:r>
              <a:rPr lang="en-US" sz="2000" dirty="0">
                <a:solidFill>
                  <a:schemeClr val="tx2"/>
                </a:solidFill>
                <a:latin typeface="Arial" charset="0"/>
              </a:rPr>
              <a:t>, Amazon </a:t>
            </a:r>
            <a:r>
              <a:rPr lang="en-US" sz="2000" dirty="0" smtClean="0">
                <a:solidFill>
                  <a:schemeClr val="tx2"/>
                </a:solidFill>
                <a:latin typeface="Arial" charset="0"/>
              </a:rPr>
              <a:t>EMR, and others</a:t>
            </a:r>
            <a:endParaRPr lang="en-US" sz="2000" dirty="0">
              <a:solidFill>
                <a:schemeClr val="tx2"/>
              </a:solidFill>
              <a:latin typeface="Arial" charset="0"/>
            </a:endParaRPr>
          </a:p>
        </p:txBody>
      </p:sp>
      <p:sp>
        <p:nvSpPr>
          <p:cNvPr id="5" name="Rectangle 4"/>
          <p:cNvSpPr/>
          <p:nvPr/>
        </p:nvSpPr>
        <p:spPr bwMode="auto">
          <a:xfrm>
            <a:off x="1546225" y="5424178"/>
            <a:ext cx="1943100" cy="12954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82880" tIns="146304" rIns="182880" bIns="146304"/>
          <a:lstStyle/>
          <a:p>
            <a:pPr algn="ctr" defTabSz="932472">
              <a:lnSpc>
                <a:spcPct val="90000"/>
              </a:lnSpc>
              <a:defRPr/>
            </a:pPr>
            <a:r>
              <a:rPr lang="en-US" sz="2000" dirty="0">
                <a:gradFill>
                  <a:gsLst>
                    <a:gs pos="0">
                      <a:srgbClr val="FFFFFF"/>
                    </a:gs>
                    <a:gs pos="100000">
                      <a:srgbClr val="FFFFFF"/>
                    </a:gs>
                  </a:gsLst>
                  <a:lin ang="5400000" scaled="0"/>
                </a:gradFill>
                <a:ea typeface="Segoe UI" pitchFamily="34" charset="0"/>
                <a:cs typeface="Segoe UI" pitchFamily="34" charset="0"/>
              </a:rPr>
              <a:t>Ingestion:</a:t>
            </a:r>
          </a:p>
          <a:p>
            <a:pPr algn="ctr" defTabSz="932472">
              <a:lnSpc>
                <a:spcPct val="90000"/>
              </a:lnSpc>
              <a:defRPr/>
            </a:pPr>
            <a:r>
              <a:rPr lang="en-US" sz="2000" dirty="0">
                <a:gradFill>
                  <a:gsLst>
                    <a:gs pos="0">
                      <a:srgbClr val="FFFFFF"/>
                    </a:gs>
                    <a:gs pos="100000">
                      <a:srgbClr val="FFFFFF"/>
                    </a:gs>
                  </a:gsLst>
                  <a:lin ang="5400000" scaled="0"/>
                </a:gradFill>
                <a:ea typeface="Segoe UI" pitchFamily="34" charset="0"/>
                <a:cs typeface="Segoe UI" pitchFamily="34" charset="0"/>
              </a:rPr>
              <a:t>Apps &amp; Streams</a:t>
            </a:r>
          </a:p>
        </p:txBody>
      </p:sp>
      <p:sp>
        <p:nvSpPr>
          <p:cNvPr id="6" name="Rectangle 5"/>
          <p:cNvSpPr/>
          <p:nvPr/>
        </p:nvSpPr>
        <p:spPr bwMode="auto">
          <a:xfrm>
            <a:off x="4492625" y="5487678"/>
            <a:ext cx="1739900" cy="11049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82880" tIns="146304" rIns="182880" bIns="146304"/>
          <a:lstStyle/>
          <a:p>
            <a:pPr algn="ctr" defTabSz="932472">
              <a:lnSpc>
                <a:spcPct val="90000"/>
              </a:lnSpc>
              <a:defRPr/>
            </a:pPr>
            <a:endParaRPr lang="en-US" sz="2000" dirty="0">
              <a:solidFill>
                <a:schemeClr val="accent5"/>
              </a:solidFill>
              <a:ea typeface="Segoe UI" pitchFamily="34" charset="0"/>
              <a:cs typeface="Segoe UI" pitchFamily="34" charset="0"/>
            </a:endParaRPr>
          </a:p>
          <a:p>
            <a:pPr algn="ctr" defTabSz="932472">
              <a:lnSpc>
                <a:spcPct val="90000"/>
              </a:lnSpc>
              <a:defRPr/>
            </a:pPr>
            <a:r>
              <a:rPr lang="en-US" sz="2000" dirty="0">
                <a:solidFill>
                  <a:schemeClr val="accent5"/>
                </a:solidFill>
                <a:ea typeface="Segoe UI" pitchFamily="34" charset="0"/>
                <a:cs typeface="Segoe UI" pitchFamily="34" charset="0"/>
              </a:rPr>
              <a:t>HDFS</a:t>
            </a:r>
          </a:p>
        </p:txBody>
      </p:sp>
      <p:sp>
        <p:nvSpPr>
          <p:cNvPr id="7" name="Rectangle 6"/>
          <p:cNvSpPr/>
          <p:nvPr/>
        </p:nvSpPr>
        <p:spPr bwMode="auto">
          <a:xfrm>
            <a:off x="6511925" y="5487678"/>
            <a:ext cx="1562100" cy="11176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82880" tIns="146304" rIns="182880" bIns="146304"/>
          <a:lstStyle/>
          <a:p>
            <a:pPr algn="ctr" defTabSz="932472">
              <a:lnSpc>
                <a:spcPct val="90000"/>
              </a:lnSpc>
              <a:defRPr/>
            </a:pPr>
            <a:endParaRPr lang="en-US" sz="2000" dirty="0">
              <a:solidFill>
                <a:schemeClr val="accent5"/>
              </a:solidFill>
              <a:ea typeface="Segoe UI" pitchFamily="34" charset="0"/>
              <a:cs typeface="Segoe UI" pitchFamily="34" charset="0"/>
            </a:endParaRPr>
          </a:p>
          <a:p>
            <a:pPr algn="ctr" defTabSz="932472">
              <a:lnSpc>
                <a:spcPct val="90000"/>
              </a:lnSpc>
              <a:defRPr/>
            </a:pPr>
            <a:r>
              <a:rPr lang="en-US" sz="2000" dirty="0">
                <a:solidFill>
                  <a:schemeClr val="accent5"/>
                </a:solidFill>
                <a:ea typeface="Segoe UI" pitchFamily="34" charset="0"/>
                <a:cs typeface="Segoe UI" pitchFamily="34" charset="0"/>
              </a:rPr>
              <a:t>Hive</a:t>
            </a:r>
          </a:p>
        </p:txBody>
      </p:sp>
      <p:pic>
        <p:nvPicPr>
          <p:cNvPr id="8" name="Picture 7" descr="Tableau_sparkle_400x400.jp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02725" y="5474978"/>
            <a:ext cx="1155700" cy="1155700"/>
          </a:xfrm>
          <a:prstGeom prst="rect">
            <a:avLst/>
          </a:prstGeom>
          <a:ln w="38100">
            <a:solidFill>
              <a:schemeClr val="accent5"/>
            </a:solidFill>
          </a:ln>
        </p:spPr>
      </p:pic>
      <p:cxnSp>
        <p:nvCxnSpPr>
          <p:cNvPr id="9" name="Straight Arrow Connector 8"/>
          <p:cNvCxnSpPr/>
          <p:nvPr/>
        </p:nvCxnSpPr>
        <p:spPr>
          <a:xfrm>
            <a:off x="3502025" y="6071878"/>
            <a:ext cx="736600" cy="0"/>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a:off x="8353425" y="6046478"/>
            <a:ext cx="736600" cy="0"/>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sp>
        <p:nvSpPr>
          <p:cNvPr id="11" name="Text Placeholder 2"/>
          <p:cNvSpPr txBox="1">
            <a:spLocks/>
          </p:cNvSpPr>
          <p:nvPr/>
        </p:nvSpPr>
        <p:spPr>
          <a:xfrm>
            <a:off x="5737225" y="4803466"/>
            <a:ext cx="1498600" cy="582612"/>
          </a:xfrm>
          <a:prstGeom prst="rect">
            <a:avLst/>
          </a:prstGeom>
        </p:spPr>
        <p:txBody>
          <a:bodyPr lIns="146304" tIns="91440" rIns="146304" bIns="91440">
            <a:normAutofit/>
          </a:bodyPr>
          <a:lstStyle>
            <a:lvl1pPr marL="0" indent="0" algn="l" defTabSz="1096963" rtl="0" eaLnBrk="0" fontAlgn="base" hangingPunct="0">
              <a:lnSpc>
                <a:spcPct val="90000"/>
              </a:lnSpc>
              <a:spcBef>
                <a:spcPts val="1200"/>
              </a:spcBef>
              <a:spcAft>
                <a:spcPct val="0"/>
              </a:spcAft>
              <a:buSzPct val="90000"/>
              <a:buFont typeface="Arial" charset="0"/>
              <a:buNone/>
              <a:defRPr sz="3600" kern="1200">
                <a:gradFill>
                  <a:gsLst>
                    <a:gs pos="57576">
                      <a:schemeClr val="tx1"/>
                    </a:gs>
                    <a:gs pos="35000">
                      <a:schemeClr val="tx1"/>
                    </a:gs>
                  </a:gsLst>
                  <a:lin ang="5400000" scaled="0"/>
                </a:gradFill>
                <a:latin typeface="+mj-lt"/>
                <a:ea typeface="ＭＳ Ｐゴシック" charset="0"/>
                <a:cs typeface="ＭＳ Ｐゴシック" charset="0"/>
              </a:defRPr>
            </a:lvl1pPr>
            <a:lvl2pPr marL="0" indent="0" algn="l" defTabSz="1096963" rtl="0" eaLnBrk="0" fontAlgn="base" hangingPunct="0">
              <a:lnSpc>
                <a:spcPct val="90000"/>
              </a:lnSpc>
              <a:spcBef>
                <a:spcPts val="600"/>
              </a:spcBef>
              <a:spcAft>
                <a:spcPct val="0"/>
              </a:spcAft>
              <a:buSzPct val="90000"/>
              <a:buFontTx/>
              <a:buNone/>
              <a:defRPr sz="2400" kern="1200">
                <a:gradFill>
                  <a:gsLst>
                    <a:gs pos="57576">
                      <a:schemeClr val="tx1"/>
                    </a:gs>
                    <a:gs pos="35000">
                      <a:schemeClr val="tx1"/>
                    </a:gs>
                  </a:gsLst>
                  <a:lin ang="5400000" scaled="0"/>
                </a:gradFill>
                <a:latin typeface="+mn-lt"/>
                <a:ea typeface="ＭＳ Ｐゴシック" charset="0"/>
                <a:cs typeface="+mn-cs"/>
              </a:defRPr>
            </a:lvl2pPr>
            <a:lvl3pPr marL="268925" indent="0" algn="l" defTabSz="1096963" rtl="0" eaLnBrk="0" fontAlgn="base" hangingPunct="0">
              <a:lnSpc>
                <a:spcPct val="90000"/>
              </a:lnSpc>
              <a:spcBef>
                <a:spcPts val="600"/>
              </a:spcBef>
              <a:spcAft>
                <a:spcPct val="0"/>
              </a:spcAft>
              <a:buSzPct val="90000"/>
              <a:buFont typeface="Arial" charset="0"/>
              <a:buNone/>
              <a:defRPr sz="2400" kern="1200">
                <a:gradFill>
                  <a:gsLst>
                    <a:gs pos="57576">
                      <a:schemeClr val="tx1"/>
                    </a:gs>
                    <a:gs pos="35000">
                      <a:schemeClr val="tx1"/>
                    </a:gs>
                  </a:gsLst>
                  <a:lin ang="5400000" scaled="0"/>
                </a:gradFill>
                <a:latin typeface="+mn-lt"/>
                <a:ea typeface="ＭＳ Ｐゴシック" charset="0"/>
                <a:cs typeface="+mn-cs"/>
              </a:defRPr>
            </a:lvl3pPr>
            <a:lvl4pPr marL="537850" indent="0" algn="l" defTabSz="1096963" rtl="0" eaLnBrk="0" fontAlgn="base" hangingPunct="0">
              <a:lnSpc>
                <a:spcPct val="90000"/>
              </a:lnSpc>
              <a:spcBef>
                <a:spcPts val="600"/>
              </a:spcBef>
              <a:spcAft>
                <a:spcPct val="0"/>
              </a:spcAft>
              <a:buSzPct val="90000"/>
              <a:buFont typeface="Arial" charset="0"/>
              <a:buNone/>
              <a:defRPr sz="2000" kern="1200">
                <a:gradFill>
                  <a:gsLst>
                    <a:gs pos="57576">
                      <a:schemeClr val="tx1"/>
                    </a:gs>
                    <a:gs pos="35000">
                      <a:schemeClr val="tx1"/>
                    </a:gs>
                  </a:gsLst>
                  <a:lin ang="5400000" scaled="0"/>
                </a:gradFill>
                <a:latin typeface="+mn-lt"/>
                <a:ea typeface="ＭＳ Ｐゴシック" charset="0"/>
                <a:cs typeface="+mn-cs"/>
              </a:defRPr>
            </a:lvl4pPr>
            <a:lvl5pPr marL="806775" indent="0" algn="l" defTabSz="1096963" rtl="0" eaLnBrk="0" fontAlgn="base" hangingPunct="0">
              <a:lnSpc>
                <a:spcPct val="90000"/>
              </a:lnSpc>
              <a:spcBef>
                <a:spcPts val="600"/>
              </a:spcBef>
              <a:spcAft>
                <a:spcPct val="0"/>
              </a:spcAft>
              <a:buSzPct val="90000"/>
              <a:buFont typeface="Arial" charset="0"/>
              <a:buNone/>
              <a:defRPr sz="2000" kern="1200">
                <a:gradFill>
                  <a:gsLst>
                    <a:gs pos="57576">
                      <a:schemeClr val="tx1"/>
                    </a:gs>
                    <a:gs pos="35000">
                      <a:schemeClr val="tx1"/>
                    </a:gs>
                  </a:gsLst>
                  <a:lin ang="5400000" scaled="0"/>
                </a:gradFill>
                <a:latin typeface="+mn-lt"/>
                <a:ea typeface="ＭＳ Ｐゴシック" charset="0"/>
                <a:cs typeface="+mn-cs"/>
              </a:defRPr>
            </a:lvl5pPr>
            <a:lvl6pPr marL="301751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6pPr>
            <a:lvl7pPr marL="356615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7pPr>
            <a:lvl8pPr marL="411479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8pPr>
            <a:lvl9pPr marL="466343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9pPr>
          </a:lstStyle>
          <a:p>
            <a:pPr lvl="1" defTabSz="1097278" eaLnBrk="1" fontAlgn="auto" hangingPunct="1">
              <a:spcAft>
                <a:spcPts val="0"/>
              </a:spcAft>
              <a:defRPr/>
            </a:pPr>
            <a:r>
              <a:rPr lang="en-US" sz="2000" dirty="0" err="1" smtClean="0">
                <a:solidFill>
                  <a:srgbClr val="13849A"/>
                </a:solidFill>
                <a:ea typeface="+mn-ea"/>
              </a:rPr>
              <a:t>Hadoop</a:t>
            </a:r>
            <a:endParaRPr lang="en-US" dirty="0" smtClean="0">
              <a:solidFill>
                <a:srgbClr val="13849A"/>
              </a:solidFill>
              <a:ea typeface="+mn-ea"/>
            </a:endParaRPr>
          </a:p>
        </p:txBody>
      </p:sp>
      <p:sp>
        <p:nvSpPr>
          <p:cNvPr id="13" name="TextBox 8"/>
          <p:cNvSpPr txBox="1">
            <a:spLocks noChangeArrowheads="1"/>
          </p:cNvSpPr>
          <p:nvPr/>
        </p:nvSpPr>
        <p:spPr bwMode="auto">
          <a:xfrm>
            <a:off x="0" y="595313"/>
            <a:ext cx="1546225" cy="7080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spAutoFit/>
          </a:bodyPr>
          <a:lstStyle>
            <a:lvl1pPr eaLnBrk="0" hangingPunct="0">
              <a:defRPr sz="2100">
                <a:solidFill>
                  <a:schemeClr val="tx1"/>
                </a:solidFill>
                <a:latin typeface="Arial" charset="0"/>
                <a:ea typeface="ＭＳ Ｐゴシック" charset="0"/>
                <a:cs typeface="ＭＳ Ｐゴシック" charset="0"/>
              </a:defRPr>
            </a:lvl1pPr>
            <a:lvl2pPr marL="742950" indent="-285750" eaLnBrk="0" hangingPunct="0">
              <a:defRPr sz="2100">
                <a:solidFill>
                  <a:schemeClr val="tx1"/>
                </a:solidFill>
                <a:latin typeface="Arial" charset="0"/>
                <a:ea typeface="ＭＳ Ｐゴシック" charset="0"/>
              </a:defRPr>
            </a:lvl2pPr>
            <a:lvl3pPr marL="1143000" indent="-228600" eaLnBrk="0" hangingPunct="0">
              <a:defRPr sz="2100">
                <a:solidFill>
                  <a:schemeClr val="tx1"/>
                </a:solidFill>
                <a:latin typeface="Arial" charset="0"/>
                <a:ea typeface="ＭＳ Ｐゴシック" charset="0"/>
              </a:defRPr>
            </a:lvl3pPr>
            <a:lvl4pPr marL="1600200" indent="-228600" eaLnBrk="0" hangingPunct="0">
              <a:defRPr sz="2100">
                <a:solidFill>
                  <a:schemeClr val="tx1"/>
                </a:solidFill>
                <a:latin typeface="Arial" charset="0"/>
                <a:ea typeface="ＭＳ Ｐゴシック" charset="0"/>
              </a:defRPr>
            </a:lvl4pPr>
            <a:lvl5pPr marL="2057400" indent="-228600" eaLnBrk="0" hangingPunct="0">
              <a:defRPr sz="2100">
                <a:solidFill>
                  <a:schemeClr val="tx1"/>
                </a:solidFill>
                <a:latin typeface="Arial" charset="0"/>
                <a:ea typeface="ＭＳ Ｐゴシック" charset="0"/>
              </a:defRPr>
            </a:lvl5pPr>
            <a:lvl6pPr marL="2514600" indent="-228600" defTabSz="1096963" eaLnBrk="0" fontAlgn="base" hangingPunct="0">
              <a:spcBef>
                <a:spcPct val="0"/>
              </a:spcBef>
              <a:spcAft>
                <a:spcPct val="0"/>
              </a:spcAft>
              <a:defRPr sz="2100">
                <a:solidFill>
                  <a:schemeClr val="tx1"/>
                </a:solidFill>
                <a:latin typeface="Arial" charset="0"/>
                <a:ea typeface="ＭＳ Ｐゴシック" charset="0"/>
              </a:defRPr>
            </a:lvl6pPr>
            <a:lvl7pPr marL="2971800" indent="-228600" defTabSz="1096963" eaLnBrk="0" fontAlgn="base" hangingPunct="0">
              <a:spcBef>
                <a:spcPct val="0"/>
              </a:spcBef>
              <a:spcAft>
                <a:spcPct val="0"/>
              </a:spcAft>
              <a:defRPr sz="2100">
                <a:solidFill>
                  <a:schemeClr val="tx1"/>
                </a:solidFill>
                <a:latin typeface="Arial" charset="0"/>
                <a:ea typeface="ＭＳ Ｐゴシック" charset="0"/>
              </a:defRPr>
            </a:lvl7pPr>
            <a:lvl8pPr marL="3429000" indent="-228600" defTabSz="1096963" eaLnBrk="0" fontAlgn="base" hangingPunct="0">
              <a:spcBef>
                <a:spcPct val="0"/>
              </a:spcBef>
              <a:spcAft>
                <a:spcPct val="0"/>
              </a:spcAft>
              <a:defRPr sz="2100">
                <a:solidFill>
                  <a:schemeClr val="tx1"/>
                </a:solidFill>
                <a:latin typeface="Arial" charset="0"/>
                <a:ea typeface="ＭＳ Ｐゴシック" charset="0"/>
              </a:defRPr>
            </a:lvl8pPr>
            <a:lvl9pPr marL="3886200" indent="-228600" defTabSz="1096963" eaLnBrk="0" fontAlgn="base" hangingPunct="0">
              <a:spcBef>
                <a:spcPct val="0"/>
              </a:spcBef>
              <a:spcAft>
                <a:spcPct val="0"/>
              </a:spcAft>
              <a:defRPr sz="2100">
                <a:solidFill>
                  <a:schemeClr val="tx1"/>
                </a:solidFill>
                <a:latin typeface="Arial" charset="0"/>
                <a:ea typeface="ＭＳ Ｐゴシック" charset="0"/>
              </a:defRPr>
            </a:lvl9pPr>
          </a:lstStyle>
          <a:p>
            <a:pPr algn="ctr" eaLnBrk="1" hangingPunct="1"/>
            <a:r>
              <a:rPr lang="en-US" sz="1600" dirty="0">
                <a:solidFill>
                  <a:srgbClr val="FFFFFF"/>
                </a:solidFill>
              </a:rPr>
              <a:t>Hadoop</a:t>
            </a:r>
            <a:endParaRPr lang="en-US" sz="2000" dirty="0">
              <a:solidFill>
                <a:srgbClr val="FFFFFF"/>
              </a:solidFill>
            </a:endParaRPr>
          </a:p>
          <a:p>
            <a:pPr algn="ctr" eaLnBrk="1" hangingPunct="1"/>
            <a:endParaRPr lang="en-US" sz="2000" dirty="0">
              <a:solidFill>
                <a:srgbClr val="FFFFFF"/>
              </a:solidFill>
            </a:endParaRPr>
          </a:p>
        </p:txBody>
      </p:sp>
    </p:spTree>
    <p:extLst>
      <p:ext uri="{BB962C8B-B14F-4D97-AF65-F5344CB8AC3E}">
        <p14:creationId xmlns:p14="http://schemas.microsoft.com/office/powerpoint/2010/main" val="11652216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691381" y="381001"/>
            <a:ext cx="13269093" cy="623248"/>
          </a:xfrm>
          <a:prstGeom prst="rect">
            <a:avLst/>
          </a:prstGeom>
        </p:spPr>
        <p:txBody>
          <a:bodyPr/>
          <a:lstStyle/>
          <a:p>
            <a:r>
              <a:rPr lang="en-US" dirty="0" smtClean="0"/>
              <a:t>Challenges: Query speed </a:t>
            </a:r>
          </a:p>
        </p:txBody>
      </p:sp>
      <p:sp>
        <p:nvSpPr>
          <p:cNvPr id="3" name="Right Arrow 2"/>
          <p:cNvSpPr/>
          <p:nvPr/>
        </p:nvSpPr>
        <p:spPr bwMode="auto">
          <a:xfrm rot="1604659">
            <a:off x="1890713" y="4381500"/>
            <a:ext cx="8162925" cy="1471613"/>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82880" tIns="146304" rIns="182880" bIns="146304"/>
          <a:lstStyle/>
          <a:p>
            <a:pPr algn="ctr" defTabSz="932472">
              <a:lnSpc>
                <a:spcPct val="90000"/>
              </a:lnSpc>
              <a:defRPr/>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cxnSp>
        <p:nvCxnSpPr>
          <p:cNvPr id="5" name="Straight Connector 4"/>
          <p:cNvCxnSpPr/>
          <p:nvPr/>
        </p:nvCxnSpPr>
        <p:spPr>
          <a:xfrm flipV="1">
            <a:off x="288925" y="2166938"/>
            <a:ext cx="12927013" cy="63500"/>
          </a:xfrm>
          <a:prstGeom prst="line">
            <a:avLst/>
          </a:prstGeom>
          <a:ln w="25400">
            <a:prstDash val="sysDot"/>
            <a:tailEnd type="none"/>
          </a:ln>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p:nvCxnSpPr>
        <p:spPr>
          <a:xfrm flipV="1">
            <a:off x="328613" y="4173538"/>
            <a:ext cx="12927012" cy="63500"/>
          </a:xfrm>
          <a:prstGeom prst="line">
            <a:avLst/>
          </a:prstGeom>
          <a:ln w="25400">
            <a:prstDash val="sysDot"/>
            <a:tailEnd type="none"/>
          </a:ln>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flipV="1">
            <a:off x="430213" y="6288088"/>
            <a:ext cx="12927012" cy="61912"/>
          </a:xfrm>
          <a:prstGeom prst="line">
            <a:avLst/>
          </a:prstGeom>
          <a:ln w="25400">
            <a:prstDash val="sysDot"/>
            <a:tailEnd type="none"/>
          </a:ln>
        </p:spPr>
        <p:style>
          <a:lnRef idx="2">
            <a:schemeClr val="accent1"/>
          </a:lnRef>
          <a:fillRef idx="0">
            <a:schemeClr val="accent1"/>
          </a:fillRef>
          <a:effectRef idx="1">
            <a:schemeClr val="accent1"/>
          </a:effectRef>
          <a:fontRef idx="minor">
            <a:schemeClr val="tx1"/>
          </a:fontRef>
        </p:style>
      </p:cxnSp>
      <p:pic>
        <p:nvPicPr>
          <p:cNvPr id="8" name="Shape 282"/>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1250" y="2330450"/>
            <a:ext cx="1562100" cy="12509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 name="Shape 282"/>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92713" y="4440238"/>
            <a:ext cx="1560512" cy="12509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 name="Text Placeholder 2"/>
          <p:cNvSpPr txBox="1">
            <a:spLocks/>
          </p:cNvSpPr>
          <p:nvPr/>
        </p:nvSpPr>
        <p:spPr>
          <a:xfrm>
            <a:off x="11849100" y="1754188"/>
            <a:ext cx="1498600" cy="582612"/>
          </a:xfrm>
          <a:prstGeom prst="rect">
            <a:avLst/>
          </a:prstGeom>
        </p:spPr>
        <p:txBody>
          <a:bodyPr/>
          <a:lstStyle>
            <a:lvl1pPr marL="489834" indent="-489834" algn="l" defTabSz="1306221" rtl="0" eaLnBrk="1" latinLnBrk="0" hangingPunct="1">
              <a:spcBef>
                <a:spcPct val="20000"/>
              </a:spcBef>
              <a:buFont typeface="Arial" panose="020B0604020202020204" pitchFamily="34" charset="0"/>
              <a:buChar char="•"/>
              <a:defRPr sz="4600" kern="1200">
                <a:solidFill>
                  <a:schemeClr val="tx1"/>
                </a:solidFill>
                <a:latin typeface="+mn-lt"/>
                <a:ea typeface="+mn-ea"/>
                <a:cs typeface="+mn-cs"/>
              </a:defRPr>
            </a:lvl1pPr>
            <a:lvl2pPr marL="1061304" indent="-408194" algn="l" defTabSz="1306221" rtl="0" eaLnBrk="1" latinLnBrk="0" hangingPunct="1">
              <a:spcBef>
                <a:spcPct val="20000"/>
              </a:spcBef>
              <a:buFont typeface="Arial" panose="020B0604020202020204" pitchFamily="34" charset="0"/>
              <a:buChar char="–"/>
              <a:defRPr sz="4000" kern="1200">
                <a:solidFill>
                  <a:schemeClr val="tx1"/>
                </a:solidFill>
                <a:latin typeface="+mn-lt"/>
                <a:ea typeface="+mn-ea"/>
                <a:cs typeface="+mn-cs"/>
              </a:defRPr>
            </a:lvl2pPr>
            <a:lvl3pPr marL="1632776" indent="-326555" algn="l" defTabSz="1306221" rtl="0" eaLnBrk="1" latinLnBrk="0" hangingPunct="1">
              <a:spcBef>
                <a:spcPct val="20000"/>
              </a:spcBef>
              <a:buFont typeface="Arial" panose="020B0604020202020204" pitchFamily="34" charset="0"/>
              <a:buChar char="•"/>
              <a:defRPr sz="3400" kern="1200">
                <a:solidFill>
                  <a:schemeClr val="tx1"/>
                </a:solidFill>
                <a:latin typeface="+mn-lt"/>
                <a:ea typeface="+mn-ea"/>
                <a:cs typeface="+mn-cs"/>
              </a:defRPr>
            </a:lvl3pPr>
            <a:lvl4pPr marL="2285886" indent="-326555" algn="l" defTabSz="1306221"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4pPr>
            <a:lvl5pPr marL="2938997" indent="-326555" algn="l" defTabSz="1306221"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5pPr>
            <a:lvl6pPr marL="3592106" indent="-326555" algn="l" defTabSz="1306221"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6pPr>
            <a:lvl7pPr marL="4245216" indent="-326555" algn="l" defTabSz="1306221"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7pPr>
            <a:lvl8pPr marL="4898326" indent="-326555" algn="l" defTabSz="1306221"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8pPr>
            <a:lvl9pPr marL="5551437" indent="-326555" algn="l" defTabSz="1306221"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9pPr>
          </a:lstStyle>
          <a:p>
            <a:pPr lvl="1" defTabSz="1097278">
              <a:defRPr/>
            </a:pPr>
            <a:endParaRPr lang="en-US" dirty="0" smtClean="0">
              <a:solidFill>
                <a:schemeClr val="tx2"/>
              </a:solidFill>
            </a:endParaRPr>
          </a:p>
        </p:txBody>
      </p:sp>
      <p:sp>
        <p:nvSpPr>
          <p:cNvPr id="11" name="Text Placeholder 2"/>
          <p:cNvSpPr txBox="1">
            <a:spLocks/>
          </p:cNvSpPr>
          <p:nvPr/>
        </p:nvSpPr>
        <p:spPr>
          <a:xfrm>
            <a:off x="11557000" y="3684588"/>
            <a:ext cx="1905000" cy="582612"/>
          </a:xfrm>
          <a:prstGeom prst="rect">
            <a:avLst/>
          </a:prstGeom>
        </p:spPr>
        <p:txBody>
          <a:bodyPr lIns="146304" tIns="91440" rIns="146304" bIns="91440">
            <a:normAutofit/>
          </a:bodyPr>
          <a:lstStyle>
            <a:lvl1pPr marL="0" indent="0" algn="l" defTabSz="1096963" rtl="0" eaLnBrk="0" fontAlgn="base" hangingPunct="0">
              <a:lnSpc>
                <a:spcPct val="90000"/>
              </a:lnSpc>
              <a:spcBef>
                <a:spcPts val="1200"/>
              </a:spcBef>
              <a:spcAft>
                <a:spcPct val="0"/>
              </a:spcAft>
              <a:buSzPct val="90000"/>
              <a:buFont typeface="Arial" charset="0"/>
              <a:buNone/>
              <a:defRPr sz="3600" kern="1200">
                <a:gradFill>
                  <a:gsLst>
                    <a:gs pos="57576">
                      <a:schemeClr val="tx1"/>
                    </a:gs>
                    <a:gs pos="35000">
                      <a:schemeClr val="tx1"/>
                    </a:gs>
                  </a:gsLst>
                  <a:lin ang="5400000" scaled="0"/>
                </a:gradFill>
                <a:latin typeface="+mj-lt"/>
                <a:ea typeface="ＭＳ Ｐゴシック" charset="0"/>
                <a:cs typeface="ＭＳ Ｐゴシック" charset="0"/>
              </a:defRPr>
            </a:lvl1pPr>
            <a:lvl2pPr marL="0" indent="0" algn="l" defTabSz="1096963" rtl="0" eaLnBrk="0" fontAlgn="base" hangingPunct="0">
              <a:lnSpc>
                <a:spcPct val="90000"/>
              </a:lnSpc>
              <a:spcBef>
                <a:spcPts val="600"/>
              </a:spcBef>
              <a:spcAft>
                <a:spcPct val="0"/>
              </a:spcAft>
              <a:buSzPct val="90000"/>
              <a:buFontTx/>
              <a:buNone/>
              <a:defRPr sz="2400" kern="1200">
                <a:gradFill>
                  <a:gsLst>
                    <a:gs pos="57576">
                      <a:schemeClr val="tx1"/>
                    </a:gs>
                    <a:gs pos="35000">
                      <a:schemeClr val="tx1"/>
                    </a:gs>
                  </a:gsLst>
                  <a:lin ang="5400000" scaled="0"/>
                </a:gradFill>
                <a:latin typeface="+mn-lt"/>
                <a:ea typeface="ＭＳ Ｐゴシック" charset="0"/>
                <a:cs typeface="+mn-cs"/>
              </a:defRPr>
            </a:lvl2pPr>
            <a:lvl3pPr marL="268925" indent="0" algn="l" defTabSz="1096963" rtl="0" eaLnBrk="0" fontAlgn="base" hangingPunct="0">
              <a:lnSpc>
                <a:spcPct val="90000"/>
              </a:lnSpc>
              <a:spcBef>
                <a:spcPts val="600"/>
              </a:spcBef>
              <a:spcAft>
                <a:spcPct val="0"/>
              </a:spcAft>
              <a:buSzPct val="90000"/>
              <a:buFont typeface="Arial" charset="0"/>
              <a:buNone/>
              <a:defRPr sz="2400" kern="1200">
                <a:gradFill>
                  <a:gsLst>
                    <a:gs pos="57576">
                      <a:schemeClr val="tx1"/>
                    </a:gs>
                    <a:gs pos="35000">
                      <a:schemeClr val="tx1"/>
                    </a:gs>
                  </a:gsLst>
                  <a:lin ang="5400000" scaled="0"/>
                </a:gradFill>
                <a:latin typeface="+mn-lt"/>
                <a:ea typeface="ＭＳ Ｐゴシック" charset="0"/>
                <a:cs typeface="+mn-cs"/>
              </a:defRPr>
            </a:lvl3pPr>
            <a:lvl4pPr marL="537850" indent="0" algn="l" defTabSz="1096963" rtl="0" eaLnBrk="0" fontAlgn="base" hangingPunct="0">
              <a:lnSpc>
                <a:spcPct val="90000"/>
              </a:lnSpc>
              <a:spcBef>
                <a:spcPts val="600"/>
              </a:spcBef>
              <a:spcAft>
                <a:spcPct val="0"/>
              </a:spcAft>
              <a:buSzPct val="90000"/>
              <a:buFont typeface="Arial" charset="0"/>
              <a:buNone/>
              <a:defRPr sz="2000" kern="1200">
                <a:gradFill>
                  <a:gsLst>
                    <a:gs pos="57576">
                      <a:schemeClr val="tx1"/>
                    </a:gs>
                    <a:gs pos="35000">
                      <a:schemeClr val="tx1"/>
                    </a:gs>
                  </a:gsLst>
                  <a:lin ang="5400000" scaled="0"/>
                </a:gradFill>
                <a:latin typeface="+mn-lt"/>
                <a:ea typeface="ＭＳ Ｐゴシック" charset="0"/>
                <a:cs typeface="+mn-cs"/>
              </a:defRPr>
            </a:lvl4pPr>
            <a:lvl5pPr marL="806775" indent="0" algn="l" defTabSz="1096963" rtl="0" eaLnBrk="0" fontAlgn="base" hangingPunct="0">
              <a:lnSpc>
                <a:spcPct val="90000"/>
              </a:lnSpc>
              <a:spcBef>
                <a:spcPts val="600"/>
              </a:spcBef>
              <a:spcAft>
                <a:spcPct val="0"/>
              </a:spcAft>
              <a:buSzPct val="90000"/>
              <a:buFont typeface="Arial" charset="0"/>
              <a:buNone/>
              <a:defRPr sz="2000" kern="1200">
                <a:gradFill>
                  <a:gsLst>
                    <a:gs pos="57576">
                      <a:schemeClr val="tx1"/>
                    </a:gs>
                    <a:gs pos="35000">
                      <a:schemeClr val="tx1"/>
                    </a:gs>
                  </a:gsLst>
                  <a:lin ang="5400000" scaled="0"/>
                </a:gradFill>
                <a:latin typeface="+mn-lt"/>
                <a:ea typeface="ＭＳ Ｐゴシック" charset="0"/>
                <a:cs typeface="+mn-cs"/>
              </a:defRPr>
            </a:lvl5pPr>
            <a:lvl6pPr marL="301751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6pPr>
            <a:lvl7pPr marL="356615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7pPr>
            <a:lvl8pPr marL="411479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8pPr>
            <a:lvl9pPr marL="466343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9pPr>
          </a:lstStyle>
          <a:p>
            <a:pPr lvl="1" defTabSz="1097278" eaLnBrk="1" fontAlgn="auto" hangingPunct="1">
              <a:spcAft>
                <a:spcPts val="0"/>
              </a:spcAft>
              <a:defRPr/>
            </a:pPr>
            <a:r>
              <a:rPr lang="en-US" dirty="0">
                <a:solidFill>
                  <a:schemeClr val="tx2"/>
                </a:solidFill>
                <a:ea typeface="+mn-ea"/>
              </a:rPr>
              <a:t>s</a:t>
            </a:r>
            <a:r>
              <a:rPr lang="en-US" dirty="0" smtClean="0">
                <a:solidFill>
                  <a:schemeClr val="tx2"/>
                </a:solidFill>
                <a:ea typeface="+mn-ea"/>
              </a:rPr>
              <a:t>ub-minute</a:t>
            </a:r>
          </a:p>
        </p:txBody>
      </p:sp>
      <p:sp>
        <p:nvSpPr>
          <p:cNvPr id="12" name="Text Placeholder 2"/>
          <p:cNvSpPr txBox="1">
            <a:spLocks/>
          </p:cNvSpPr>
          <p:nvPr/>
        </p:nvSpPr>
        <p:spPr>
          <a:xfrm>
            <a:off x="11595100" y="5754688"/>
            <a:ext cx="1905000" cy="582612"/>
          </a:xfrm>
          <a:prstGeom prst="rect">
            <a:avLst/>
          </a:prstGeom>
        </p:spPr>
        <p:txBody>
          <a:bodyPr lIns="146304" tIns="91440" rIns="146304" bIns="91440">
            <a:normAutofit/>
          </a:bodyPr>
          <a:lstStyle>
            <a:lvl1pPr marL="0" indent="0" algn="l" defTabSz="1096963" rtl="0" eaLnBrk="0" fontAlgn="base" hangingPunct="0">
              <a:lnSpc>
                <a:spcPct val="90000"/>
              </a:lnSpc>
              <a:spcBef>
                <a:spcPts val="1200"/>
              </a:spcBef>
              <a:spcAft>
                <a:spcPct val="0"/>
              </a:spcAft>
              <a:buSzPct val="90000"/>
              <a:buFont typeface="Arial" charset="0"/>
              <a:buNone/>
              <a:defRPr sz="3600" kern="1200">
                <a:gradFill>
                  <a:gsLst>
                    <a:gs pos="57576">
                      <a:schemeClr val="tx1"/>
                    </a:gs>
                    <a:gs pos="35000">
                      <a:schemeClr val="tx1"/>
                    </a:gs>
                  </a:gsLst>
                  <a:lin ang="5400000" scaled="0"/>
                </a:gradFill>
                <a:latin typeface="+mj-lt"/>
                <a:ea typeface="ＭＳ Ｐゴシック" charset="0"/>
                <a:cs typeface="ＭＳ Ｐゴシック" charset="0"/>
              </a:defRPr>
            </a:lvl1pPr>
            <a:lvl2pPr marL="0" indent="0" algn="l" defTabSz="1096963" rtl="0" eaLnBrk="0" fontAlgn="base" hangingPunct="0">
              <a:lnSpc>
                <a:spcPct val="90000"/>
              </a:lnSpc>
              <a:spcBef>
                <a:spcPts val="600"/>
              </a:spcBef>
              <a:spcAft>
                <a:spcPct val="0"/>
              </a:spcAft>
              <a:buSzPct val="90000"/>
              <a:buFontTx/>
              <a:buNone/>
              <a:defRPr sz="2400" kern="1200">
                <a:gradFill>
                  <a:gsLst>
                    <a:gs pos="57576">
                      <a:schemeClr val="tx1"/>
                    </a:gs>
                    <a:gs pos="35000">
                      <a:schemeClr val="tx1"/>
                    </a:gs>
                  </a:gsLst>
                  <a:lin ang="5400000" scaled="0"/>
                </a:gradFill>
                <a:latin typeface="+mn-lt"/>
                <a:ea typeface="ＭＳ Ｐゴシック" charset="0"/>
                <a:cs typeface="+mn-cs"/>
              </a:defRPr>
            </a:lvl2pPr>
            <a:lvl3pPr marL="268925" indent="0" algn="l" defTabSz="1096963" rtl="0" eaLnBrk="0" fontAlgn="base" hangingPunct="0">
              <a:lnSpc>
                <a:spcPct val="90000"/>
              </a:lnSpc>
              <a:spcBef>
                <a:spcPts val="600"/>
              </a:spcBef>
              <a:spcAft>
                <a:spcPct val="0"/>
              </a:spcAft>
              <a:buSzPct val="90000"/>
              <a:buFont typeface="Arial" charset="0"/>
              <a:buNone/>
              <a:defRPr sz="2400" kern="1200">
                <a:gradFill>
                  <a:gsLst>
                    <a:gs pos="57576">
                      <a:schemeClr val="tx1"/>
                    </a:gs>
                    <a:gs pos="35000">
                      <a:schemeClr val="tx1"/>
                    </a:gs>
                  </a:gsLst>
                  <a:lin ang="5400000" scaled="0"/>
                </a:gradFill>
                <a:latin typeface="+mn-lt"/>
                <a:ea typeface="ＭＳ Ｐゴシック" charset="0"/>
                <a:cs typeface="+mn-cs"/>
              </a:defRPr>
            </a:lvl3pPr>
            <a:lvl4pPr marL="537850" indent="0" algn="l" defTabSz="1096963" rtl="0" eaLnBrk="0" fontAlgn="base" hangingPunct="0">
              <a:lnSpc>
                <a:spcPct val="90000"/>
              </a:lnSpc>
              <a:spcBef>
                <a:spcPts val="600"/>
              </a:spcBef>
              <a:spcAft>
                <a:spcPct val="0"/>
              </a:spcAft>
              <a:buSzPct val="90000"/>
              <a:buFont typeface="Arial" charset="0"/>
              <a:buNone/>
              <a:defRPr sz="2000" kern="1200">
                <a:gradFill>
                  <a:gsLst>
                    <a:gs pos="57576">
                      <a:schemeClr val="tx1"/>
                    </a:gs>
                    <a:gs pos="35000">
                      <a:schemeClr val="tx1"/>
                    </a:gs>
                  </a:gsLst>
                  <a:lin ang="5400000" scaled="0"/>
                </a:gradFill>
                <a:latin typeface="+mn-lt"/>
                <a:ea typeface="ＭＳ Ｐゴシック" charset="0"/>
                <a:cs typeface="+mn-cs"/>
              </a:defRPr>
            </a:lvl4pPr>
            <a:lvl5pPr marL="806775" indent="0" algn="l" defTabSz="1096963" rtl="0" eaLnBrk="0" fontAlgn="base" hangingPunct="0">
              <a:lnSpc>
                <a:spcPct val="90000"/>
              </a:lnSpc>
              <a:spcBef>
                <a:spcPts val="600"/>
              </a:spcBef>
              <a:spcAft>
                <a:spcPct val="0"/>
              </a:spcAft>
              <a:buSzPct val="90000"/>
              <a:buFont typeface="Arial" charset="0"/>
              <a:buNone/>
              <a:defRPr sz="2000" kern="1200">
                <a:gradFill>
                  <a:gsLst>
                    <a:gs pos="57576">
                      <a:schemeClr val="tx1"/>
                    </a:gs>
                    <a:gs pos="35000">
                      <a:schemeClr val="tx1"/>
                    </a:gs>
                  </a:gsLst>
                  <a:lin ang="5400000" scaled="0"/>
                </a:gradFill>
                <a:latin typeface="+mn-lt"/>
                <a:ea typeface="ＭＳ Ｐゴシック" charset="0"/>
                <a:cs typeface="+mn-cs"/>
              </a:defRPr>
            </a:lvl5pPr>
            <a:lvl6pPr marL="301751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6pPr>
            <a:lvl7pPr marL="356615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7pPr>
            <a:lvl8pPr marL="411479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8pPr>
            <a:lvl9pPr marL="466343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9pPr>
          </a:lstStyle>
          <a:p>
            <a:pPr lvl="1" defTabSz="1097278" eaLnBrk="1" fontAlgn="auto" hangingPunct="1">
              <a:spcAft>
                <a:spcPts val="0"/>
              </a:spcAft>
              <a:defRPr/>
            </a:pPr>
            <a:r>
              <a:rPr lang="en-US" dirty="0">
                <a:solidFill>
                  <a:schemeClr val="tx2"/>
                </a:solidFill>
                <a:ea typeface="+mn-ea"/>
              </a:rPr>
              <a:t>s</a:t>
            </a:r>
            <a:r>
              <a:rPr lang="en-US" dirty="0" smtClean="0">
                <a:solidFill>
                  <a:schemeClr val="tx2"/>
                </a:solidFill>
                <a:ea typeface="+mn-ea"/>
              </a:rPr>
              <a:t>ub-second</a:t>
            </a:r>
          </a:p>
        </p:txBody>
      </p:sp>
      <p:sp>
        <p:nvSpPr>
          <p:cNvPr id="13" name="Text Placeholder 2"/>
          <p:cNvSpPr txBox="1">
            <a:spLocks/>
          </p:cNvSpPr>
          <p:nvPr/>
        </p:nvSpPr>
        <p:spPr>
          <a:xfrm>
            <a:off x="1320800" y="3646488"/>
            <a:ext cx="1549400" cy="582612"/>
          </a:xfrm>
          <a:prstGeom prst="rect">
            <a:avLst/>
          </a:prstGeom>
        </p:spPr>
        <p:txBody>
          <a:bodyPr lIns="146304" tIns="91440" rIns="146304" bIns="91440">
            <a:normAutofit fontScale="70000" lnSpcReduction="20000"/>
          </a:bodyPr>
          <a:lstStyle>
            <a:lvl1pPr marL="0" indent="0" algn="l" defTabSz="1096963" rtl="0" eaLnBrk="0" fontAlgn="base" hangingPunct="0">
              <a:lnSpc>
                <a:spcPct val="90000"/>
              </a:lnSpc>
              <a:spcBef>
                <a:spcPts val="1200"/>
              </a:spcBef>
              <a:spcAft>
                <a:spcPct val="0"/>
              </a:spcAft>
              <a:buSzPct val="90000"/>
              <a:buFont typeface="Arial" charset="0"/>
              <a:buNone/>
              <a:defRPr sz="3600" kern="1200">
                <a:gradFill>
                  <a:gsLst>
                    <a:gs pos="57576">
                      <a:schemeClr val="tx1"/>
                    </a:gs>
                    <a:gs pos="35000">
                      <a:schemeClr val="tx1"/>
                    </a:gs>
                  </a:gsLst>
                  <a:lin ang="5400000" scaled="0"/>
                </a:gradFill>
                <a:latin typeface="+mj-lt"/>
                <a:ea typeface="ＭＳ Ｐゴシック" charset="0"/>
                <a:cs typeface="ＭＳ Ｐゴシック" charset="0"/>
              </a:defRPr>
            </a:lvl1pPr>
            <a:lvl2pPr marL="0" indent="0" algn="l" defTabSz="1096963" rtl="0" eaLnBrk="0" fontAlgn="base" hangingPunct="0">
              <a:lnSpc>
                <a:spcPct val="90000"/>
              </a:lnSpc>
              <a:spcBef>
                <a:spcPts val="600"/>
              </a:spcBef>
              <a:spcAft>
                <a:spcPct val="0"/>
              </a:spcAft>
              <a:buSzPct val="90000"/>
              <a:buFontTx/>
              <a:buNone/>
              <a:defRPr sz="2400" kern="1200">
                <a:gradFill>
                  <a:gsLst>
                    <a:gs pos="57576">
                      <a:schemeClr val="tx1"/>
                    </a:gs>
                    <a:gs pos="35000">
                      <a:schemeClr val="tx1"/>
                    </a:gs>
                  </a:gsLst>
                  <a:lin ang="5400000" scaled="0"/>
                </a:gradFill>
                <a:latin typeface="+mn-lt"/>
                <a:ea typeface="ＭＳ Ｐゴシック" charset="0"/>
                <a:cs typeface="+mn-cs"/>
              </a:defRPr>
            </a:lvl2pPr>
            <a:lvl3pPr marL="268925" indent="0" algn="l" defTabSz="1096963" rtl="0" eaLnBrk="0" fontAlgn="base" hangingPunct="0">
              <a:lnSpc>
                <a:spcPct val="90000"/>
              </a:lnSpc>
              <a:spcBef>
                <a:spcPts val="600"/>
              </a:spcBef>
              <a:spcAft>
                <a:spcPct val="0"/>
              </a:spcAft>
              <a:buSzPct val="90000"/>
              <a:buFont typeface="Arial" charset="0"/>
              <a:buNone/>
              <a:defRPr sz="2400" kern="1200">
                <a:gradFill>
                  <a:gsLst>
                    <a:gs pos="57576">
                      <a:schemeClr val="tx1"/>
                    </a:gs>
                    <a:gs pos="35000">
                      <a:schemeClr val="tx1"/>
                    </a:gs>
                  </a:gsLst>
                  <a:lin ang="5400000" scaled="0"/>
                </a:gradFill>
                <a:latin typeface="+mn-lt"/>
                <a:ea typeface="ＭＳ Ｐゴシック" charset="0"/>
                <a:cs typeface="+mn-cs"/>
              </a:defRPr>
            </a:lvl3pPr>
            <a:lvl4pPr marL="537850" indent="0" algn="l" defTabSz="1096963" rtl="0" eaLnBrk="0" fontAlgn="base" hangingPunct="0">
              <a:lnSpc>
                <a:spcPct val="90000"/>
              </a:lnSpc>
              <a:spcBef>
                <a:spcPts val="600"/>
              </a:spcBef>
              <a:spcAft>
                <a:spcPct val="0"/>
              </a:spcAft>
              <a:buSzPct val="90000"/>
              <a:buFont typeface="Arial" charset="0"/>
              <a:buNone/>
              <a:defRPr sz="2000" kern="1200">
                <a:gradFill>
                  <a:gsLst>
                    <a:gs pos="57576">
                      <a:schemeClr val="tx1"/>
                    </a:gs>
                    <a:gs pos="35000">
                      <a:schemeClr val="tx1"/>
                    </a:gs>
                  </a:gsLst>
                  <a:lin ang="5400000" scaled="0"/>
                </a:gradFill>
                <a:latin typeface="+mn-lt"/>
                <a:ea typeface="ＭＳ Ｐゴシック" charset="0"/>
                <a:cs typeface="+mn-cs"/>
              </a:defRPr>
            </a:lvl4pPr>
            <a:lvl5pPr marL="806775" indent="0" algn="l" defTabSz="1096963" rtl="0" eaLnBrk="0" fontAlgn="base" hangingPunct="0">
              <a:lnSpc>
                <a:spcPct val="90000"/>
              </a:lnSpc>
              <a:spcBef>
                <a:spcPts val="600"/>
              </a:spcBef>
              <a:spcAft>
                <a:spcPct val="0"/>
              </a:spcAft>
              <a:buSzPct val="90000"/>
              <a:buFont typeface="Arial" charset="0"/>
              <a:buNone/>
              <a:defRPr sz="2000" kern="1200">
                <a:gradFill>
                  <a:gsLst>
                    <a:gs pos="57576">
                      <a:schemeClr val="tx1"/>
                    </a:gs>
                    <a:gs pos="35000">
                      <a:schemeClr val="tx1"/>
                    </a:gs>
                  </a:gsLst>
                  <a:lin ang="5400000" scaled="0"/>
                </a:gradFill>
                <a:latin typeface="+mn-lt"/>
                <a:ea typeface="ＭＳ Ｐゴシック" charset="0"/>
                <a:cs typeface="+mn-cs"/>
              </a:defRPr>
            </a:lvl5pPr>
            <a:lvl6pPr marL="301751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6pPr>
            <a:lvl7pPr marL="356615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7pPr>
            <a:lvl8pPr marL="411479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8pPr>
            <a:lvl9pPr marL="466343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9pPr>
          </a:lstStyle>
          <a:p>
            <a:pPr lvl="1" defTabSz="1097278" eaLnBrk="1" fontAlgn="auto" hangingPunct="1">
              <a:spcAft>
                <a:spcPts val="0"/>
              </a:spcAft>
              <a:defRPr/>
            </a:pPr>
            <a:r>
              <a:rPr lang="en-US" dirty="0" smtClean="0">
                <a:solidFill>
                  <a:schemeClr val="tx2"/>
                </a:solidFill>
                <a:ea typeface="+mn-ea"/>
              </a:rPr>
              <a:t>Hive on </a:t>
            </a:r>
            <a:r>
              <a:rPr lang="en-US" dirty="0" err="1" smtClean="0">
                <a:solidFill>
                  <a:schemeClr val="tx2"/>
                </a:solidFill>
                <a:ea typeface="+mn-ea"/>
              </a:rPr>
              <a:t>MapReduce</a:t>
            </a:r>
            <a:endParaRPr lang="en-US" dirty="0" smtClean="0">
              <a:solidFill>
                <a:schemeClr val="tx2"/>
              </a:solidFill>
              <a:ea typeface="+mn-ea"/>
            </a:endParaRPr>
          </a:p>
        </p:txBody>
      </p:sp>
      <p:sp>
        <p:nvSpPr>
          <p:cNvPr id="14" name="Text Placeholder 2"/>
          <p:cNvSpPr txBox="1">
            <a:spLocks/>
          </p:cNvSpPr>
          <p:nvPr/>
        </p:nvSpPr>
        <p:spPr>
          <a:xfrm>
            <a:off x="4828598" y="5741988"/>
            <a:ext cx="1735277" cy="683261"/>
          </a:xfrm>
          <a:prstGeom prst="rect">
            <a:avLst/>
          </a:prstGeom>
        </p:spPr>
        <p:txBody>
          <a:bodyPr lIns="146304" tIns="91440" rIns="146304" bIns="91440">
            <a:normAutofit fontScale="70000" lnSpcReduction="20000"/>
          </a:bodyPr>
          <a:lstStyle>
            <a:lvl1pPr marL="0" indent="0" algn="l" defTabSz="1096963" rtl="0" eaLnBrk="0" fontAlgn="base" hangingPunct="0">
              <a:lnSpc>
                <a:spcPct val="90000"/>
              </a:lnSpc>
              <a:spcBef>
                <a:spcPts val="1200"/>
              </a:spcBef>
              <a:spcAft>
                <a:spcPct val="0"/>
              </a:spcAft>
              <a:buSzPct val="90000"/>
              <a:buFont typeface="Arial" charset="0"/>
              <a:buNone/>
              <a:defRPr sz="3600" kern="1200">
                <a:gradFill>
                  <a:gsLst>
                    <a:gs pos="57576">
                      <a:schemeClr val="tx1"/>
                    </a:gs>
                    <a:gs pos="35000">
                      <a:schemeClr val="tx1"/>
                    </a:gs>
                  </a:gsLst>
                  <a:lin ang="5400000" scaled="0"/>
                </a:gradFill>
                <a:latin typeface="+mj-lt"/>
                <a:ea typeface="ＭＳ Ｐゴシック" charset="0"/>
                <a:cs typeface="ＭＳ Ｐゴシック" charset="0"/>
              </a:defRPr>
            </a:lvl1pPr>
            <a:lvl2pPr marL="0" indent="0" algn="l" defTabSz="1096963" rtl="0" eaLnBrk="0" fontAlgn="base" hangingPunct="0">
              <a:lnSpc>
                <a:spcPct val="90000"/>
              </a:lnSpc>
              <a:spcBef>
                <a:spcPts val="600"/>
              </a:spcBef>
              <a:spcAft>
                <a:spcPct val="0"/>
              </a:spcAft>
              <a:buSzPct val="90000"/>
              <a:buFontTx/>
              <a:buNone/>
              <a:defRPr sz="2400" kern="1200">
                <a:gradFill>
                  <a:gsLst>
                    <a:gs pos="57576">
                      <a:schemeClr val="tx1"/>
                    </a:gs>
                    <a:gs pos="35000">
                      <a:schemeClr val="tx1"/>
                    </a:gs>
                  </a:gsLst>
                  <a:lin ang="5400000" scaled="0"/>
                </a:gradFill>
                <a:latin typeface="+mn-lt"/>
                <a:ea typeface="ＭＳ Ｐゴシック" charset="0"/>
                <a:cs typeface="+mn-cs"/>
              </a:defRPr>
            </a:lvl2pPr>
            <a:lvl3pPr marL="268925" indent="0" algn="l" defTabSz="1096963" rtl="0" eaLnBrk="0" fontAlgn="base" hangingPunct="0">
              <a:lnSpc>
                <a:spcPct val="90000"/>
              </a:lnSpc>
              <a:spcBef>
                <a:spcPts val="600"/>
              </a:spcBef>
              <a:spcAft>
                <a:spcPct val="0"/>
              </a:spcAft>
              <a:buSzPct val="90000"/>
              <a:buFont typeface="Arial" charset="0"/>
              <a:buNone/>
              <a:defRPr sz="2400" kern="1200">
                <a:gradFill>
                  <a:gsLst>
                    <a:gs pos="57576">
                      <a:schemeClr val="tx1"/>
                    </a:gs>
                    <a:gs pos="35000">
                      <a:schemeClr val="tx1"/>
                    </a:gs>
                  </a:gsLst>
                  <a:lin ang="5400000" scaled="0"/>
                </a:gradFill>
                <a:latin typeface="+mn-lt"/>
                <a:ea typeface="ＭＳ Ｐゴシック" charset="0"/>
                <a:cs typeface="+mn-cs"/>
              </a:defRPr>
            </a:lvl3pPr>
            <a:lvl4pPr marL="537850" indent="0" algn="l" defTabSz="1096963" rtl="0" eaLnBrk="0" fontAlgn="base" hangingPunct="0">
              <a:lnSpc>
                <a:spcPct val="90000"/>
              </a:lnSpc>
              <a:spcBef>
                <a:spcPts val="600"/>
              </a:spcBef>
              <a:spcAft>
                <a:spcPct val="0"/>
              </a:spcAft>
              <a:buSzPct val="90000"/>
              <a:buFont typeface="Arial" charset="0"/>
              <a:buNone/>
              <a:defRPr sz="2000" kern="1200">
                <a:gradFill>
                  <a:gsLst>
                    <a:gs pos="57576">
                      <a:schemeClr val="tx1"/>
                    </a:gs>
                    <a:gs pos="35000">
                      <a:schemeClr val="tx1"/>
                    </a:gs>
                  </a:gsLst>
                  <a:lin ang="5400000" scaled="0"/>
                </a:gradFill>
                <a:latin typeface="+mn-lt"/>
                <a:ea typeface="ＭＳ Ｐゴシック" charset="0"/>
                <a:cs typeface="+mn-cs"/>
              </a:defRPr>
            </a:lvl4pPr>
            <a:lvl5pPr marL="806775" indent="0" algn="l" defTabSz="1096963" rtl="0" eaLnBrk="0" fontAlgn="base" hangingPunct="0">
              <a:lnSpc>
                <a:spcPct val="90000"/>
              </a:lnSpc>
              <a:spcBef>
                <a:spcPts val="600"/>
              </a:spcBef>
              <a:spcAft>
                <a:spcPct val="0"/>
              </a:spcAft>
              <a:buSzPct val="90000"/>
              <a:buFont typeface="Arial" charset="0"/>
              <a:buNone/>
              <a:defRPr sz="2000" kern="1200">
                <a:gradFill>
                  <a:gsLst>
                    <a:gs pos="57576">
                      <a:schemeClr val="tx1"/>
                    </a:gs>
                    <a:gs pos="35000">
                      <a:schemeClr val="tx1"/>
                    </a:gs>
                  </a:gsLst>
                  <a:lin ang="5400000" scaled="0"/>
                </a:gradFill>
                <a:latin typeface="+mn-lt"/>
                <a:ea typeface="ＭＳ Ｐゴシック" charset="0"/>
                <a:cs typeface="+mn-cs"/>
              </a:defRPr>
            </a:lvl5pPr>
            <a:lvl6pPr marL="301751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6pPr>
            <a:lvl7pPr marL="356615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7pPr>
            <a:lvl8pPr marL="411479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8pPr>
            <a:lvl9pPr marL="466343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9pPr>
          </a:lstStyle>
          <a:p>
            <a:pPr lvl="1" defTabSz="1097278" eaLnBrk="1" fontAlgn="auto" hangingPunct="1">
              <a:spcAft>
                <a:spcPts val="0"/>
              </a:spcAft>
              <a:defRPr/>
            </a:pPr>
            <a:r>
              <a:rPr lang="en-US" dirty="0" smtClean="0">
                <a:solidFill>
                  <a:schemeClr val="tx2"/>
                </a:solidFill>
                <a:ea typeface="+mn-ea"/>
              </a:rPr>
              <a:t>Hive on </a:t>
            </a:r>
            <a:r>
              <a:rPr lang="en-US" dirty="0" err="1" smtClean="0">
                <a:solidFill>
                  <a:schemeClr val="tx2"/>
                </a:solidFill>
                <a:ea typeface="+mn-ea"/>
              </a:rPr>
              <a:t>Tez</a:t>
            </a:r>
            <a:r>
              <a:rPr lang="en-US" dirty="0" smtClean="0">
                <a:solidFill>
                  <a:schemeClr val="tx2"/>
                </a:solidFill>
                <a:ea typeface="+mn-ea"/>
              </a:rPr>
              <a:t> or </a:t>
            </a:r>
          </a:p>
          <a:p>
            <a:pPr lvl="1" defTabSz="1097278" eaLnBrk="1" fontAlgn="auto" hangingPunct="1">
              <a:spcAft>
                <a:spcPts val="0"/>
              </a:spcAft>
              <a:defRPr/>
            </a:pPr>
            <a:r>
              <a:rPr lang="en-US" dirty="0" smtClean="0">
                <a:solidFill>
                  <a:schemeClr val="tx2"/>
                </a:solidFill>
                <a:ea typeface="+mn-ea"/>
              </a:rPr>
              <a:t>Hive on Spark</a:t>
            </a:r>
          </a:p>
        </p:txBody>
      </p:sp>
      <p:pic>
        <p:nvPicPr>
          <p:cNvPr id="15" name="Shape 282"/>
          <p:cNvPicPr preferRelativeResize="0">
            <a:picLocks noChangeAspect="1" noChangeArrowheads="1"/>
          </p:cNvPicPr>
          <p:nvPr/>
        </p:nvPicPr>
        <p:blipFill>
          <a:blip r:embed="rId3">
            <a:alphaModFix amt="50000"/>
            <a:extLst>
              <a:ext uri="{28A0092B-C50C-407E-A947-70E740481C1C}">
                <a14:useLocalDpi xmlns:a14="http://schemas.microsoft.com/office/drawing/2010/main" val="0"/>
              </a:ext>
            </a:extLst>
          </a:blip>
          <a:srcRect/>
          <a:stretch>
            <a:fillRect/>
          </a:stretch>
        </p:blipFill>
        <p:spPr bwMode="auto">
          <a:xfrm>
            <a:off x="9539288" y="6546850"/>
            <a:ext cx="1560512" cy="1250950"/>
          </a:xfrm>
          <a:prstGeom prst="rect">
            <a:avLst/>
          </a:prstGeom>
          <a:solidFill>
            <a:schemeClr val="bg1">
              <a:alpha val="0"/>
            </a:schemeClr>
          </a:solidFill>
          <a:ln>
            <a:noFill/>
          </a:ln>
          <a:extLst>
            <a:ext uri="{91240B29-F687-4f45-9708-019B960494DF}">
              <a14:hiddenLine xmlns:a14="http://schemas.microsoft.com/office/drawing/2010/main" xmlns="" w="9525">
                <a:solidFill>
                  <a:srgbClr val="000000"/>
                </a:solidFill>
                <a:miter lim="800000"/>
                <a:headEnd/>
                <a:tailEnd/>
              </a14:hiddenLine>
            </a:ext>
          </a:extLst>
        </p:spPr>
      </p:pic>
      <p:sp>
        <p:nvSpPr>
          <p:cNvPr id="29" name="Text Placeholder 2"/>
          <p:cNvSpPr txBox="1">
            <a:spLocks/>
          </p:cNvSpPr>
          <p:nvPr/>
        </p:nvSpPr>
        <p:spPr>
          <a:xfrm>
            <a:off x="11557000" y="1597026"/>
            <a:ext cx="1905000" cy="582612"/>
          </a:xfrm>
          <a:prstGeom prst="rect">
            <a:avLst/>
          </a:prstGeom>
        </p:spPr>
        <p:txBody>
          <a:bodyPr lIns="146304" tIns="91440" rIns="146304" bIns="91440">
            <a:normAutofit/>
          </a:bodyPr>
          <a:lstStyle>
            <a:lvl1pPr marL="0" indent="0" algn="l" defTabSz="1096963" rtl="0" eaLnBrk="0" fontAlgn="base" hangingPunct="0">
              <a:lnSpc>
                <a:spcPct val="90000"/>
              </a:lnSpc>
              <a:spcBef>
                <a:spcPts val="1200"/>
              </a:spcBef>
              <a:spcAft>
                <a:spcPct val="0"/>
              </a:spcAft>
              <a:buSzPct val="90000"/>
              <a:buFont typeface="Arial" charset="0"/>
              <a:buNone/>
              <a:defRPr sz="3600" kern="1200">
                <a:gradFill>
                  <a:gsLst>
                    <a:gs pos="57576">
                      <a:schemeClr val="tx1"/>
                    </a:gs>
                    <a:gs pos="35000">
                      <a:schemeClr val="tx1"/>
                    </a:gs>
                  </a:gsLst>
                  <a:lin ang="5400000" scaled="0"/>
                </a:gradFill>
                <a:latin typeface="+mj-lt"/>
                <a:ea typeface="ＭＳ Ｐゴシック" charset="0"/>
                <a:cs typeface="ＭＳ Ｐゴシック" charset="0"/>
              </a:defRPr>
            </a:lvl1pPr>
            <a:lvl2pPr marL="0" indent="0" algn="l" defTabSz="1096963" rtl="0" eaLnBrk="0" fontAlgn="base" hangingPunct="0">
              <a:lnSpc>
                <a:spcPct val="90000"/>
              </a:lnSpc>
              <a:spcBef>
                <a:spcPts val="600"/>
              </a:spcBef>
              <a:spcAft>
                <a:spcPct val="0"/>
              </a:spcAft>
              <a:buSzPct val="90000"/>
              <a:buFontTx/>
              <a:buNone/>
              <a:defRPr sz="2400" kern="1200">
                <a:gradFill>
                  <a:gsLst>
                    <a:gs pos="57576">
                      <a:schemeClr val="tx1"/>
                    </a:gs>
                    <a:gs pos="35000">
                      <a:schemeClr val="tx1"/>
                    </a:gs>
                  </a:gsLst>
                  <a:lin ang="5400000" scaled="0"/>
                </a:gradFill>
                <a:latin typeface="+mn-lt"/>
                <a:ea typeface="ＭＳ Ｐゴシック" charset="0"/>
                <a:cs typeface="+mn-cs"/>
              </a:defRPr>
            </a:lvl2pPr>
            <a:lvl3pPr marL="268925" indent="0" algn="l" defTabSz="1096963" rtl="0" eaLnBrk="0" fontAlgn="base" hangingPunct="0">
              <a:lnSpc>
                <a:spcPct val="90000"/>
              </a:lnSpc>
              <a:spcBef>
                <a:spcPts val="600"/>
              </a:spcBef>
              <a:spcAft>
                <a:spcPct val="0"/>
              </a:spcAft>
              <a:buSzPct val="90000"/>
              <a:buFont typeface="Arial" charset="0"/>
              <a:buNone/>
              <a:defRPr sz="2400" kern="1200">
                <a:gradFill>
                  <a:gsLst>
                    <a:gs pos="57576">
                      <a:schemeClr val="tx1"/>
                    </a:gs>
                    <a:gs pos="35000">
                      <a:schemeClr val="tx1"/>
                    </a:gs>
                  </a:gsLst>
                  <a:lin ang="5400000" scaled="0"/>
                </a:gradFill>
                <a:latin typeface="+mn-lt"/>
                <a:ea typeface="ＭＳ Ｐゴシック" charset="0"/>
                <a:cs typeface="+mn-cs"/>
              </a:defRPr>
            </a:lvl3pPr>
            <a:lvl4pPr marL="537850" indent="0" algn="l" defTabSz="1096963" rtl="0" eaLnBrk="0" fontAlgn="base" hangingPunct="0">
              <a:lnSpc>
                <a:spcPct val="90000"/>
              </a:lnSpc>
              <a:spcBef>
                <a:spcPts val="600"/>
              </a:spcBef>
              <a:spcAft>
                <a:spcPct val="0"/>
              </a:spcAft>
              <a:buSzPct val="90000"/>
              <a:buFont typeface="Arial" charset="0"/>
              <a:buNone/>
              <a:defRPr sz="2000" kern="1200">
                <a:gradFill>
                  <a:gsLst>
                    <a:gs pos="57576">
                      <a:schemeClr val="tx1"/>
                    </a:gs>
                    <a:gs pos="35000">
                      <a:schemeClr val="tx1"/>
                    </a:gs>
                  </a:gsLst>
                  <a:lin ang="5400000" scaled="0"/>
                </a:gradFill>
                <a:latin typeface="+mn-lt"/>
                <a:ea typeface="ＭＳ Ｐゴシック" charset="0"/>
                <a:cs typeface="+mn-cs"/>
              </a:defRPr>
            </a:lvl4pPr>
            <a:lvl5pPr marL="806775" indent="0" algn="l" defTabSz="1096963" rtl="0" eaLnBrk="0" fontAlgn="base" hangingPunct="0">
              <a:lnSpc>
                <a:spcPct val="90000"/>
              </a:lnSpc>
              <a:spcBef>
                <a:spcPts val="600"/>
              </a:spcBef>
              <a:spcAft>
                <a:spcPct val="0"/>
              </a:spcAft>
              <a:buSzPct val="90000"/>
              <a:buFont typeface="Arial" charset="0"/>
              <a:buNone/>
              <a:defRPr sz="2000" kern="1200">
                <a:gradFill>
                  <a:gsLst>
                    <a:gs pos="57576">
                      <a:schemeClr val="tx1"/>
                    </a:gs>
                    <a:gs pos="35000">
                      <a:schemeClr val="tx1"/>
                    </a:gs>
                  </a:gsLst>
                  <a:lin ang="5400000" scaled="0"/>
                </a:gradFill>
                <a:latin typeface="+mn-lt"/>
                <a:ea typeface="ＭＳ Ｐゴシック" charset="0"/>
                <a:cs typeface="+mn-cs"/>
              </a:defRPr>
            </a:lvl5pPr>
            <a:lvl6pPr marL="301751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6pPr>
            <a:lvl7pPr marL="356615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7pPr>
            <a:lvl8pPr marL="411479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8pPr>
            <a:lvl9pPr marL="466343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9pPr>
          </a:lstStyle>
          <a:p>
            <a:pPr lvl="1" defTabSz="1097278" eaLnBrk="1" fontAlgn="auto" hangingPunct="1">
              <a:spcAft>
                <a:spcPts val="0"/>
              </a:spcAft>
              <a:defRPr/>
            </a:pPr>
            <a:r>
              <a:rPr lang="en-US" dirty="0" smtClean="0">
                <a:solidFill>
                  <a:schemeClr val="tx2"/>
                </a:solidFill>
                <a:ea typeface="+mn-ea"/>
              </a:rPr>
              <a:t>minutes</a:t>
            </a:r>
          </a:p>
        </p:txBody>
      </p:sp>
    </p:spTree>
    <p:extLst>
      <p:ext uri="{BB962C8B-B14F-4D97-AF65-F5344CB8AC3E}">
        <p14:creationId xmlns:p14="http://schemas.microsoft.com/office/powerpoint/2010/main" val="17771093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a:xfrm>
            <a:off x="691381" y="381001"/>
            <a:ext cx="13269093" cy="1396536"/>
          </a:xfrm>
        </p:spPr>
        <p:txBody>
          <a:bodyPr/>
          <a:lstStyle/>
          <a:p>
            <a:r>
              <a:rPr lang="en-US" dirty="0" smtClean="0"/>
              <a:t>Impala Customer Story:</a:t>
            </a:r>
          </a:p>
          <a:p>
            <a:r>
              <a:rPr lang="en-US" dirty="0" smtClean="0"/>
              <a:t>Bombay Stock Exchange</a:t>
            </a:r>
            <a:endParaRPr lang="en-US" dirty="0"/>
          </a:p>
        </p:txBody>
      </p:sp>
      <p:pic>
        <p:nvPicPr>
          <p:cNvPr id="4" name="Picture 3"/>
          <p:cNvPicPr>
            <a:picLocks noChangeAspect="1"/>
          </p:cNvPicPr>
          <p:nvPr/>
        </p:nvPicPr>
        <p:blipFill rotWithShape="1">
          <a:blip r:embed="rId3"/>
          <a:srcRect t="3391"/>
          <a:stretch/>
        </p:blipFill>
        <p:spPr>
          <a:xfrm>
            <a:off x="12319641" y="66140"/>
            <a:ext cx="2271069" cy="2156198"/>
          </a:xfrm>
          <a:prstGeom prst="rect">
            <a:avLst/>
          </a:prstGeom>
        </p:spPr>
      </p:pic>
      <p:sp>
        <p:nvSpPr>
          <p:cNvPr id="6" name="Pentagon 5"/>
          <p:cNvSpPr/>
          <p:nvPr/>
        </p:nvSpPr>
        <p:spPr>
          <a:xfrm>
            <a:off x="304282" y="2328164"/>
            <a:ext cx="7329257" cy="4722471"/>
          </a:xfrm>
          <a:prstGeom prst="homePlate">
            <a:avLst>
              <a:gd name="adj" fmla="val 15039"/>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7752607" y="2288480"/>
            <a:ext cx="6548704" cy="4920894"/>
          </a:xfrm>
          <a:prstGeom prst="rect">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2063834" y="4299168"/>
            <a:ext cx="5397720" cy="2492990"/>
          </a:xfrm>
          <a:prstGeom prst="rect">
            <a:avLst/>
          </a:prstGeom>
          <a:noFill/>
        </p:spPr>
        <p:txBody>
          <a:bodyPr wrap="square" rtlCol="0">
            <a:spAutoFit/>
          </a:bodyPr>
          <a:lstStyle/>
          <a:p>
            <a:pPr marL="457200" indent="-457200">
              <a:buFont typeface="Arial"/>
              <a:buChar char="•"/>
            </a:pPr>
            <a:r>
              <a:rPr lang="en-US" dirty="0" smtClean="0"/>
              <a:t>Impala 2.0 running on 20 nodes of CDH 5.3.2</a:t>
            </a:r>
          </a:p>
          <a:p>
            <a:pPr marL="457200" indent="-457200">
              <a:buFont typeface="Arial"/>
              <a:buChar char="•"/>
            </a:pPr>
            <a:r>
              <a:rPr lang="en-US" dirty="0" smtClean="0"/>
              <a:t>Each node: 16 cores, 128 GB RAM, 3 TB storage</a:t>
            </a:r>
          </a:p>
          <a:p>
            <a:pPr marL="457200" indent="-457200">
              <a:buFont typeface="Arial"/>
              <a:buChar char="•"/>
            </a:pPr>
            <a:r>
              <a:rPr lang="en-US" dirty="0" smtClean="0"/>
              <a:t>50B rows of raw data, 27 TB data compressed</a:t>
            </a:r>
            <a:endParaRPr lang="en-US" dirty="0"/>
          </a:p>
        </p:txBody>
      </p:sp>
      <p:sp>
        <p:nvSpPr>
          <p:cNvPr id="10" name="Rectangle 9"/>
          <p:cNvSpPr/>
          <p:nvPr/>
        </p:nvSpPr>
        <p:spPr>
          <a:xfrm>
            <a:off x="7871676" y="4590186"/>
            <a:ext cx="1389118" cy="2500132"/>
          </a:xfrm>
          <a:prstGeom prst="rect">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Results</a:t>
            </a:r>
            <a:endParaRPr lang="en-US" dirty="0"/>
          </a:p>
        </p:txBody>
      </p:sp>
      <p:sp>
        <p:nvSpPr>
          <p:cNvPr id="11" name="TextBox 10"/>
          <p:cNvSpPr txBox="1"/>
          <p:nvPr/>
        </p:nvSpPr>
        <p:spPr>
          <a:xfrm>
            <a:off x="9366631" y="4557390"/>
            <a:ext cx="4835716" cy="2492990"/>
          </a:xfrm>
          <a:prstGeom prst="rect">
            <a:avLst/>
          </a:prstGeom>
          <a:noFill/>
        </p:spPr>
        <p:txBody>
          <a:bodyPr wrap="square" rtlCol="0">
            <a:spAutoFit/>
          </a:bodyPr>
          <a:lstStyle/>
          <a:p>
            <a:pPr marL="457200" indent="-457200">
              <a:buFont typeface="Arial"/>
              <a:buChar char="•"/>
            </a:pPr>
            <a:r>
              <a:rPr lang="en-US" dirty="0" smtClean="0"/>
              <a:t>2-5s for most queries on 4 billion records (1.4 TB in size) on live Impala queries</a:t>
            </a:r>
          </a:p>
          <a:p>
            <a:pPr marL="457200" indent="-457200">
              <a:buFont typeface="Arial"/>
              <a:buChar char="•"/>
            </a:pPr>
            <a:r>
              <a:rPr lang="en-US" dirty="0" smtClean="0"/>
              <a:t>30-60s queries for aggregations with millions of marks</a:t>
            </a:r>
          </a:p>
          <a:p>
            <a:pPr marL="457200" indent="-457200">
              <a:buFont typeface="Arial"/>
              <a:buChar char="•"/>
            </a:pPr>
            <a:r>
              <a:rPr lang="en-US" dirty="0" smtClean="0"/>
              <a:t>Very satisfied customer</a:t>
            </a:r>
            <a:endParaRPr lang="en-US" dirty="0"/>
          </a:p>
        </p:txBody>
      </p:sp>
      <p:sp>
        <p:nvSpPr>
          <p:cNvPr id="12" name="Rectangle 11"/>
          <p:cNvSpPr/>
          <p:nvPr/>
        </p:nvSpPr>
        <p:spPr>
          <a:xfrm>
            <a:off x="456684" y="2427652"/>
            <a:ext cx="1541001" cy="1739233"/>
          </a:xfrm>
          <a:prstGeom prst="rect">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Applica-</a:t>
            </a:r>
            <a:r>
              <a:rPr lang="en-US" dirty="0" err="1" smtClean="0"/>
              <a:t>tion</a:t>
            </a:r>
            <a:endParaRPr lang="en-US" dirty="0"/>
          </a:p>
        </p:txBody>
      </p:sp>
      <p:sp>
        <p:nvSpPr>
          <p:cNvPr id="13" name="TextBox 12"/>
          <p:cNvSpPr txBox="1"/>
          <p:nvPr/>
        </p:nvSpPr>
        <p:spPr>
          <a:xfrm>
            <a:off x="2031018" y="2454108"/>
            <a:ext cx="4683315" cy="1692771"/>
          </a:xfrm>
          <a:prstGeom prst="rect">
            <a:avLst/>
          </a:prstGeom>
          <a:noFill/>
        </p:spPr>
        <p:txBody>
          <a:bodyPr wrap="square" rtlCol="0">
            <a:spAutoFit/>
          </a:bodyPr>
          <a:lstStyle/>
          <a:p>
            <a:pPr marL="457200" indent="-457200">
              <a:buFont typeface="Arial"/>
              <a:buChar char="•"/>
            </a:pPr>
            <a:r>
              <a:rPr lang="en-US" dirty="0" smtClean="0"/>
              <a:t>Bombay Stock Exchange is the largest in India</a:t>
            </a:r>
          </a:p>
          <a:p>
            <a:pPr marL="457200" indent="-457200">
              <a:buFont typeface="Arial"/>
              <a:buChar char="•"/>
            </a:pPr>
            <a:r>
              <a:rPr lang="en-US" dirty="0" smtClean="0"/>
              <a:t>Seeking to analyze stock information data</a:t>
            </a:r>
            <a:endParaRPr lang="en-US" dirty="0"/>
          </a:p>
        </p:txBody>
      </p:sp>
      <p:sp>
        <p:nvSpPr>
          <p:cNvPr id="14" name="Rectangle 13"/>
          <p:cNvSpPr/>
          <p:nvPr/>
        </p:nvSpPr>
        <p:spPr>
          <a:xfrm>
            <a:off x="463557" y="4325625"/>
            <a:ext cx="1541001" cy="2579500"/>
          </a:xfrm>
          <a:prstGeom prst="rect">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Data </a:t>
            </a:r>
            <a:r>
              <a:rPr lang="en-US" dirty="0" err="1" smtClean="0"/>
              <a:t>Env</a:t>
            </a:r>
            <a:r>
              <a:rPr lang="en-US" dirty="0" smtClean="0"/>
              <a:t>. &amp; Infra.</a:t>
            </a:r>
            <a:endParaRPr lang="en-US" dirty="0"/>
          </a:p>
        </p:txBody>
      </p:sp>
      <p:sp>
        <p:nvSpPr>
          <p:cNvPr id="15" name="Rectangle 14"/>
          <p:cNvSpPr/>
          <p:nvPr/>
        </p:nvSpPr>
        <p:spPr>
          <a:xfrm>
            <a:off x="7878549" y="2440880"/>
            <a:ext cx="1389118" cy="1977342"/>
          </a:xfrm>
          <a:prstGeom prst="rect">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Tech-</a:t>
            </a:r>
            <a:r>
              <a:rPr lang="en-US" dirty="0" err="1" smtClean="0"/>
              <a:t>niques</a:t>
            </a:r>
            <a:endParaRPr lang="en-US" dirty="0"/>
          </a:p>
        </p:txBody>
      </p:sp>
      <p:sp>
        <p:nvSpPr>
          <p:cNvPr id="16" name="TextBox 15"/>
          <p:cNvSpPr txBox="1"/>
          <p:nvPr/>
        </p:nvSpPr>
        <p:spPr>
          <a:xfrm>
            <a:off x="9373504" y="2421312"/>
            <a:ext cx="4835716" cy="2092881"/>
          </a:xfrm>
          <a:prstGeom prst="rect">
            <a:avLst/>
          </a:prstGeom>
          <a:noFill/>
        </p:spPr>
        <p:txBody>
          <a:bodyPr wrap="square" rtlCol="0">
            <a:spAutoFit/>
          </a:bodyPr>
          <a:lstStyle/>
          <a:p>
            <a:pPr marL="457200" indent="-457200">
              <a:buFont typeface="Arial"/>
              <a:buChar char="•"/>
            </a:pPr>
            <a:r>
              <a:rPr lang="en-US" dirty="0" smtClean="0"/>
              <a:t>50B rows aggregated to 4B</a:t>
            </a:r>
          </a:p>
          <a:p>
            <a:pPr marL="457200" indent="-457200">
              <a:buFont typeface="Arial"/>
              <a:buChar char="•"/>
            </a:pPr>
            <a:r>
              <a:rPr lang="en-US" dirty="0" smtClean="0"/>
              <a:t>Extensive data partitioning</a:t>
            </a:r>
          </a:p>
          <a:p>
            <a:pPr marL="457200" indent="-457200">
              <a:buFont typeface="Arial"/>
              <a:buChar char="•"/>
            </a:pPr>
            <a:r>
              <a:rPr lang="en-US" dirty="0" smtClean="0"/>
              <a:t>Eliminate joins, </a:t>
            </a:r>
            <a:r>
              <a:rPr lang="en-US" dirty="0" err="1" smtClean="0"/>
              <a:t>denormalize</a:t>
            </a:r>
            <a:r>
              <a:rPr lang="en-US" dirty="0" smtClean="0"/>
              <a:t> tables</a:t>
            </a:r>
          </a:p>
          <a:p>
            <a:pPr marL="457200" indent="-457200">
              <a:buFont typeface="Arial"/>
              <a:buChar char="•"/>
            </a:pPr>
            <a:r>
              <a:rPr lang="en-US" dirty="0" smtClean="0"/>
              <a:t>Monitor long running queries</a:t>
            </a:r>
            <a:endParaRPr lang="en-US" dirty="0"/>
          </a:p>
        </p:txBody>
      </p:sp>
    </p:spTree>
    <p:extLst>
      <p:ext uri="{BB962C8B-B14F-4D97-AF65-F5344CB8AC3E}">
        <p14:creationId xmlns:p14="http://schemas.microsoft.com/office/powerpoint/2010/main" val="7158702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a:xfrm>
            <a:off x="691381" y="381001"/>
            <a:ext cx="13269093" cy="1396536"/>
          </a:xfrm>
        </p:spPr>
        <p:txBody>
          <a:bodyPr/>
          <a:lstStyle/>
          <a:p>
            <a:r>
              <a:rPr lang="en-US" dirty="0" smtClean="0"/>
              <a:t>Impala Customer Story:</a:t>
            </a:r>
          </a:p>
          <a:p>
            <a:r>
              <a:rPr lang="en-US" dirty="0" smtClean="0"/>
              <a:t>Visa</a:t>
            </a:r>
            <a:endParaRPr lang="en-US" dirty="0"/>
          </a:p>
        </p:txBody>
      </p:sp>
      <p:sp>
        <p:nvSpPr>
          <p:cNvPr id="6" name="Pentagon 5"/>
          <p:cNvSpPr/>
          <p:nvPr/>
        </p:nvSpPr>
        <p:spPr>
          <a:xfrm>
            <a:off x="304282" y="2328164"/>
            <a:ext cx="7329257" cy="4722471"/>
          </a:xfrm>
          <a:prstGeom prst="homePlate">
            <a:avLst>
              <a:gd name="adj" fmla="val 15039"/>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7752607" y="2288480"/>
            <a:ext cx="6548704" cy="4920894"/>
          </a:xfrm>
          <a:prstGeom prst="rect">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2063834" y="4047832"/>
            <a:ext cx="5397720" cy="2092881"/>
          </a:xfrm>
          <a:prstGeom prst="rect">
            <a:avLst/>
          </a:prstGeom>
          <a:noFill/>
        </p:spPr>
        <p:txBody>
          <a:bodyPr wrap="square" rtlCol="0">
            <a:spAutoFit/>
          </a:bodyPr>
          <a:lstStyle/>
          <a:p>
            <a:pPr marL="457200" indent="-457200">
              <a:buFont typeface="Arial"/>
              <a:buChar char="•"/>
            </a:pPr>
            <a:r>
              <a:rPr lang="en-US" dirty="0" smtClean="0"/>
              <a:t>Impala 2.0 running on 100 nodes of CDH 5.2.1</a:t>
            </a:r>
          </a:p>
          <a:p>
            <a:pPr marL="457200" indent="-457200">
              <a:buFont typeface="Arial"/>
              <a:buChar char="•"/>
            </a:pPr>
            <a:r>
              <a:rPr lang="en-US" dirty="0" smtClean="0"/>
              <a:t>Tableau 8.3 -&gt; 9.X</a:t>
            </a:r>
          </a:p>
          <a:p>
            <a:pPr marL="457200" indent="-457200">
              <a:buFont typeface="Arial"/>
              <a:buChar char="•"/>
            </a:pPr>
            <a:r>
              <a:rPr lang="en-US" dirty="0" smtClean="0"/>
              <a:t>70M records, 200 columns mostly text, ~25 GB</a:t>
            </a:r>
            <a:endParaRPr lang="en-US" dirty="0"/>
          </a:p>
        </p:txBody>
      </p:sp>
      <p:sp>
        <p:nvSpPr>
          <p:cNvPr id="10" name="Rectangle 9"/>
          <p:cNvSpPr/>
          <p:nvPr/>
        </p:nvSpPr>
        <p:spPr>
          <a:xfrm>
            <a:off x="7871676" y="4590186"/>
            <a:ext cx="1389118" cy="2500132"/>
          </a:xfrm>
          <a:prstGeom prst="rect">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Results</a:t>
            </a:r>
            <a:endParaRPr lang="en-US" dirty="0"/>
          </a:p>
        </p:txBody>
      </p:sp>
      <p:sp>
        <p:nvSpPr>
          <p:cNvPr id="11" name="TextBox 10"/>
          <p:cNvSpPr txBox="1"/>
          <p:nvPr/>
        </p:nvSpPr>
        <p:spPr>
          <a:xfrm>
            <a:off x="9366631" y="4557390"/>
            <a:ext cx="4835716" cy="2092881"/>
          </a:xfrm>
          <a:prstGeom prst="rect">
            <a:avLst/>
          </a:prstGeom>
          <a:noFill/>
        </p:spPr>
        <p:txBody>
          <a:bodyPr wrap="square" rtlCol="0">
            <a:spAutoFit/>
          </a:bodyPr>
          <a:lstStyle/>
          <a:p>
            <a:pPr marL="457200" indent="-457200">
              <a:buFont typeface="Arial"/>
              <a:buChar char="•"/>
            </a:pPr>
            <a:r>
              <a:rPr lang="en-US" dirty="0" smtClean="0"/>
              <a:t>Live Impala queries went from 1-10 minutes down to &lt; 7s</a:t>
            </a:r>
          </a:p>
          <a:p>
            <a:pPr marL="457200" indent="-457200">
              <a:buFont typeface="Arial"/>
              <a:buChar char="•"/>
            </a:pPr>
            <a:r>
              <a:rPr lang="en-US" dirty="0" smtClean="0"/>
              <a:t>Converted almost exclusive use of extracts to live Impala connections</a:t>
            </a:r>
            <a:endParaRPr lang="en-US" dirty="0"/>
          </a:p>
        </p:txBody>
      </p:sp>
      <p:sp>
        <p:nvSpPr>
          <p:cNvPr id="12" name="Rectangle 11"/>
          <p:cNvSpPr/>
          <p:nvPr/>
        </p:nvSpPr>
        <p:spPr>
          <a:xfrm>
            <a:off x="456684" y="2427652"/>
            <a:ext cx="1541001" cy="1434985"/>
          </a:xfrm>
          <a:prstGeom prst="rect">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Applica-</a:t>
            </a:r>
            <a:r>
              <a:rPr lang="en-US" dirty="0" err="1" smtClean="0"/>
              <a:t>tion</a:t>
            </a:r>
            <a:endParaRPr lang="en-US" dirty="0"/>
          </a:p>
        </p:txBody>
      </p:sp>
      <p:sp>
        <p:nvSpPr>
          <p:cNvPr id="13" name="TextBox 12"/>
          <p:cNvSpPr txBox="1"/>
          <p:nvPr/>
        </p:nvSpPr>
        <p:spPr>
          <a:xfrm>
            <a:off x="2031018" y="2454108"/>
            <a:ext cx="4683315" cy="1292662"/>
          </a:xfrm>
          <a:prstGeom prst="rect">
            <a:avLst/>
          </a:prstGeom>
          <a:noFill/>
        </p:spPr>
        <p:txBody>
          <a:bodyPr wrap="square" rtlCol="0">
            <a:spAutoFit/>
          </a:bodyPr>
          <a:lstStyle/>
          <a:p>
            <a:pPr marL="457200" indent="-457200">
              <a:buFont typeface="Arial"/>
              <a:buChar char="•"/>
            </a:pPr>
            <a:r>
              <a:rPr lang="en-US" dirty="0" smtClean="0"/>
              <a:t>Analyze transaction data for analysis, fraud detection and chargeback investigations</a:t>
            </a:r>
            <a:endParaRPr lang="en-US" dirty="0"/>
          </a:p>
        </p:txBody>
      </p:sp>
      <p:sp>
        <p:nvSpPr>
          <p:cNvPr id="14" name="Rectangle 13"/>
          <p:cNvSpPr/>
          <p:nvPr/>
        </p:nvSpPr>
        <p:spPr>
          <a:xfrm>
            <a:off x="463557" y="4034604"/>
            <a:ext cx="1541001" cy="2870521"/>
          </a:xfrm>
          <a:prstGeom prst="rect">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Data </a:t>
            </a:r>
            <a:r>
              <a:rPr lang="en-US" dirty="0" err="1" smtClean="0"/>
              <a:t>Env</a:t>
            </a:r>
            <a:r>
              <a:rPr lang="en-US" dirty="0" smtClean="0"/>
              <a:t>. &amp; Infra.</a:t>
            </a:r>
            <a:endParaRPr lang="en-US" dirty="0"/>
          </a:p>
        </p:txBody>
      </p:sp>
      <p:sp>
        <p:nvSpPr>
          <p:cNvPr id="15" name="Rectangle 14"/>
          <p:cNvSpPr/>
          <p:nvPr/>
        </p:nvSpPr>
        <p:spPr>
          <a:xfrm>
            <a:off x="7878549" y="2440880"/>
            <a:ext cx="1389118" cy="1977342"/>
          </a:xfrm>
          <a:prstGeom prst="rect">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Tech-</a:t>
            </a:r>
            <a:r>
              <a:rPr lang="en-US" dirty="0" err="1" smtClean="0"/>
              <a:t>niques</a:t>
            </a:r>
            <a:endParaRPr lang="en-US" dirty="0"/>
          </a:p>
        </p:txBody>
      </p:sp>
      <p:sp>
        <p:nvSpPr>
          <p:cNvPr id="16" name="TextBox 15"/>
          <p:cNvSpPr txBox="1"/>
          <p:nvPr/>
        </p:nvSpPr>
        <p:spPr>
          <a:xfrm>
            <a:off x="9373504" y="2421312"/>
            <a:ext cx="4835716" cy="2092881"/>
          </a:xfrm>
          <a:prstGeom prst="rect">
            <a:avLst/>
          </a:prstGeom>
          <a:noFill/>
        </p:spPr>
        <p:txBody>
          <a:bodyPr wrap="square" rtlCol="0">
            <a:spAutoFit/>
          </a:bodyPr>
          <a:lstStyle/>
          <a:p>
            <a:pPr marL="457200" indent="-457200">
              <a:buFont typeface="Arial"/>
              <a:buChar char="•"/>
            </a:pPr>
            <a:r>
              <a:rPr lang="en-US" dirty="0" smtClean="0"/>
              <a:t>Hardened cluster – upgraded CDH and optimized resource management of cluster </a:t>
            </a:r>
          </a:p>
          <a:p>
            <a:pPr marL="457200" indent="-457200">
              <a:buFont typeface="Arial"/>
              <a:buChar char="•"/>
            </a:pPr>
            <a:r>
              <a:rPr lang="en-US" dirty="0" smtClean="0"/>
              <a:t>Leveraged performance improvements in Tableau 9.X</a:t>
            </a:r>
            <a:endParaRPr lang="en-US" dirty="0"/>
          </a:p>
        </p:txBody>
      </p:sp>
      <p:pic>
        <p:nvPicPr>
          <p:cNvPr id="17" name="Picture 16"/>
          <p:cNvPicPr>
            <a:picLocks noChangeAspect="1"/>
          </p:cNvPicPr>
          <p:nvPr/>
        </p:nvPicPr>
        <p:blipFill>
          <a:blip r:embed="rId3"/>
          <a:stretch>
            <a:fillRect/>
          </a:stretch>
        </p:blipFill>
        <p:spPr>
          <a:xfrm>
            <a:off x="12344131" y="124957"/>
            <a:ext cx="2036558" cy="737092"/>
          </a:xfrm>
          <a:prstGeom prst="rect">
            <a:avLst/>
          </a:prstGeom>
        </p:spPr>
      </p:pic>
    </p:spTree>
    <p:extLst>
      <p:ext uri="{BB962C8B-B14F-4D97-AF65-F5344CB8AC3E}">
        <p14:creationId xmlns:p14="http://schemas.microsoft.com/office/powerpoint/2010/main" val="15982860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1968447" y="615245"/>
            <a:ext cx="9080554" cy="1079598"/>
          </a:xfrm>
          <a:prstGeom prst="rect">
            <a:avLst/>
          </a:prstGeom>
        </p:spPr>
        <p:txBody>
          <a:bodyPr/>
          <a:lstStyle>
            <a:lvl1pPr algn="l" defTabSz="1306221" rtl="0" eaLnBrk="1" latinLnBrk="0" hangingPunct="1">
              <a:lnSpc>
                <a:spcPct val="90000"/>
              </a:lnSpc>
              <a:spcBef>
                <a:spcPct val="0"/>
              </a:spcBef>
              <a:buNone/>
              <a:defRPr sz="4500" b="0" i="0" kern="1200">
                <a:solidFill>
                  <a:schemeClr val="accent5"/>
                </a:solidFill>
                <a:latin typeface="+mj-lt"/>
                <a:ea typeface="+mj-ea"/>
                <a:cs typeface="Gill Sans MT"/>
              </a:defRPr>
            </a:lvl1pPr>
          </a:lstStyle>
          <a:p>
            <a:pPr defTabSz="1097278">
              <a:defRPr/>
            </a:pPr>
            <a:r>
              <a:rPr lang="en-US" smtClean="0">
                <a:ea typeface="+mn-ea"/>
              </a:rPr>
              <a:t>Certain pitfalls must be avoided</a:t>
            </a:r>
            <a:endParaRPr lang="en-US" dirty="0">
              <a:ea typeface="+mn-ea"/>
            </a:endParaRPr>
          </a:p>
        </p:txBody>
      </p:sp>
      <p:pic>
        <p:nvPicPr>
          <p:cNvPr id="7" name="Picture 7" descr="COLD.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49325" y="622300"/>
            <a:ext cx="865188" cy="12652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 name="TextBox 8"/>
          <p:cNvSpPr txBox="1">
            <a:spLocks noChangeArrowheads="1"/>
          </p:cNvSpPr>
          <p:nvPr/>
        </p:nvSpPr>
        <p:spPr bwMode="auto">
          <a:xfrm>
            <a:off x="584200" y="1217613"/>
            <a:ext cx="1546225" cy="7080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spAutoFit/>
          </a:bodyPr>
          <a:lstStyle>
            <a:lvl1pPr eaLnBrk="0" hangingPunct="0">
              <a:defRPr sz="2100">
                <a:solidFill>
                  <a:schemeClr val="tx1"/>
                </a:solidFill>
                <a:latin typeface="Arial" charset="0"/>
                <a:ea typeface="ＭＳ Ｐゴシック" charset="0"/>
                <a:cs typeface="ＭＳ Ｐゴシック" charset="0"/>
              </a:defRPr>
            </a:lvl1pPr>
            <a:lvl2pPr marL="742950" indent="-285750" eaLnBrk="0" hangingPunct="0">
              <a:defRPr sz="2100">
                <a:solidFill>
                  <a:schemeClr val="tx1"/>
                </a:solidFill>
                <a:latin typeface="Arial" charset="0"/>
                <a:ea typeface="ＭＳ Ｐゴシック" charset="0"/>
              </a:defRPr>
            </a:lvl2pPr>
            <a:lvl3pPr marL="1143000" indent="-228600" eaLnBrk="0" hangingPunct="0">
              <a:defRPr sz="2100">
                <a:solidFill>
                  <a:schemeClr val="tx1"/>
                </a:solidFill>
                <a:latin typeface="Arial" charset="0"/>
                <a:ea typeface="ＭＳ Ｐゴシック" charset="0"/>
              </a:defRPr>
            </a:lvl3pPr>
            <a:lvl4pPr marL="1600200" indent="-228600" eaLnBrk="0" hangingPunct="0">
              <a:defRPr sz="2100">
                <a:solidFill>
                  <a:schemeClr val="tx1"/>
                </a:solidFill>
                <a:latin typeface="Arial" charset="0"/>
                <a:ea typeface="ＭＳ Ｐゴシック" charset="0"/>
              </a:defRPr>
            </a:lvl4pPr>
            <a:lvl5pPr marL="2057400" indent="-228600" eaLnBrk="0" hangingPunct="0">
              <a:defRPr sz="2100">
                <a:solidFill>
                  <a:schemeClr val="tx1"/>
                </a:solidFill>
                <a:latin typeface="Arial" charset="0"/>
                <a:ea typeface="ＭＳ Ｐゴシック" charset="0"/>
              </a:defRPr>
            </a:lvl5pPr>
            <a:lvl6pPr marL="2514600" indent="-228600" defTabSz="1096963" eaLnBrk="0" fontAlgn="base" hangingPunct="0">
              <a:spcBef>
                <a:spcPct val="0"/>
              </a:spcBef>
              <a:spcAft>
                <a:spcPct val="0"/>
              </a:spcAft>
              <a:defRPr sz="2100">
                <a:solidFill>
                  <a:schemeClr val="tx1"/>
                </a:solidFill>
                <a:latin typeface="Arial" charset="0"/>
                <a:ea typeface="ＭＳ Ｐゴシック" charset="0"/>
              </a:defRPr>
            </a:lvl6pPr>
            <a:lvl7pPr marL="2971800" indent="-228600" defTabSz="1096963" eaLnBrk="0" fontAlgn="base" hangingPunct="0">
              <a:spcBef>
                <a:spcPct val="0"/>
              </a:spcBef>
              <a:spcAft>
                <a:spcPct val="0"/>
              </a:spcAft>
              <a:defRPr sz="2100">
                <a:solidFill>
                  <a:schemeClr val="tx1"/>
                </a:solidFill>
                <a:latin typeface="Arial" charset="0"/>
                <a:ea typeface="ＭＳ Ｐゴシック" charset="0"/>
              </a:defRPr>
            </a:lvl7pPr>
            <a:lvl8pPr marL="3429000" indent="-228600" defTabSz="1096963" eaLnBrk="0" fontAlgn="base" hangingPunct="0">
              <a:spcBef>
                <a:spcPct val="0"/>
              </a:spcBef>
              <a:spcAft>
                <a:spcPct val="0"/>
              </a:spcAft>
              <a:defRPr sz="2100">
                <a:solidFill>
                  <a:schemeClr val="tx1"/>
                </a:solidFill>
                <a:latin typeface="Arial" charset="0"/>
                <a:ea typeface="ＭＳ Ｐゴシック" charset="0"/>
              </a:defRPr>
            </a:lvl8pPr>
            <a:lvl9pPr marL="3886200" indent="-228600" defTabSz="1096963" eaLnBrk="0" fontAlgn="base" hangingPunct="0">
              <a:spcBef>
                <a:spcPct val="0"/>
              </a:spcBef>
              <a:spcAft>
                <a:spcPct val="0"/>
              </a:spcAft>
              <a:defRPr sz="2100">
                <a:solidFill>
                  <a:schemeClr val="tx1"/>
                </a:solidFill>
                <a:latin typeface="Arial" charset="0"/>
                <a:ea typeface="ＭＳ Ｐゴシック" charset="0"/>
              </a:defRPr>
            </a:lvl9pPr>
          </a:lstStyle>
          <a:p>
            <a:pPr algn="ctr" eaLnBrk="1" hangingPunct="1"/>
            <a:r>
              <a:rPr lang="en-US" sz="1600">
                <a:solidFill>
                  <a:srgbClr val="FFFFFF"/>
                </a:solidFill>
              </a:rPr>
              <a:t>Hadoop</a:t>
            </a:r>
            <a:endParaRPr lang="en-US" sz="2000">
              <a:solidFill>
                <a:srgbClr val="FFFFFF"/>
              </a:solidFill>
            </a:endParaRPr>
          </a:p>
          <a:p>
            <a:pPr algn="ctr" eaLnBrk="1" hangingPunct="1"/>
            <a:endParaRPr lang="en-US" sz="2000">
              <a:solidFill>
                <a:srgbClr val="FFFFFF"/>
              </a:solidFill>
            </a:endParaRPr>
          </a:p>
        </p:txBody>
      </p:sp>
      <p:pic>
        <p:nvPicPr>
          <p:cNvPr id="9"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42513" y="2135188"/>
            <a:ext cx="3776662" cy="3354387"/>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10" name="Text Placeholder 2"/>
          <p:cNvSpPr>
            <a:spLocks noGrp="1"/>
          </p:cNvSpPr>
          <p:nvPr>
            <p:ph type="body" sz="quarter" idx="4294967295"/>
          </p:nvPr>
        </p:nvSpPr>
        <p:spPr>
          <a:xfrm>
            <a:off x="990600" y="2147888"/>
            <a:ext cx="8888413" cy="3932359"/>
          </a:xfrm>
          <a:prstGeom prst="rect">
            <a:avLst/>
          </a:prstGeom>
        </p:spPr>
        <p:txBody>
          <a:bodyPr/>
          <a:lstStyle/>
          <a:p>
            <a:pPr defTabSz="1097278" eaLnBrk="1" fontAlgn="auto" hangingPunct="1">
              <a:spcAft>
                <a:spcPts val="0"/>
              </a:spcAft>
              <a:buFont typeface="Arial" pitchFamily="34" charset="0"/>
              <a:buNone/>
              <a:defRPr/>
            </a:pPr>
            <a:r>
              <a:rPr lang="en-US" sz="2400" b="1" dirty="0" smtClean="0">
                <a:solidFill>
                  <a:schemeClr val="tx2"/>
                </a:solidFill>
                <a:ea typeface="+mn-ea"/>
              </a:rPr>
              <a:t>Data blending large datasets</a:t>
            </a:r>
          </a:p>
          <a:p>
            <a:pPr lvl="1" defTabSz="1097278" eaLnBrk="1" fontAlgn="auto" hangingPunct="1">
              <a:spcAft>
                <a:spcPts val="0"/>
              </a:spcAft>
              <a:defRPr/>
            </a:pPr>
            <a:r>
              <a:rPr lang="en-US" sz="2400" dirty="0" smtClean="0">
                <a:solidFill>
                  <a:schemeClr val="tx2"/>
                </a:solidFill>
                <a:ea typeface="+mn-ea"/>
              </a:rPr>
              <a:t>Avoid large </a:t>
            </a:r>
            <a:r>
              <a:rPr lang="en-US" sz="2400" dirty="0" err="1" smtClean="0">
                <a:solidFill>
                  <a:schemeClr val="tx2"/>
                </a:solidFill>
                <a:ea typeface="+mn-ea"/>
              </a:rPr>
              <a:t>Hadoop</a:t>
            </a:r>
            <a:r>
              <a:rPr lang="en-US" sz="2400" dirty="0" smtClean="0">
                <a:solidFill>
                  <a:schemeClr val="tx2"/>
                </a:solidFill>
                <a:ea typeface="+mn-ea"/>
              </a:rPr>
              <a:t> dataset to second dataset blending</a:t>
            </a:r>
          </a:p>
          <a:p>
            <a:pPr lvl="1" defTabSz="1097278" eaLnBrk="1" fontAlgn="auto" hangingPunct="1">
              <a:spcAft>
                <a:spcPts val="0"/>
              </a:spcAft>
              <a:defRPr/>
            </a:pPr>
            <a:r>
              <a:rPr lang="en-US" sz="2400" dirty="0" smtClean="0">
                <a:solidFill>
                  <a:schemeClr val="tx2"/>
                </a:solidFill>
                <a:ea typeface="+mn-ea"/>
              </a:rPr>
              <a:t>Executed on the Tableau client side</a:t>
            </a:r>
          </a:p>
          <a:p>
            <a:pPr defTabSz="1097278" eaLnBrk="1" fontAlgn="auto" hangingPunct="1">
              <a:spcAft>
                <a:spcPts val="0"/>
              </a:spcAft>
              <a:buFont typeface="Arial" pitchFamily="34" charset="0"/>
              <a:buNone/>
              <a:defRPr/>
            </a:pPr>
            <a:r>
              <a:rPr lang="en-US" sz="2400" b="1" dirty="0" smtClean="0">
                <a:solidFill>
                  <a:schemeClr val="tx2"/>
                </a:solidFill>
                <a:ea typeface="+mn-ea"/>
              </a:rPr>
              <a:t>Unnecessary joins</a:t>
            </a:r>
          </a:p>
          <a:p>
            <a:pPr lvl="1" defTabSz="1097278" eaLnBrk="1" fontAlgn="auto" hangingPunct="1">
              <a:spcAft>
                <a:spcPts val="0"/>
              </a:spcAft>
              <a:defRPr/>
            </a:pPr>
            <a:r>
              <a:rPr lang="en-US" sz="2400" dirty="0" smtClean="0">
                <a:solidFill>
                  <a:schemeClr val="tx2"/>
                </a:solidFill>
                <a:ea typeface="+mn-ea"/>
              </a:rPr>
              <a:t>Imperfectly implemented on many big data systems</a:t>
            </a:r>
          </a:p>
          <a:p>
            <a:pPr defTabSz="1097278" eaLnBrk="1" fontAlgn="auto" hangingPunct="1">
              <a:spcAft>
                <a:spcPts val="0"/>
              </a:spcAft>
              <a:defRPr/>
            </a:pPr>
            <a:r>
              <a:rPr lang="en-US" sz="2400" b="1" dirty="0" smtClean="0">
                <a:solidFill>
                  <a:schemeClr val="tx2"/>
                </a:solidFill>
                <a:ea typeface="+mn-ea"/>
              </a:rPr>
              <a:t>Connections</a:t>
            </a:r>
            <a:r>
              <a:rPr lang="en-US" sz="2400" b="1" dirty="0">
                <a:solidFill>
                  <a:schemeClr val="tx2"/>
                </a:solidFill>
                <a:ea typeface="+mn-ea"/>
              </a:rPr>
              <a:t> </a:t>
            </a:r>
            <a:r>
              <a:rPr lang="en-US" sz="2400" b="1" dirty="0" smtClean="0">
                <a:solidFill>
                  <a:schemeClr val="tx2"/>
                </a:solidFill>
                <a:ea typeface="+mn-ea"/>
              </a:rPr>
              <a:t>with huge number of schemas and columns</a:t>
            </a:r>
          </a:p>
          <a:p>
            <a:pPr defTabSz="1097278" eaLnBrk="1" fontAlgn="auto" hangingPunct="1">
              <a:spcAft>
                <a:spcPts val="0"/>
              </a:spcAft>
              <a:defRPr/>
            </a:pPr>
            <a:r>
              <a:rPr lang="en-US" sz="2400" b="1" dirty="0" smtClean="0">
                <a:solidFill>
                  <a:schemeClr val="tx2"/>
                </a:solidFill>
                <a:ea typeface="+mn-ea"/>
              </a:rPr>
              <a:t>Inefficient formulas</a:t>
            </a:r>
            <a:endParaRPr lang="en-US" sz="2400" dirty="0">
              <a:solidFill>
                <a:schemeClr val="tx2"/>
              </a:solidFill>
              <a:ea typeface="+mn-ea"/>
            </a:endParaRPr>
          </a:p>
        </p:txBody>
      </p:sp>
    </p:spTree>
    <p:extLst>
      <p:ext uri="{BB962C8B-B14F-4D97-AF65-F5344CB8AC3E}">
        <p14:creationId xmlns:p14="http://schemas.microsoft.com/office/powerpoint/2010/main" val="7070083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1" descr="spidie_Database_Shape.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878884" y="5434013"/>
            <a:ext cx="1955800" cy="1485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 name="Title 16"/>
          <p:cNvSpPr txBox="1">
            <a:spLocks/>
          </p:cNvSpPr>
          <p:nvPr/>
        </p:nvSpPr>
        <p:spPr>
          <a:xfrm>
            <a:off x="334218" y="347413"/>
            <a:ext cx="13975878" cy="1079598"/>
          </a:xfrm>
          <a:prstGeom prst="rect">
            <a:avLst/>
          </a:prstGeom>
        </p:spPr>
        <p:txBody>
          <a:bodyPr/>
          <a:lstStyle>
            <a:lvl1pPr algn="l" defTabSz="1306221" rtl="0" eaLnBrk="1" latinLnBrk="0" hangingPunct="1">
              <a:lnSpc>
                <a:spcPct val="90000"/>
              </a:lnSpc>
              <a:spcBef>
                <a:spcPct val="0"/>
              </a:spcBef>
              <a:buNone/>
              <a:defRPr sz="4500" b="0" i="0" kern="1200">
                <a:solidFill>
                  <a:schemeClr val="accent5"/>
                </a:solidFill>
                <a:latin typeface="+mj-lt"/>
                <a:ea typeface="+mj-ea"/>
                <a:cs typeface="Gill Sans MT"/>
              </a:defRPr>
            </a:lvl1pPr>
          </a:lstStyle>
          <a:p>
            <a:pPr defTabSz="1097278">
              <a:defRPr/>
            </a:pPr>
            <a:r>
              <a:rPr lang="en-US" sz="4800" smtClean="0">
                <a:ea typeface="+mn-ea"/>
              </a:rPr>
              <a:t>Leverage a multi-tiered approach based on your data </a:t>
            </a:r>
            <a:endParaRPr lang="en-US" sz="4800">
              <a:ea typeface="+mn-ea"/>
            </a:endParaRPr>
          </a:p>
        </p:txBody>
      </p:sp>
      <p:sp>
        <p:nvSpPr>
          <p:cNvPr id="8" name="Rectangle 7"/>
          <p:cNvSpPr/>
          <p:nvPr/>
        </p:nvSpPr>
        <p:spPr bwMode="auto">
          <a:xfrm>
            <a:off x="3741738" y="3562350"/>
            <a:ext cx="4140200" cy="1625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82880" tIns="146304" rIns="182880" bIns="146304"/>
          <a:lstStyle/>
          <a:p>
            <a:pPr algn="ctr" defTabSz="932472">
              <a:lnSpc>
                <a:spcPct val="90000"/>
              </a:lnSpc>
              <a:defRPr/>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p:nvSpPr>
        <p:spPr bwMode="auto">
          <a:xfrm>
            <a:off x="1074163" y="3740551"/>
            <a:ext cx="1943100" cy="12954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82880" tIns="146304" rIns="182880" bIns="146304"/>
          <a:lstStyle/>
          <a:p>
            <a:pPr algn="ctr" defTabSz="932472">
              <a:lnSpc>
                <a:spcPct val="90000"/>
              </a:lnSpc>
              <a:defRPr/>
            </a:pPr>
            <a:r>
              <a:rPr lang="en-US" sz="2000" dirty="0">
                <a:gradFill>
                  <a:gsLst>
                    <a:gs pos="0">
                      <a:srgbClr val="FFFFFF"/>
                    </a:gs>
                    <a:gs pos="100000">
                      <a:srgbClr val="FFFFFF"/>
                    </a:gs>
                  </a:gsLst>
                  <a:lin ang="5400000" scaled="0"/>
                </a:gradFill>
                <a:ea typeface="Segoe UI" pitchFamily="34" charset="0"/>
                <a:cs typeface="Segoe UI" pitchFamily="34" charset="0"/>
              </a:rPr>
              <a:t>Ingestion:</a:t>
            </a:r>
          </a:p>
          <a:p>
            <a:pPr algn="ctr" defTabSz="932472">
              <a:lnSpc>
                <a:spcPct val="90000"/>
              </a:lnSpc>
              <a:defRPr/>
            </a:pPr>
            <a:r>
              <a:rPr lang="en-US" sz="2000" dirty="0">
                <a:gradFill>
                  <a:gsLst>
                    <a:gs pos="0">
                      <a:srgbClr val="FFFFFF"/>
                    </a:gs>
                    <a:gs pos="100000">
                      <a:srgbClr val="FFFFFF"/>
                    </a:gs>
                  </a:gsLst>
                  <a:lin ang="5400000" scaled="0"/>
                </a:gradFill>
                <a:ea typeface="Segoe UI" pitchFamily="34" charset="0"/>
                <a:cs typeface="Segoe UI" pitchFamily="34" charset="0"/>
              </a:rPr>
              <a:t>Apps &amp; Streams</a:t>
            </a:r>
          </a:p>
        </p:txBody>
      </p:sp>
      <p:sp>
        <p:nvSpPr>
          <p:cNvPr id="10" name="Rectangle 9"/>
          <p:cNvSpPr/>
          <p:nvPr/>
        </p:nvSpPr>
        <p:spPr bwMode="auto">
          <a:xfrm>
            <a:off x="4021138" y="3803650"/>
            <a:ext cx="1739900" cy="11049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82880" tIns="146304" rIns="182880" bIns="146304"/>
          <a:lstStyle/>
          <a:p>
            <a:pPr algn="ctr" defTabSz="932472">
              <a:lnSpc>
                <a:spcPct val="90000"/>
              </a:lnSpc>
              <a:defRPr/>
            </a:pPr>
            <a:endParaRPr lang="en-US" sz="2000" dirty="0">
              <a:solidFill>
                <a:schemeClr val="accent5"/>
              </a:solidFill>
              <a:ea typeface="Segoe UI" pitchFamily="34" charset="0"/>
              <a:cs typeface="Segoe UI" pitchFamily="34" charset="0"/>
            </a:endParaRPr>
          </a:p>
          <a:p>
            <a:pPr algn="ctr" defTabSz="932472">
              <a:lnSpc>
                <a:spcPct val="90000"/>
              </a:lnSpc>
              <a:defRPr/>
            </a:pPr>
            <a:r>
              <a:rPr lang="en-US" sz="2000" dirty="0">
                <a:solidFill>
                  <a:schemeClr val="accent5"/>
                </a:solidFill>
                <a:ea typeface="Segoe UI" pitchFamily="34" charset="0"/>
                <a:cs typeface="Segoe UI" pitchFamily="34" charset="0"/>
              </a:rPr>
              <a:t>HDFS</a:t>
            </a:r>
          </a:p>
        </p:txBody>
      </p:sp>
      <p:pic>
        <p:nvPicPr>
          <p:cNvPr id="11" name="Picture 10" descr="Tableau_sparkle_400x400.jp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277347" y="3792538"/>
            <a:ext cx="1155700" cy="1155700"/>
          </a:xfrm>
          <a:prstGeom prst="rect">
            <a:avLst/>
          </a:prstGeom>
          <a:ln w="38100">
            <a:solidFill>
              <a:schemeClr val="accent5"/>
            </a:solidFill>
          </a:ln>
        </p:spPr>
      </p:pic>
      <p:cxnSp>
        <p:nvCxnSpPr>
          <p:cNvPr id="12" name="Straight Arrow Connector 11"/>
          <p:cNvCxnSpPr/>
          <p:nvPr/>
        </p:nvCxnSpPr>
        <p:spPr>
          <a:xfrm>
            <a:off x="3030538" y="4387850"/>
            <a:ext cx="736600" cy="0"/>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sp>
        <p:nvSpPr>
          <p:cNvPr id="13" name="Text Placeholder 2"/>
          <p:cNvSpPr txBox="1">
            <a:spLocks/>
          </p:cNvSpPr>
          <p:nvPr/>
        </p:nvSpPr>
        <p:spPr>
          <a:xfrm>
            <a:off x="5265738" y="3106738"/>
            <a:ext cx="1498600" cy="582612"/>
          </a:xfrm>
          <a:prstGeom prst="rect">
            <a:avLst/>
          </a:prstGeom>
        </p:spPr>
        <p:txBody>
          <a:bodyPr lIns="146304" tIns="91440" rIns="146304" bIns="91440">
            <a:normAutofit/>
          </a:bodyPr>
          <a:lstStyle>
            <a:lvl1pPr marL="0" indent="0" algn="l" defTabSz="1096963" rtl="0" eaLnBrk="0" fontAlgn="base" hangingPunct="0">
              <a:lnSpc>
                <a:spcPct val="90000"/>
              </a:lnSpc>
              <a:spcBef>
                <a:spcPts val="1200"/>
              </a:spcBef>
              <a:spcAft>
                <a:spcPct val="0"/>
              </a:spcAft>
              <a:buSzPct val="90000"/>
              <a:buFont typeface="Arial" charset="0"/>
              <a:buNone/>
              <a:defRPr sz="3600" kern="1200">
                <a:gradFill>
                  <a:gsLst>
                    <a:gs pos="57576">
                      <a:schemeClr val="tx1"/>
                    </a:gs>
                    <a:gs pos="35000">
                      <a:schemeClr val="tx1"/>
                    </a:gs>
                  </a:gsLst>
                  <a:lin ang="5400000" scaled="0"/>
                </a:gradFill>
                <a:latin typeface="+mj-lt"/>
                <a:ea typeface="ＭＳ Ｐゴシック" charset="0"/>
                <a:cs typeface="ＭＳ Ｐゴシック" charset="0"/>
              </a:defRPr>
            </a:lvl1pPr>
            <a:lvl2pPr marL="0" indent="0" algn="l" defTabSz="1096963" rtl="0" eaLnBrk="0" fontAlgn="base" hangingPunct="0">
              <a:lnSpc>
                <a:spcPct val="90000"/>
              </a:lnSpc>
              <a:spcBef>
                <a:spcPts val="600"/>
              </a:spcBef>
              <a:spcAft>
                <a:spcPct val="0"/>
              </a:spcAft>
              <a:buSzPct val="90000"/>
              <a:buFontTx/>
              <a:buNone/>
              <a:defRPr sz="2400" kern="1200">
                <a:gradFill>
                  <a:gsLst>
                    <a:gs pos="57576">
                      <a:schemeClr val="tx1"/>
                    </a:gs>
                    <a:gs pos="35000">
                      <a:schemeClr val="tx1"/>
                    </a:gs>
                  </a:gsLst>
                  <a:lin ang="5400000" scaled="0"/>
                </a:gradFill>
                <a:latin typeface="+mn-lt"/>
                <a:ea typeface="ＭＳ Ｐゴシック" charset="0"/>
                <a:cs typeface="+mn-cs"/>
              </a:defRPr>
            </a:lvl2pPr>
            <a:lvl3pPr marL="268925" indent="0" algn="l" defTabSz="1096963" rtl="0" eaLnBrk="0" fontAlgn="base" hangingPunct="0">
              <a:lnSpc>
                <a:spcPct val="90000"/>
              </a:lnSpc>
              <a:spcBef>
                <a:spcPts val="600"/>
              </a:spcBef>
              <a:spcAft>
                <a:spcPct val="0"/>
              </a:spcAft>
              <a:buSzPct val="90000"/>
              <a:buFont typeface="Arial" charset="0"/>
              <a:buNone/>
              <a:defRPr sz="2400" kern="1200">
                <a:gradFill>
                  <a:gsLst>
                    <a:gs pos="57576">
                      <a:schemeClr val="tx1"/>
                    </a:gs>
                    <a:gs pos="35000">
                      <a:schemeClr val="tx1"/>
                    </a:gs>
                  </a:gsLst>
                  <a:lin ang="5400000" scaled="0"/>
                </a:gradFill>
                <a:latin typeface="+mn-lt"/>
                <a:ea typeface="ＭＳ Ｐゴシック" charset="0"/>
                <a:cs typeface="+mn-cs"/>
              </a:defRPr>
            </a:lvl3pPr>
            <a:lvl4pPr marL="537850" indent="0" algn="l" defTabSz="1096963" rtl="0" eaLnBrk="0" fontAlgn="base" hangingPunct="0">
              <a:lnSpc>
                <a:spcPct val="90000"/>
              </a:lnSpc>
              <a:spcBef>
                <a:spcPts val="600"/>
              </a:spcBef>
              <a:spcAft>
                <a:spcPct val="0"/>
              </a:spcAft>
              <a:buSzPct val="90000"/>
              <a:buFont typeface="Arial" charset="0"/>
              <a:buNone/>
              <a:defRPr sz="2000" kern="1200">
                <a:gradFill>
                  <a:gsLst>
                    <a:gs pos="57576">
                      <a:schemeClr val="tx1"/>
                    </a:gs>
                    <a:gs pos="35000">
                      <a:schemeClr val="tx1"/>
                    </a:gs>
                  </a:gsLst>
                  <a:lin ang="5400000" scaled="0"/>
                </a:gradFill>
                <a:latin typeface="+mn-lt"/>
                <a:ea typeface="ＭＳ Ｐゴシック" charset="0"/>
                <a:cs typeface="+mn-cs"/>
              </a:defRPr>
            </a:lvl4pPr>
            <a:lvl5pPr marL="806775" indent="0" algn="l" defTabSz="1096963" rtl="0" eaLnBrk="0" fontAlgn="base" hangingPunct="0">
              <a:lnSpc>
                <a:spcPct val="90000"/>
              </a:lnSpc>
              <a:spcBef>
                <a:spcPts val="600"/>
              </a:spcBef>
              <a:spcAft>
                <a:spcPct val="0"/>
              </a:spcAft>
              <a:buSzPct val="90000"/>
              <a:buFont typeface="Arial" charset="0"/>
              <a:buNone/>
              <a:defRPr sz="2000" kern="1200">
                <a:gradFill>
                  <a:gsLst>
                    <a:gs pos="57576">
                      <a:schemeClr val="tx1"/>
                    </a:gs>
                    <a:gs pos="35000">
                      <a:schemeClr val="tx1"/>
                    </a:gs>
                  </a:gsLst>
                  <a:lin ang="5400000" scaled="0"/>
                </a:gradFill>
                <a:latin typeface="+mn-lt"/>
                <a:ea typeface="ＭＳ Ｐゴシック" charset="0"/>
                <a:cs typeface="+mn-cs"/>
              </a:defRPr>
            </a:lvl5pPr>
            <a:lvl6pPr marL="301751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6pPr>
            <a:lvl7pPr marL="356615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7pPr>
            <a:lvl8pPr marL="411479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8pPr>
            <a:lvl9pPr marL="466343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9pPr>
          </a:lstStyle>
          <a:p>
            <a:pPr lvl="1" defTabSz="1097278" eaLnBrk="1" fontAlgn="auto" hangingPunct="1">
              <a:spcAft>
                <a:spcPts val="0"/>
              </a:spcAft>
              <a:defRPr/>
            </a:pPr>
            <a:r>
              <a:rPr lang="en-US" sz="2000" dirty="0" err="1" smtClean="0">
                <a:solidFill>
                  <a:srgbClr val="13849A"/>
                </a:solidFill>
                <a:ea typeface="+mn-ea"/>
              </a:rPr>
              <a:t>Hadoop</a:t>
            </a:r>
            <a:endParaRPr lang="en-US" dirty="0" smtClean="0">
              <a:solidFill>
                <a:srgbClr val="13849A"/>
              </a:solidFill>
              <a:ea typeface="+mn-ea"/>
            </a:endParaRPr>
          </a:p>
        </p:txBody>
      </p:sp>
      <p:cxnSp>
        <p:nvCxnSpPr>
          <p:cNvPr id="14" name="Straight Arrow Connector 13"/>
          <p:cNvCxnSpPr>
            <a:stCxn id="8" idx="3"/>
            <a:endCxn id="11" idx="1"/>
          </p:cNvCxnSpPr>
          <p:nvPr/>
        </p:nvCxnSpPr>
        <p:spPr>
          <a:xfrm flipV="1">
            <a:off x="7881938" y="4370388"/>
            <a:ext cx="2395409" cy="4762"/>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grpSp>
        <p:nvGrpSpPr>
          <p:cNvPr id="15" name="Group 31"/>
          <p:cNvGrpSpPr>
            <a:grpSpLocks/>
          </p:cNvGrpSpPr>
          <p:nvPr/>
        </p:nvGrpSpPr>
        <p:grpSpPr bwMode="auto">
          <a:xfrm>
            <a:off x="10231309" y="1995488"/>
            <a:ext cx="1158875" cy="1063625"/>
            <a:chOff x="7097456" y="1614962"/>
            <a:chExt cx="1769806" cy="2186227"/>
          </a:xfrm>
        </p:grpSpPr>
        <p:pic>
          <p:nvPicPr>
            <p:cNvPr id="16" name="Picture 32"/>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7097456" y="1614962"/>
              <a:ext cx="1769806" cy="218622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7" name="TextBox 33"/>
            <p:cNvSpPr txBox="1">
              <a:spLocks noChangeArrowheads="1"/>
            </p:cNvSpPr>
            <p:nvPr/>
          </p:nvSpPr>
          <p:spPr bwMode="auto">
            <a:xfrm>
              <a:off x="7214584" y="2726000"/>
              <a:ext cx="1013410" cy="759657"/>
            </a:xfrm>
            <a:prstGeom prst="rect">
              <a:avLst/>
            </a:prstGeom>
            <a:solidFill>
              <a:schemeClr val="bg1">
                <a:alpha val="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100">
                  <a:solidFill>
                    <a:schemeClr val="tx1"/>
                  </a:solidFill>
                  <a:latin typeface="Arial" charset="0"/>
                  <a:ea typeface="ＭＳ Ｐゴシック" charset="0"/>
                  <a:cs typeface="ＭＳ Ｐゴシック" charset="0"/>
                </a:defRPr>
              </a:lvl1pPr>
              <a:lvl2pPr marL="742950" indent="-285750" eaLnBrk="0" hangingPunct="0">
                <a:defRPr sz="2100">
                  <a:solidFill>
                    <a:schemeClr val="tx1"/>
                  </a:solidFill>
                  <a:latin typeface="Arial" charset="0"/>
                  <a:ea typeface="ＭＳ Ｐゴシック" charset="0"/>
                </a:defRPr>
              </a:lvl2pPr>
              <a:lvl3pPr marL="1143000" indent="-228600" eaLnBrk="0" hangingPunct="0">
                <a:defRPr sz="2100">
                  <a:solidFill>
                    <a:schemeClr val="tx1"/>
                  </a:solidFill>
                  <a:latin typeface="Arial" charset="0"/>
                  <a:ea typeface="ＭＳ Ｐゴシック" charset="0"/>
                </a:defRPr>
              </a:lvl3pPr>
              <a:lvl4pPr marL="1600200" indent="-228600" eaLnBrk="0" hangingPunct="0">
                <a:defRPr sz="2100">
                  <a:solidFill>
                    <a:schemeClr val="tx1"/>
                  </a:solidFill>
                  <a:latin typeface="Arial" charset="0"/>
                  <a:ea typeface="ＭＳ Ｐゴシック" charset="0"/>
                </a:defRPr>
              </a:lvl4pPr>
              <a:lvl5pPr marL="2057400" indent="-228600" eaLnBrk="0" hangingPunct="0">
                <a:defRPr sz="2100">
                  <a:solidFill>
                    <a:schemeClr val="tx1"/>
                  </a:solidFill>
                  <a:latin typeface="Arial" charset="0"/>
                  <a:ea typeface="ＭＳ Ｐゴシック" charset="0"/>
                </a:defRPr>
              </a:lvl5pPr>
              <a:lvl6pPr marL="2514600" indent="-228600" defTabSz="1096963" eaLnBrk="0" fontAlgn="base" hangingPunct="0">
                <a:spcBef>
                  <a:spcPct val="0"/>
                </a:spcBef>
                <a:spcAft>
                  <a:spcPct val="0"/>
                </a:spcAft>
                <a:defRPr sz="2100">
                  <a:solidFill>
                    <a:schemeClr val="tx1"/>
                  </a:solidFill>
                  <a:latin typeface="Arial" charset="0"/>
                  <a:ea typeface="ＭＳ Ｐゴシック" charset="0"/>
                </a:defRPr>
              </a:lvl6pPr>
              <a:lvl7pPr marL="2971800" indent="-228600" defTabSz="1096963" eaLnBrk="0" fontAlgn="base" hangingPunct="0">
                <a:spcBef>
                  <a:spcPct val="0"/>
                </a:spcBef>
                <a:spcAft>
                  <a:spcPct val="0"/>
                </a:spcAft>
                <a:defRPr sz="2100">
                  <a:solidFill>
                    <a:schemeClr val="tx1"/>
                  </a:solidFill>
                  <a:latin typeface="Arial" charset="0"/>
                  <a:ea typeface="ＭＳ Ｐゴシック" charset="0"/>
                </a:defRPr>
              </a:lvl7pPr>
              <a:lvl8pPr marL="3429000" indent="-228600" defTabSz="1096963" eaLnBrk="0" fontAlgn="base" hangingPunct="0">
                <a:spcBef>
                  <a:spcPct val="0"/>
                </a:spcBef>
                <a:spcAft>
                  <a:spcPct val="0"/>
                </a:spcAft>
                <a:defRPr sz="2100">
                  <a:solidFill>
                    <a:schemeClr val="tx1"/>
                  </a:solidFill>
                  <a:latin typeface="Arial" charset="0"/>
                  <a:ea typeface="ＭＳ Ｐゴシック" charset="0"/>
                </a:defRPr>
              </a:lvl8pPr>
              <a:lvl9pPr marL="3886200" indent="-228600" defTabSz="1096963" eaLnBrk="0" fontAlgn="base" hangingPunct="0">
                <a:spcBef>
                  <a:spcPct val="0"/>
                </a:spcBef>
                <a:spcAft>
                  <a:spcPct val="0"/>
                </a:spcAft>
                <a:defRPr sz="2100">
                  <a:solidFill>
                    <a:schemeClr val="tx1"/>
                  </a:solidFill>
                  <a:latin typeface="Arial" charset="0"/>
                  <a:ea typeface="ＭＳ Ｐゴシック" charset="0"/>
                </a:defRPr>
              </a:lvl9pPr>
            </a:lstStyle>
            <a:p>
              <a:pPr eaLnBrk="1" hangingPunct="1"/>
              <a:r>
                <a:rPr lang="en-US" sz="1800" b="1">
                  <a:latin typeface="Gill Sans Light" charset="0"/>
                  <a:cs typeface="Gill Sans Light" charset="0"/>
                </a:rPr>
                <a:t>TDE</a:t>
              </a:r>
              <a:endParaRPr lang="en-US" sz="1200" b="1">
                <a:latin typeface="Gill Sans Light" charset="0"/>
                <a:cs typeface="Gill Sans Light" charset="0"/>
              </a:endParaRPr>
            </a:p>
          </p:txBody>
        </p:sp>
      </p:grpSp>
      <p:sp>
        <p:nvSpPr>
          <p:cNvPr id="18" name="Text Placeholder 5"/>
          <p:cNvSpPr txBox="1">
            <a:spLocks/>
          </p:cNvSpPr>
          <p:nvPr/>
        </p:nvSpPr>
        <p:spPr bwMode="auto">
          <a:xfrm>
            <a:off x="10396409" y="2843213"/>
            <a:ext cx="946150" cy="11160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46304" tIns="91440" rIns="146304" bIns="91440">
            <a:spAutoFit/>
          </a:bodyPr>
          <a:lstStyle>
            <a:lvl1pPr eaLnBrk="0" hangingPunct="0">
              <a:defRPr sz="2100">
                <a:solidFill>
                  <a:schemeClr val="tx1"/>
                </a:solidFill>
                <a:latin typeface="Arial" charset="0"/>
                <a:ea typeface="ＭＳ Ｐゴシック" charset="0"/>
                <a:cs typeface="ＭＳ Ｐゴシック" charset="0"/>
              </a:defRPr>
            </a:lvl1pPr>
            <a:lvl2pPr marL="742950" indent="-285750" eaLnBrk="0" hangingPunct="0">
              <a:defRPr sz="2100">
                <a:solidFill>
                  <a:schemeClr val="tx1"/>
                </a:solidFill>
                <a:latin typeface="Arial" charset="0"/>
                <a:ea typeface="ＭＳ Ｐゴシック" charset="0"/>
              </a:defRPr>
            </a:lvl2pPr>
            <a:lvl3pPr marL="1143000" indent="-228600" eaLnBrk="0" hangingPunct="0">
              <a:defRPr sz="2100">
                <a:solidFill>
                  <a:schemeClr val="tx1"/>
                </a:solidFill>
                <a:latin typeface="Arial" charset="0"/>
                <a:ea typeface="ＭＳ Ｐゴシック" charset="0"/>
              </a:defRPr>
            </a:lvl3pPr>
            <a:lvl4pPr marL="1600200" indent="-228600" eaLnBrk="0" hangingPunct="0">
              <a:defRPr sz="2100">
                <a:solidFill>
                  <a:schemeClr val="tx1"/>
                </a:solidFill>
                <a:latin typeface="Arial" charset="0"/>
                <a:ea typeface="ＭＳ Ｐゴシック" charset="0"/>
              </a:defRPr>
            </a:lvl4pPr>
            <a:lvl5pPr marL="2057400" indent="-228600" eaLnBrk="0" hangingPunct="0">
              <a:defRPr sz="2100">
                <a:solidFill>
                  <a:schemeClr val="tx1"/>
                </a:solidFill>
                <a:latin typeface="Arial" charset="0"/>
                <a:ea typeface="ＭＳ Ｐゴシック" charset="0"/>
              </a:defRPr>
            </a:lvl5pPr>
            <a:lvl6pPr marL="2514600" indent="-228600" defTabSz="1096963" eaLnBrk="0" fontAlgn="base" hangingPunct="0">
              <a:spcBef>
                <a:spcPct val="0"/>
              </a:spcBef>
              <a:spcAft>
                <a:spcPct val="0"/>
              </a:spcAft>
              <a:defRPr sz="2100">
                <a:solidFill>
                  <a:schemeClr val="tx1"/>
                </a:solidFill>
                <a:latin typeface="Arial" charset="0"/>
                <a:ea typeface="ＭＳ Ｐゴシック" charset="0"/>
              </a:defRPr>
            </a:lvl6pPr>
            <a:lvl7pPr marL="2971800" indent="-228600" defTabSz="1096963" eaLnBrk="0" fontAlgn="base" hangingPunct="0">
              <a:spcBef>
                <a:spcPct val="0"/>
              </a:spcBef>
              <a:spcAft>
                <a:spcPct val="0"/>
              </a:spcAft>
              <a:defRPr sz="2100">
                <a:solidFill>
                  <a:schemeClr val="tx1"/>
                </a:solidFill>
                <a:latin typeface="Arial" charset="0"/>
                <a:ea typeface="ＭＳ Ｐゴシック" charset="0"/>
              </a:defRPr>
            </a:lvl7pPr>
            <a:lvl8pPr marL="3429000" indent="-228600" defTabSz="1096963" eaLnBrk="0" fontAlgn="base" hangingPunct="0">
              <a:spcBef>
                <a:spcPct val="0"/>
              </a:spcBef>
              <a:spcAft>
                <a:spcPct val="0"/>
              </a:spcAft>
              <a:defRPr sz="2100">
                <a:solidFill>
                  <a:schemeClr val="tx1"/>
                </a:solidFill>
                <a:latin typeface="Arial" charset="0"/>
                <a:ea typeface="ＭＳ Ｐゴシック" charset="0"/>
              </a:defRPr>
            </a:lvl8pPr>
            <a:lvl9pPr marL="3886200" indent="-228600" defTabSz="1096963" eaLnBrk="0" fontAlgn="base" hangingPunct="0">
              <a:spcBef>
                <a:spcPct val="0"/>
              </a:spcBef>
              <a:spcAft>
                <a:spcPct val="0"/>
              </a:spcAft>
              <a:defRPr sz="2100">
                <a:solidFill>
                  <a:schemeClr val="tx1"/>
                </a:solidFill>
                <a:latin typeface="Arial" charset="0"/>
                <a:ea typeface="ＭＳ Ｐゴシック" charset="0"/>
              </a:defRPr>
            </a:lvl9pPr>
          </a:lstStyle>
          <a:p>
            <a:pPr eaLnBrk="1" hangingPunct="1">
              <a:lnSpc>
                <a:spcPct val="90000"/>
              </a:lnSpc>
              <a:spcBef>
                <a:spcPts val="1200"/>
              </a:spcBef>
              <a:buSzPct val="90000"/>
              <a:buFont typeface="Arial" charset="0"/>
              <a:buNone/>
            </a:pPr>
            <a:r>
              <a:rPr lang="en-US" sz="6600" b="1">
                <a:solidFill>
                  <a:schemeClr val="tx2"/>
                </a:solidFill>
                <a:latin typeface="Arial Black" charset="0"/>
              </a:rPr>
              <a:t>+</a:t>
            </a:r>
            <a:endParaRPr lang="en-US" sz="7200">
              <a:solidFill>
                <a:schemeClr val="tx2"/>
              </a:solidFill>
            </a:endParaRPr>
          </a:p>
        </p:txBody>
      </p:sp>
      <p:sp>
        <p:nvSpPr>
          <p:cNvPr id="19" name="Rectangle 18"/>
          <p:cNvSpPr/>
          <p:nvPr/>
        </p:nvSpPr>
        <p:spPr bwMode="auto">
          <a:xfrm rot="16200000">
            <a:off x="9226421" y="2733676"/>
            <a:ext cx="3190875" cy="1625600"/>
          </a:xfrm>
          <a:prstGeom prst="rect">
            <a:avLst/>
          </a:prstGeom>
          <a:noFill/>
          <a:ln w="38100">
            <a:solidFill>
              <a:schemeClr val="accent5"/>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82880" tIns="146304" rIns="182880" bIns="146304"/>
          <a:lstStyle/>
          <a:p>
            <a:pPr algn="ctr" defTabSz="932472">
              <a:lnSpc>
                <a:spcPct val="90000"/>
              </a:lnSpc>
              <a:defRPr/>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20" name="Text Placeholder 2"/>
          <p:cNvSpPr txBox="1">
            <a:spLocks/>
          </p:cNvSpPr>
          <p:nvPr/>
        </p:nvSpPr>
        <p:spPr>
          <a:xfrm>
            <a:off x="10232897" y="5945188"/>
            <a:ext cx="1498600" cy="849312"/>
          </a:xfrm>
          <a:prstGeom prst="rect">
            <a:avLst/>
          </a:prstGeom>
        </p:spPr>
        <p:txBody>
          <a:bodyPr lIns="146304" tIns="91440" rIns="146304" bIns="91440">
            <a:normAutofit fontScale="92500" lnSpcReduction="20000"/>
          </a:bodyPr>
          <a:lstStyle>
            <a:lvl1pPr marL="0" indent="0" algn="l" defTabSz="1096963" rtl="0" eaLnBrk="0" fontAlgn="base" hangingPunct="0">
              <a:lnSpc>
                <a:spcPct val="90000"/>
              </a:lnSpc>
              <a:spcBef>
                <a:spcPts val="1200"/>
              </a:spcBef>
              <a:spcAft>
                <a:spcPct val="0"/>
              </a:spcAft>
              <a:buSzPct val="90000"/>
              <a:buFont typeface="Arial" charset="0"/>
              <a:buNone/>
              <a:defRPr sz="3600" kern="1200">
                <a:gradFill>
                  <a:gsLst>
                    <a:gs pos="57576">
                      <a:schemeClr val="tx1"/>
                    </a:gs>
                    <a:gs pos="35000">
                      <a:schemeClr val="tx1"/>
                    </a:gs>
                  </a:gsLst>
                  <a:lin ang="5400000" scaled="0"/>
                </a:gradFill>
                <a:latin typeface="+mj-lt"/>
                <a:ea typeface="ＭＳ Ｐゴシック" charset="0"/>
                <a:cs typeface="ＭＳ Ｐゴシック" charset="0"/>
              </a:defRPr>
            </a:lvl1pPr>
            <a:lvl2pPr marL="0" indent="0" algn="l" defTabSz="1096963" rtl="0" eaLnBrk="0" fontAlgn="base" hangingPunct="0">
              <a:lnSpc>
                <a:spcPct val="90000"/>
              </a:lnSpc>
              <a:spcBef>
                <a:spcPts val="600"/>
              </a:spcBef>
              <a:spcAft>
                <a:spcPct val="0"/>
              </a:spcAft>
              <a:buSzPct val="90000"/>
              <a:buFontTx/>
              <a:buNone/>
              <a:defRPr sz="2400" kern="1200">
                <a:gradFill>
                  <a:gsLst>
                    <a:gs pos="57576">
                      <a:schemeClr val="tx1"/>
                    </a:gs>
                    <a:gs pos="35000">
                      <a:schemeClr val="tx1"/>
                    </a:gs>
                  </a:gsLst>
                  <a:lin ang="5400000" scaled="0"/>
                </a:gradFill>
                <a:latin typeface="+mn-lt"/>
                <a:ea typeface="ＭＳ Ｐゴシック" charset="0"/>
                <a:cs typeface="+mn-cs"/>
              </a:defRPr>
            </a:lvl2pPr>
            <a:lvl3pPr marL="268925" indent="0" algn="l" defTabSz="1096963" rtl="0" eaLnBrk="0" fontAlgn="base" hangingPunct="0">
              <a:lnSpc>
                <a:spcPct val="90000"/>
              </a:lnSpc>
              <a:spcBef>
                <a:spcPts val="600"/>
              </a:spcBef>
              <a:spcAft>
                <a:spcPct val="0"/>
              </a:spcAft>
              <a:buSzPct val="90000"/>
              <a:buFont typeface="Arial" charset="0"/>
              <a:buNone/>
              <a:defRPr sz="2400" kern="1200">
                <a:gradFill>
                  <a:gsLst>
                    <a:gs pos="57576">
                      <a:schemeClr val="tx1"/>
                    </a:gs>
                    <a:gs pos="35000">
                      <a:schemeClr val="tx1"/>
                    </a:gs>
                  </a:gsLst>
                  <a:lin ang="5400000" scaled="0"/>
                </a:gradFill>
                <a:latin typeface="+mn-lt"/>
                <a:ea typeface="ＭＳ Ｐゴシック" charset="0"/>
                <a:cs typeface="+mn-cs"/>
              </a:defRPr>
            </a:lvl3pPr>
            <a:lvl4pPr marL="537850" indent="0" algn="l" defTabSz="1096963" rtl="0" eaLnBrk="0" fontAlgn="base" hangingPunct="0">
              <a:lnSpc>
                <a:spcPct val="90000"/>
              </a:lnSpc>
              <a:spcBef>
                <a:spcPts val="600"/>
              </a:spcBef>
              <a:spcAft>
                <a:spcPct val="0"/>
              </a:spcAft>
              <a:buSzPct val="90000"/>
              <a:buFont typeface="Arial" charset="0"/>
              <a:buNone/>
              <a:defRPr sz="2000" kern="1200">
                <a:gradFill>
                  <a:gsLst>
                    <a:gs pos="57576">
                      <a:schemeClr val="tx1"/>
                    </a:gs>
                    <a:gs pos="35000">
                      <a:schemeClr val="tx1"/>
                    </a:gs>
                  </a:gsLst>
                  <a:lin ang="5400000" scaled="0"/>
                </a:gradFill>
                <a:latin typeface="+mn-lt"/>
                <a:ea typeface="ＭＳ Ｐゴシック" charset="0"/>
                <a:cs typeface="+mn-cs"/>
              </a:defRPr>
            </a:lvl4pPr>
            <a:lvl5pPr marL="806775" indent="0" algn="l" defTabSz="1096963" rtl="0" eaLnBrk="0" fontAlgn="base" hangingPunct="0">
              <a:lnSpc>
                <a:spcPct val="90000"/>
              </a:lnSpc>
              <a:spcBef>
                <a:spcPts val="600"/>
              </a:spcBef>
              <a:spcAft>
                <a:spcPct val="0"/>
              </a:spcAft>
              <a:buSzPct val="90000"/>
              <a:buFont typeface="Arial" charset="0"/>
              <a:buNone/>
              <a:defRPr sz="2000" kern="1200">
                <a:gradFill>
                  <a:gsLst>
                    <a:gs pos="57576">
                      <a:schemeClr val="tx1"/>
                    </a:gs>
                    <a:gs pos="35000">
                      <a:schemeClr val="tx1"/>
                    </a:gs>
                  </a:gsLst>
                  <a:lin ang="5400000" scaled="0"/>
                </a:gradFill>
                <a:latin typeface="+mn-lt"/>
                <a:ea typeface="ＭＳ Ｐゴシック" charset="0"/>
                <a:cs typeface="+mn-cs"/>
              </a:defRPr>
            </a:lvl5pPr>
            <a:lvl6pPr marL="301751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6pPr>
            <a:lvl7pPr marL="356615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7pPr>
            <a:lvl8pPr marL="411479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8pPr>
            <a:lvl9pPr marL="466343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9pPr>
          </a:lstStyle>
          <a:p>
            <a:pPr lvl="1" defTabSz="1097278" eaLnBrk="1" fontAlgn="auto" hangingPunct="1">
              <a:spcAft>
                <a:spcPts val="0"/>
              </a:spcAft>
              <a:defRPr/>
            </a:pPr>
            <a:r>
              <a:rPr lang="en-US" sz="2000" dirty="0" smtClean="0">
                <a:solidFill>
                  <a:srgbClr val="13849A"/>
                </a:solidFill>
                <a:ea typeface="+mn-ea"/>
              </a:rPr>
              <a:t>Fast analytical database</a:t>
            </a:r>
            <a:endParaRPr lang="en-US" dirty="0" smtClean="0">
              <a:solidFill>
                <a:srgbClr val="13849A"/>
              </a:solidFill>
              <a:ea typeface="+mn-ea"/>
            </a:endParaRPr>
          </a:p>
        </p:txBody>
      </p:sp>
      <p:sp>
        <p:nvSpPr>
          <p:cNvPr id="21" name="Rectangle 20"/>
          <p:cNvSpPr/>
          <p:nvPr/>
        </p:nvSpPr>
        <p:spPr bwMode="auto">
          <a:xfrm>
            <a:off x="6056313" y="3786188"/>
            <a:ext cx="1562100" cy="11176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82880" tIns="146304" rIns="182880" bIns="146304"/>
          <a:lstStyle/>
          <a:p>
            <a:pPr algn="ctr" defTabSz="932472">
              <a:lnSpc>
                <a:spcPct val="90000"/>
              </a:lnSpc>
              <a:defRPr/>
            </a:pPr>
            <a:endParaRPr lang="en-US" sz="1600" dirty="0">
              <a:solidFill>
                <a:schemeClr val="accent5"/>
              </a:solidFill>
              <a:ea typeface="Segoe UI" pitchFamily="34" charset="0"/>
              <a:cs typeface="Segoe UI" pitchFamily="34" charset="0"/>
            </a:endParaRPr>
          </a:p>
        </p:txBody>
      </p:sp>
      <p:sp>
        <p:nvSpPr>
          <p:cNvPr id="22" name="Rectangle 21"/>
          <p:cNvSpPr/>
          <p:nvPr/>
        </p:nvSpPr>
        <p:spPr bwMode="auto">
          <a:xfrm>
            <a:off x="6046788" y="3643313"/>
            <a:ext cx="1562100" cy="11176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82880" tIns="146304" rIns="182880" bIns="146304"/>
          <a:lstStyle/>
          <a:p>
            <a:pPr algn="ctr" defTabSz="932472">
              <a:lnSpc>
                <a:spcPct val="90000"/>
              </a:lnSpc>
              <a:defRPr/>
            </a:pPr>
            <a:r>
              <a:rPr lang="en-US" sz="1600" dirty="0">
                <a:solidFill>
                  <a:schemeClr val="accent5"/>
                </a:solidFill>
                <a:ea typeface="Segoe UI" pitchFamily="34" charset="0"/>
                <a:cs typeface="Segoe UI" pitchFamily="34" charset="0"/>
              </a:rPr>
              <a:t>Impala</a:t>
            </a:r>
          </a:p>
          <a:p>
            <a:pPr algn="ctr" defTabSz="932472">
              <a:lnSpc>
                <a:spcPct val="90000"/>
              </a:lnSpc>
              <a:defRPr/>
            </a:pPr>
            <a:r>
              <a:rPr lang="en-US" sz="1600" dirty="0">
                <a:solidFill>
                  <a:schemeClr val="accent5"/>
                </a:solidFill>
                <a:ea typeface="Segoe UI" pitchFamily="34" charset="0"/>
                <a:cs typeface="Segoe UI" pitchFamily="34" charset="0"/>
              </a:rPr>
              <a:t>Spark SQL</a:t>
            </a:r>
          </a:p>
          <a:p>
            <a:pPr algn="ctr" defTabSz="932472">
              <a:lnSpc>
                <a:spcPct val="90000"/>
              </a:lnSpc>
              <a:defRPr/>
            </a:pPr>
            <a:r>
              <a:rPr lang="en-US" sz="1600" dirty="0">
                <a:solidFill>
                  <a:schemeClr val="accent5"/>
                </a:solidFill>
                <a:ea typeface="Segoe UI" pitchFamily="34" charset="0"/>
                <a:cs typeface="Segoe UI" pitchFamily="34" charset="0"/>
              </a:rPr>
              <a:t>Hive LLAP</a:t>
            </a:r>
          </a:p>
          <a:p>
            <a:pPr algn="ctr" defTabSz="932472">
              <a:lnSpc>
                <a:spcPct val="90000"/>
              </a:lnSpc>
              <a:defRPr/>
            </a:pPr>
            <a:r>
              <a:rPr lang="en-US" sz="1600" dirty="0">
                <a:solidFill>
                  <a:schemeClr val="accent5"/>
                </a:solidFill>
                <a:ea typeface="Segoe UI" pitchFamily="34" charset="0"/>
                <a:cs typeface="Segoe UI" pitchFamily="34" charset="0"/>
              </a:rPr>
              <a:t>Presto</a:t>
            </a:r>
          </a:p>
          <a:p>
            <a:pPr algn="ctr" defTabSz="932472">
              <a:lnSpc>
                <a:spcPct val="90000"/>
              </a:lnSpc>
              <a:defRPr/>
            </a:pPr>
            <a:r>
              <a:rPr lang="en-US" sz="1600" dirty="0">
                <a:solidFill>
                  <a:schemeClr val="accent5"/>
                </a:solidFill>
                <a:ea typeface="Segoe UI" pitchFamily="34" charset="0"/>
                <a:cs typeface="Segoe UI" pitchFamily="34" charset="0"/>
              </a:rPr>
              <a:t>Drill</a:t>
            </a:r>
          </a:p>
        </p:txBody>
      </p:sp>
      <p:cxnSp>
        <p:nvCxnSpPr>
          <p:cNvPr id="23" name="Straight Arrow Connector 22"/>
          <p:cNvCxnSpPr/>
          <p:nvPr/>
        </p:nvCxnSpPr>
        <p:spPr>
          <a:xfrm>
            <a:off x="6897688" y="2700338"/>
            <a:ext cx="3103661" cy="41659"/>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flipV="1">
            <a:off x="6897688" y="2716213"/>
            <a:ext cx="6350" cy="866775"/>
          </a:xfrm>
          <a:prstGeom prst="straightConnector1">
            <a:avLst/>
          </a:prstGeom>
          <a:ln w="38100">
            <a:headEnd type="none"/>
            <a:tailEnd type="none"/>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a:endCxn id="6" idx="1"/>
          </p:cNvCxnSpPr>
          <p:nvPr/>
        </p:nvCxnSpPr>
        <p:spPr>
          <a:xfrm>
            <a:off x="6911975" y="6175375"/>
            <a:ext cx="2966909" cy="1588"/>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flipV="1">
            <a:off x="6884988" y="5102225"/>
            <a:ext cx="11112" cy="1073150"/>
          </a:xfrm>
          <a:prstGeom prst="straightConnector1">
            <a:avLst/>
          </a:prstGeom>
          <a:ln w="38100">
            <a:headEnd type="none"/>
            <a:tailEnd type="none"/>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a:stCxn id="6" idx="0"/>
            <a:endCxn id="11" idx="2"/>
          </p:cNvCxnSpPr>
          <p:nvPr/>
        </p:nvCxnSpPr>
        <p:spPr>
          <a:xfrm flipH="1" flipV="1">
            <a:off x="10855197" y="4948238"/>
            <a:ext cx="1587" cy="485775"/>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sp>
        <p:nvSpPr>
          <p:cNvPr id="28" name="TextBox 2"/>
          <p:cNvSpPr txBox="1">
            <a:spLocks noChangeArrowheads="1"/>
          </p:cNvSpPr>
          <p:nvPr/>
        </p:nvSpPr>
        <p:spPr bwMode="auto">
          <a:xfrm>
            <a:off x="8277081" y="1912941"/>
            <a:ext cx="1585290" cy="120032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100">
                <a:solidFill>
                  <a:schemeClr val="tx1"/>
                </a:solidFill>
                <a:latin typeface="Arial" charset="0"/>
                <a:ea typeface="ＭＳ Ｐゴシック" charset="0"/>
                <a:cs typeface="ＭＳ Ｐゴシック" charset="0"/>
              </a:defRPr>
            </a:lvl1pPr>
            <a:lvl2pPr marL="742950" indent="-285750" eaLnBrk="0" hangingPunct="0">
              <a:defRPr sz="2100">
                <a:solidFill>
                  <a:schemeClr val="tx1"/>
                </a:solidFill>
                <a:latin typeface="Arial" charset="0"/>
                <a:ea typeface="ＭＳ Ｐゴシック" charset="0"/>
              </a:defRPr>
            </a:lvl2pPr>
            <a:lvl3pPr marL="1143000" indent="-228600" eaLnBrk="0" hangingPunct="0">
              <a:defRPr sz="2100">
                <a:solidFill>
                  <a:schemeClr val="tx1"/>
                </a:solidFill>
                <a:latin typeface="Arial" charset="0"/>
                <a:ea typeface="ＭＳ Ｐゴシック" charset="0"/>
              </a:defRPr>
            </a:lvl3pPr>
            <a:lvl4pPr marL="1600200" indent="-228600" eaLnBrk="0" hangingPunct="0">
              <a:defRPr sz="2100">
                <a:solidFill>
                  <a:schemeClr val="tx1"/>
                </a:solidFill>
                <a:latin typeface="Arial" charset="0"/>
                <a:ea typeface="ＭＳ Ｐゴシック" charset="0"/>
              </a:defRPr>
            </a:lvl4pPr>
            <a:lvl5pPr marL="2057400" indent="-228600" eaLnBrk="0" hangingPunct="0">
              <a:defRPr sz="2100">
                <a:solidFill>
                  <a:schemeClr val="tx1"/>
                </a:solidFill>
                <a:latin typeface="Arial" charset="0"/>
                <a:ea typeface="ＭＳ Ｐゴシック" charset="0"/>
              </a:defRPr>
            </a:lvl5pPr>
            <a:lvl6pPr marL="2514600" indent="-228600" defTabSz="1096963" eaLnBrk="0" fontAlgn="base" hangingPunct="0">
              <a:spcBef>
                <a:spcPct val="0"/>
              </a:spcBef>
              <a:spcAft>
                <a:spcPct val="0"/>
              </a:spcAft>
              <a:defRPr sz="2100">
                <a:solidFill>
                  <a:schemeClr val="tx1"/>
                </a:solidFill>
                <a:latin typeface="Arial" charset="0"/>
                <a:ea typeface="ＭＳ Ｐゴシック" charset="0"/>
              </a:defRPr>
            </a:lvl6pPr>
            <a:lvl7pPr marL="2971800" indent="-228600" defTabSz="1096963" eaLnBrk="0" fontAlgn="base" hangingPunct="0">
              <a:spcBef>
                <a:spcPct val="0"/>
              </a:spcBef>
              <a:spcAft>
                <a:spcPct val="0"/>
              </a:spcAft>
              <a:defRPr sz="2100">
                <a:solidFill>
                  <a:schemeClr val="tx1"/>
                </a:solidFill>
                <a:latin typeface="Arial" charset="0"/>
                <a:ea typeface="ＭＳ Ｐゴシック" charset="0"/>
              </a:defRPr>
            </a:lvl7pPr>
            <a:lvl8pPr marL="3429000" indent="-228600" defTabSz="1096963" eaLnBrk="0" fontAlgn="base" hangingPunct="0">
              <a:spcBef>
                <a:spcPct val="0"/>
              </a:spcBef>
              <a:spcAft>
                <a:spcPct val="0"/>
              </a:spcAft>
              <a:defRPr sz="2100">
                <a:solidFill>
                  <a:schemeClr val="tx1"/>
                </a:solidFill>
                <a:latin typeface="Arial" charset="0"/>
                <a:ea typeface="ＭＳ Ｐゴシック" charset="0"/>
              </a:defRPr>
            </a:lvl8pPr>
            <a:lvl9pPr marL="3886200" indent="-228600" defTabSz="1096963" eaLnBrk="0" fontAlgn="base" hangingPunct="0">
              <a:spcBef>
                <a:spcPct val="0"/>
              </a:spcBef>
              <a:spcAft>
                <a:spcPct val="0"/>
              </a:spcAft>
              <a:defRPr sz="2100">
                <a:solidFill>
                  <a:schemeClr val="tx1"/>
                </a:solidFill>
                <a:latin typeface="Arial" charset="0"/>
                <a:ea typeface="ＭＳ Ｐゴシック" charset="0"/>
              </a:defRPr>
            </a:lvl9pPr>
          </a:lstStyle>
          <a:p>
            <a:pPr algn="ctr" eaLnBrk="1" hangingPunct="1"/>
            <a:r>
              <a:rPr lang="en-US" sz="2400" dirty="0" smtClean="0">
                <a:latin typeface="Gill Sans MT" charset="0"/>
              </a:rPr>
              <a:t>Aggregated</a:t>
            </a:r>
          </a:p>
          <a:p>
            <a:pPr algn="ctr" eaLnBrk="1" hangingPunct="1"/>
            <a:r>
              <a:rPr lang="en-US" sz="2400" dirty="0" smtClean="0">
                <a:latin typeface="Gill Sans MT" charset="0"/>
              </a:rPr>
              <a:t>data</a:t>
            </a:r>
            <a:endParaRPr lang="en-US" sz="2400" dirty="0">
              <a:latin typeface="Gill Sans MT" charset="0"/>
            </a:endParaRPr>
          </a:p>
          <a:p>
            <a:pPr algn="ctr" eaLnBrk="1" hangingPunct="1"/>
            <a:endParaRPr lang="en-US" sz="2400" dirty="0">
              <a:latin typeface="Gill Sans MT" charset="0"/>
            </a:endParaRPr>
          </a:p>
        </p:txBody>
      </p:sp>
      <p:sp>
        <p:nvSpPr>
          <p:cNvPr id="29" name="TextBox 6"/>
          <p:cNvSpPr txBox="1">
            <a:spLocks noChangeArrowheads="1"/>
          </p:cNvSpPr>
          <p:nvPr/>
        </p:nvSpPr>
        <p:spPr bwMode="auto">
          <a:xfrm>
            <a:off x="7894901" y="5351901"/>
            <a:ext cx="2189162" cy="83099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100">
                <a:solidFill>
                  <a:schemeClr val="tx1"/>
                </a:solidFill>
                <a:latin typeface="Arial" charset="0"/>
                <a:ea typeface="ＭＳ Ｐゴシック" charset="0"/>
                <a:cs typeface="ＭＳ Ｐゴシック" charset="0"/>
              </a:defRPr>
            </a:lvl1pPr>
            <a:lvl2pPr marL="742950" indent="-285750" eaLnBrk="0" hangingPunct="0">
              <a:defRPr sz="2100">
                <a:solidFill>
                  <a:schemeClr val="tx1"/>
                </a:solidFill>
                <a:latin typeface="Arial" charset="0"/>
                <a:ea typeface="ＭＳ Ｐゴシック" charset="0"/>
              </a:defRPr>
            </a:lvl2pPr>
            <a:lvl3pPr marL="1143000" indent="-228600" eaLnBrk="0" hangingPunct="0">
              <a:defRPr sz="2100">
                <a:solidFill>
                  <a:schemeClr val="tx1"/>
                </a:solidFill>
                <a:latin typeface="Arial" charset="0"/>
                <a:ea typeface="ＭＳ Ｐゴシック" charset="0"/>
              </a:defRPr>
            </a:lvl3pPr>
            <a:lvl4pPr marL="1600200" indent="-228600" eaLnBrk="0" hangingPunct="0">
              <a:defRPr sz="2100">
                <a:solidFill>
                  <a:schemeClr val="tx1"/>
                </a:solidFill>
                <a:latin typeface="Arial" charset="0"/>
                <a:ea typeface="ＭＳ Ｐゴシック" charset="0"/>
              </a:defRPr>
            </a:lvl4pPr>
            <a:lvl5pPr marL="2057400" indent="-228600" eaLnBrk="0" hangingPunct="0">
              <a:defRPr sz="2100">
                <a:solidFill>
                  <a:schemeClr val="tx1"/>
                </a:solidFill>
                <a:latin typeface="Arial" charset="0"/>
                <a:ea typeface="ＭＳ Ｐゴシック" charset="0"/>
              </a:defRPr>
            </a:lvl5pPr>
            <a:lvl6pPr marL="2514600" indent="-228600" defTabSz="1096963" eaLnBrk="0" fontAlgn="base" hangingPunct="0">
              <a:spcBef>
                <a:spcPct val="0"/>
              </a:spcBef>
              <a:spcAft>
                <a:spcPct val="0"/>
              </a:spcAft>
              <a:defRPr sz="2100">
                <a:solidFill>
                  <a:schemeClr val="tx1"/>
                </a:solidFill>
                <a:latin typeface="Arial" charset="0"/>
                <a:ea typeface="ＭＳ Ｐゴシック" charset="0"/>
              </a:defRPr>
            </a:lvl6pPr>
            <a:lvl7pPr marL="2971800" indent="-228600" defTabSz="1096963" eaLnBrk="0" fontAlgn="base" hangingPunct="0">
              <a:spcBef>
                <a:spcPct val="0"/>
              </a:spcBef>
              <a:spcAft>
                <a:spcPct val="0"/>
              </a:spcAft>
              <a:defRPr sz="2100">
                <a:solidFill>
                  <a:schemeClr val="tx1"/>
                </a:solidFill>
                <a:latin typeface="Arial" charset="0"/>
                <a:ea typeface="ＭＳ Ｐゴシック" charset="0"/>
              </a:defRPr>
            </a:lvl7pPr>
            <a:lvl8pPr marL="3429000" indent="-228600" defTabSz="1096963" eaLnBrk="0" fontAlgn="base" hangingPunct="0">
              <a:spcBef>
                <a:spcPct val="0"/>
              </a:spcBef>
              <a:spcAft>
                <a:spcPct val="0"/>
              </a:spcAft>
              <a:defRPr sz="2100">
                <a:solidFill>
                  <a:schemeClr val="tx1"/>
                </a:solidFill>
                <a:latin typeface="Arial" charset="0"/>
                <a:ea typeface="ＭＳ Ｐゴシック" charset="0"/>
              </a:defRPr>
            </a:lvl8pPr>
            <a:lvl9pPr marL="3886200" indent="-228600" defTabSz="1096963" eaLnBrk="0" fontAlgn="base" hangingPunct="0">
              <a:spcBef>
                <a:spcPct val="0"/>
              </a:spcBef>
              <a:spcAft>
                <a:spcPct val="0"/>
              </a:spcAft>
              <a:defRPr sz="2100">
                <a:solidFill>
                  <a:schemeClr val="tx1"/>
                </a:solidFill>
                <a:latin typeface="Arial" charset="0"/>
                <a:ea typeface="ＭＳ Ｐゴシック" charset="0"/>
              </a:defRPr>
            </a:lvl9pPr>
          </a:lstStyle>
          <a:p>
            <a:pPr algn="ctr" eaLnBrk="1" hangingPunct="1"/>
            <a:r>
              <a:rPr lang="en-US" sz="2400" dirty="0">
                <a:latin typeface="Gill Sans MT" charset="0"/>
              </a:rPr>
              <a:t>Prepared </a:t>
            </a:r>
            <a:endParaRPr lang="en-US" sz="2400" dirty="0" smtClean="0">
              <a:latin typeface="Gill Sans MT" charset="0"/>
            </a:endParaRPr>
          </a:p>
          <a:p>
            <a:pPr algn="ctr" eaLnBrk="1" hangingPunct="1"/>
            <a:r>
              <a:rPr lang="en-US" sz="2400" dirty="0" smtClean="0">
                <a:latin typeface="Gill Sans MT" charset="0"/>
              </a:rPr>
              <a:t>data</a:t>
            </a:r>
            <a:endParaRPr lang="en-US" sz="2400" dirty="0">
              <a:latin typeface="Gill Sans MT" charset="0"/>
            </a:endParaRPr>
          </a:p>
        </p:txBody>
      </p:sp>
      <p:sp>
        <p:nvSpPr>
          <p:cNvPr id="30" name="TextBox 7"/>
          <p:cNvSpPr txBox="1">
            <a:spLocks noChangeArrowheads="1"/>
          </p:cNvSpPr>
          <p:nvPr/>
        </p:nvSpPr>
        <p:spPr bwMode="auto">
          <a:xfrm>
            <a:off x="7878594" y="3498138"/>
            <a:ext cx="2413000" cy="83099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100">
                <a:solidFill>
                  <a:schemeClr val="tx1"/>
                </a:solidFill>
                <a:latin typeface="Arial" charset="0"/>
                <a:ea typeface="ＭＳ Ｐゴシック" charset="0"/>
                <a:cs typeface="ＭＳ Ｐゴシック" charset="0"/>
              </a:defRPr>
            </a:lvl1pPr>
            <a:lvl2pPr marL="742950" indent="-285750" eaLnBrk="0" hangingPunct="0">
              <a:defRPr sz="2100">
                <a:solidFill>
                  <a:schemeClr val="tx1"/>
                </a:solidFill>
                <a:latin typeface="Arial" charset="0"/>
                <a:ea typeface="ＭＳ Ｐゴシック" charset="0"/>
              </a:defRPr>
            </a:lvl2pPr>
            <a:lvl3pPr marL="1143000" indent="-228600" eaLnBrk="0" hangingPunct="0">
              <a:defRPr sz="2100">
                <a:solidFill>
                  <a:schemeClr val="tx1"/>
                </a:solidFill>
                <a:latin typeface="Arial" charset="0"/>
                <a:ea typeface="ＭＳ Ｐゴシック" charset="0"/>
              </a:defRPr>
            </a:lvl3pPr>
            <a:lvl4pPr marL="1600200" indent="-228600" eaLnBrk="0" hangingPunct="0">
              <a:defRPr sz="2100">
                <a:solidFill>
                  <a:schemeClr val="tx1"/>
                </a:solidFill>
                <a:latin typeface="Arial" charset="0"/>
                <a:ea typeface="ＭＳ Ｐゴシック" charset="0"/>
              </a:defRPr>
            </a:lvl4pPr>
            <a:lvl5pPr marL="2057400" indent="-228600" eaLnBrk="0" hangingPunct="0">
              <a:defRPr sz="2100">
                <a:solidFill>
                  <a:schemeClr val="tx1"/>
                </a:solidFill>
                <a:latin typeface="Arial" charset="0"/>
                <a:ea typeface="ＭＳ Ｐゴシック" charset="0"/>
              </a:defRPr>
            </a:lvl5pPr>
            <a:lvl6pPr marL="2514600" indent="-228600" defTabSz="1096963" eaLnBrk="0" fontAlgn="base" hangingPunct="0">
              <a:spcBef>
                <a:spcPct val="0"/>
              </a:spcBef>
              <a:spcAft>
                <a:spcPct val="0"/>
              </a:spcAft>
              <a:defRPr sz="2100">
                <a:solidFill>
                  <a:schemeClr val="tx1"/>
                </a:solidFill>
                <a:latin typeface="Arial" charset="0"/>
                <a:ea typeface="ＭＳ Ｐゴシック" charset="0"/>
              </a:defRPr>
            </a:lvl6pPr>
            <a:lvl7pPr marL="2971800" indent="-228600" defTabSz="1096963" eaLnBrk="0" fontAlgn="base" hangingPunct="0">
              <a:spcBef>
                <a:spcPct val="0"/>
              </a:spcBef>
              <a:spcAft>
                <a:spcPct val="0"/>
              </a:spcAft>
              <a:defRPr sz="2100">
                <a:solidFill>
                  <a:schemeClr val="tx1"/>
                </a:solidFill>
                <a:latin typeface="Arial" charset="0"/>
                <a:ea typeface="ＭＳ Ｐゴシック" charset="0"/>
              </a:defRPr>
            </a:lvl7pPr>
            <a:lvl8pPr marL="3429000" indent="-228600" defTabSz="1096963" eaLnBrk="0" fontAlgn="base" hangingPunct="0">
              <a:spcBef>
                <a:spcPct val="0"/>
              </a:spcBef>
              <a:spcAft>
                <a:spcPct val="0"/>
              </a:spcAft>
              <a:defRPr sz="2100">
                <a:solidFill>
                  <a:schemeClr val="tx1"/>
                </a:solidFill>
                <a:latin typeface="Arial" charset="0"/>
                <a:ea typeface="ＭＳ Ｐゴシック" charset="0"/>
              </a:defRPr>
            </a:lvl8pPr>
            <a:lvl9pPr marL="3886200" indent="-228600" defTabSz="1096963" eaLnBrk="0" fontAlgn="base" hangingPunct="0">
              <a:spcBef>
                <a:spcPct val="0"/>
              </a:spcBef>
              <a:spcAft>
                <a:spcPct val="0"/>
              </a:spcAft>
              <a:defRPr sz="2100">
                <a:solidFill>
                  <a:schemeClr val="tx1"/>
                </a:solidFill>
                <a:latin typeface="Arial" charset="0"/>
                <a:ea typeface="ＭＳ Ｐゴシック" charset="0"/>
              </a:defRPr>
            </a:lvl9pPr>
          </a:lstStyle>
          <a:p>
            <a:pPr algn="ctr" eaLnBrk="1" hangingPunct="1"/>
            <a:r>
              <a:rPr lang="en-US" sz="2400" dirty="0">
                <a:latin typeface="Gill Sans MT" charset="0"/>
              </a:rPr>
              <a:t>Raw data </a:t>
            </a:r>
            <a:endParaRPr lang="en-US" sz="2400" dirty="0" smtClean="0">
              <a:latin typeface="Gill Sans MT" charset="0"/>
            </a:endParaRPr>
          </a:p>
          <a:p>
            <a:pPr algn="ctr" eaLnBrk="1" hangingPunct="1"/>
            <a:r>
              <a:rPr lang="en-US" sz="2400" dirty="0" smtClean="0">
                <a:latin typeface="Gill Sans MT" charset="0"/>
              </a:rPr>
              <a:t>(</a:t>
            </a:r>
            <a:r>
              <a:rPr lang="en-US" sz="2400" dirty="0">
                <a:latin typeface="Gill Sans MT" charset="0"/>
              </a:rPr>
              <a:t>large)</a:t>
            </a:r>
          </a:p>
        </p:txBody>
      </p:sp>
    </p:spTree>
    <p:extLst>
      <p:ext uri="{BB962C8B-B14F-4D97-AF65-F5344CB8AC3E}">
        <p14:creationId xmlns:p14="http://schemas.microsoft.com/office/powerpoint/2010/main" val="35380472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3340100" y="5207000"/>
            <a:ext cx="4140200" cy="1625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82880" tIns="146304" rIns="182880" bIns="146304"/>
          <a:lstStyle/>
          <a:p>
            <a:pPr algn="ctr" defTabSz="932472">
              <a:lnSpc>
                <a:spcPct val="90000"/>
              </a:lnSpc>
              <a:defRPr/>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3" name="Title 16"/>
          <p:cNvSpPr txBox="1">
            <a:spLocks/>
          </p:cNvSpPr>
          <p:nvPr/>
        </p:nvSpPr>
        <p:spPr>
          <a:xfrm>
            <a:off x="323088" y="347413"/>
            <a:ext cx="13987008" cy="1079598"/>
          </a:xfrm>
          <a:prstGeom prst="rect">
            <a:avLst/>
          </a:prstGeom>
        </p:spPr>
        <p:txBody>
          <a:bodyPr/>
          <a:lstStyle>
            <a:lvl1pPr algn="l" defTabSz="1306221" rtl="0" eaLnBrk="1" latinLnBrk="0" hangingPunct="1">
              <a:lnSpc>
                <a:spcPct val="90000"/>
              </a:lnSpc>
              <a:spcBef>
                <a:spcPct val="0"/>
              </a:spcBef>
              <a:buNone/>
              <a:defRPr sz="4500" b="0" i="0" kern="1200">
                <a:solidFill>
                  <a:schemeClr val="accent5"/>
                </a:solidFill>
                <a:latin typeface="+mj-lt"/>
                <a:ea typeface="+mj-ea"/>
                <a:cs typeface="Gill Sans MT"/>
              </a:defRPr>
            </a:lvl1pPr>
          </a:lstStyle>
          <a:p>
            <a:pPr defTabSz="1097278">
              <a:defRPr/>
            </a:pPr>
            <a:r>
              <a:rPr lang="en-US" smtClean="0">
                <a:ea typeface="+mn-ea"/>
              </a:rPr>
              <a:t>    Warm – Relational DB</a:t>
            </a:r>
            <a:endParaRPr lang="en-US" dirty="0">
              <a:ea typeface="+mn-ea"/>
            </a:endParaRPr>
          </a:p>
        </p:txBody>
      </p:sp>
      <p:sp>
        <p:nvSpPr>
          <p:cNvPr id="4" name="Text Placeholder 5"/>
          <p:cNvSpPr>
            <a:spLocks noGrp="1"/>
          </p:cNvSpPr>
          <p:nvPr>
            <p:ph type="body" sz="quarter" idx="4294967295"/>
          </p:nvPr>
        </p:nvSpPr>
        <p:spPr bwMode="auto">
          <a:xfrm>
            <a:off x="323850" y="1625600"/>
            <a:ext cx="13982700" cy="1862048"/>
          </a:xfrm>
          <a:prstGeom prst="rect">
            <a:avLst/>
          </a:prstGeom>
        </p:spPr>
        <p:txBody>
          <a:bodyPr numCol="1" anchor="t" anchorCtr="0" compatLnSpc="1">
            <a:prstTxWarp prst="textNoShape">
              <a:avLst/>
            </a:prstTxWarp>
          </a:bodyPr>
          <a:lstStyle/>
          <a:p>
            <a:pPr marL="0" indent="0" eaLnBrk="1" hangingPunct="1">
              <a:buNone/>
            </a:pPr>
            <a:r>
              <a:rPr lang="en-US" sz="3200" b="1" dirty="0">
                <a:solidFill>
                  <a:schemeClr val="tx2"/>
                </a:solidFill>
                <a:latin typeface="Arial Black" charset="0"/>
              </a:rPr>
              <a:t>Use Case</a:t>
            </a:r>
          </a:p>
          <a:p>
            <a:pPr lvl="1" eaLnBrk="1" hangingPunct="1"/>
            <a:r>
              <a:rPr lang="en-US" sz="2400" dirty="0">
                <a:solidFill>
                  <a:schemeClr val="tx2"/>
                </a:solidFill>
                <a:latin typeface="Arial" charset="0"/>
              </a:rPr>
              <a:t>Data/Reports Migrated from </a:t>
            </a:r>
            <a:r>
              <a:rPr lang="en-US" sz="2400" dirty="0" err="1" smtClean="0">
                <a:solidFill>
                  <a:schemeClr val="tx2"/>
                </a:solidFill>
                <a:latin typeface="Arial" charset="0"/>
              </a:rPr>
              <a:t>Hadoop</a:t>
            </a:r>
            <a:endParaRPr lang="en-US" sz="2400" dirty="0">
              <a:solidFill>
                <a:schemeClr val="tx2"/>
              </a:solidFill>
              <a:latin typeface="Arial" charset="0"/>
            </a:endParaRPr>
          </a:p>
          <a:p>
            <a:pPr lvl="1" eaLnBrk="1" hangingPunct="1"/>
            <a:r>
              <a:rPr lang="en-US" sz="2400" dirty="0" smtClean="0">
                <a:solidFill>
                  <a:schemeClr val="tx2"/>
                </a:solidFill>
                <a:latin typeface="Arial" charset="0"/>
              </a:rPr>
              <a:t>Regularly </a:t>
            </a:r>
            <a:r>
              <a:rPr lang="en-US" sz="2400" dirty="0">
                <a:solidFill>
                  <a:schemeClr val="tx2"/>
                </a:solidFill>
                <a:latin typeface="Arial" charset="0"/>
              </a:rPr>
              <a:t>Analyzed Data</a:t>
            </a:r>
          </a:p>
          <a:p>
            <a:pPr lvl="1" eaLnBrk="1" hangingPunct="1"/>
            <a:r>
              <a:rPr lang="en-US" sz="2400" dirty="0">
                <a:solidFill>
                  <a:schemeClr val="tx2"/>
                </a:solidFill>
                <a:latin typeface="Arial" charset="0"/>
              </a:rPr>
              <a:t>Production </a:t>
            </a:r>
            <a:r>
              <a:rPr lang="en-US" sz="2400" dirty="0" smtClean="0">
                <a:solidFill>
                  <a:schemeClr val="tx2"/>
                </a:solidFill>
                <a:latin typeface="Arial" charset="0"/>
              </a:rPr>
              <a:t>Reporting</a:t>
            </a:r>
            <a:endParaRPr lang="en-US" sz="2400" dirty="0">
              <a:solidFill>
                <a:schemeClr val="tx2"/>
              </a:solidFill>
              <a:latin typeface="Arial" charset="0"/>
            </a:endParaRPr>
          </a:p>
        </p:txBody>
      </p:sp>
      <p:sp>
        <p:nvSpPr>
          <p:cNvPr id="5" name="Rectangle 4"/>
          <p:cNvSpPr/>
          <p:nvPr/>
        </p:nvSpPr>
        <p:spPr bwMode="auto">
          <a:xfrm>
            <a:off x="673100" y="5384800"/>
            <a:ext cx="1943100" cy="12954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82880" tIns="146304" rIns="182880" bIns="146304"/>
          <a:lstStyle/>
          <a:p>
            <a:pPr algn="ctr" defTabSz="932472">
              <a:lnSpc>
                <a:spcPct val="90000"/>
              </a:lnSpc>
              <a:defRPr/>
            </a:pPr>
            <a:r>
              <a:rPr lang="en-US" sz="2000" dirty="0">
                <a:gradFill>
                  <a:gsLst>
                    <a:gs pos="0">
                      <a:srgbClr val="FFFFFF"/>
                    </a:gs>
                    <a:gs pos="100000">
                      <a:srgbClr val="FFFFFF"/>
                    </a:gs>
                  </a:gsLst>
                  <a:lin ang="5400000" scaled="0"/>
                </a:gradFill>
                <a:ea typeface="Segoe UI" pitchFamily="34" charset="0"/>
                <a:cs typeface="Segoe UI" pitchFamily="34" charset="0"/>
              </a:rPr>
              <a:t>Ingestion:</a:t>
            </a:r>
          </a:p>
          <a:p>
            <a:pPr algn="ctr" defTabSz="932472">
              <a:lnSpc>
                <a:spcPct val="90000"/>
              </a:lnSpc>
              <a:defRPr/>
            </a:pPr>
            <a:r>
              <a:rPr lang="en-US" sz="2000" dirty="0">
                <a:gradFill>
                  <a:gsLst>
                    <a:gs pos="0">
                      <a:srgbClr val="FFFFFF"/>
                    </a:gs>
                    <a:gs pos="100000">
                      <a:srgbClr val="FFFFFF"/>
                    </a:gs>
                  </a:gsLst>
                  <a:lin ang="5400000" scaled="0"/>
                </a:gradFill>
                <a:ea typeface="Segoe UI" pitchFamily="34" charset="0"/>
                <a:cs typeface="Segoe UI" pitchFamily="34" charset="0"/>
              </a:rPr>
              <a:t>Apps &amp; Streams</a:t>
            </a:r>
          </a:p>
        </p:txBody>
      </p:sp>
      <p:sp>
        <p:nvSpPr>
          <p:cNvPr id="6" name="Rectangle 5"/>
          <p:cNvSpPr/>
          <p:nvPr/>
        </p:nvSpPr>
        <p:spPr bwMode="auto">
          <a:xfrm>
            <a:off x="3619500" y="5448300"/>
            <a:ext cx="1739900" cy="11049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82880" tIns="146304" rIns="182880" bIns="146304"/>
          <a:lstStyle/>
          <a:p>
            <a:pPr algn="ctr" defTabSz="932472">
              <a:lnSpc>
                <a:spcPct val="90000"/>
              </a:lnSpc>
              <a:defRPr/>
            </a:pPr>
            <a:endParaRPr lang="en-US" sz="2000" dirty="0">
              <a:solidFill>
                <a:schemeClr val="accent5"/>
              </a:solidFill>
              <a:ea typeface="Segoe UI" pitchFamily="34" charset="0"/>
              <a:cs typeface="Segoe UI" pitchFamily="34" charset="0"/>
            </a:endParaRPr>
          </a:p>
          <a:p>
            <a:pPr algn="ctr" defTabSz="932472">
              <a:lnSpc>
                <a:spcPct val="90000"/>
              </a:lnSpc>
              <a:defRPr/>
            </a:pPr>
            <a:r>
              <a:rPr lang="en-US" sz="2000" dirty="0">
                <a:solidFill>
                  <a:schemeClr val="accent5"/>
                </a:solidFill>
                <a:ea typeface="Segoe UI" pitchFamily="34" charset="0"/>
                <a:cs typeface="Segoe UI" pitchFamily="34" charset="0"/>
              </a:rPr>
              <a:t>HDFS</a:t>
            </a:r>
          </a:p>
        </p:txBody>
      </p:sp>
      <p:sp>
        <p:nvSpPr>
          <p:cNvPr id="7" name="Rectangle 6"/>
          <p:cNvSpPr/>
          <p:nvPr/>
        </p:nvSpPr>
        <p:spPr bwMode="auto">
          <a:xfrm>
            <a:off x="5638800" y="5448300"/>
            <a:ext cx="1562100" cy="11176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82880" tIns="146304" rIns="182880" bIns="146304"/>
          <a:lstStyle/>
          <a:p>
            <a:pPr algn="ctr" defTabSz="932472">
              <a:lnSpc>
                <a:spcPct val="90000"/>
              </a:lnSpc>
              <a:defRPr/>
            </a:pPr>
            <a:endParaRPr lang="en-US" sz="2000" dirty="0">
              <a:solidFill>
                <a:schemeClr val="accent5"/>
              </a:solidFill>
              <a:ea typeface="Segoe UI" pitchFamily="34" charset="0"/>
              <a:cs typeface="Segoe UI" pitchFamily="34" charset="0"/>
            </a:endParaRPr>
          </a:p>
          <a:p>
            <a:pPr algn="ctr" defTabSz="932472">
              <a:lnSpc>
                <a:spcPct val="90000"/>
              </a:lnSpc>
              <a:defRPr/>
            </a:pPr>
            <a:r>
              <a:rPr lang="en-US" sz="2000" dirty="0">
                <a:solidFill>
                  <a:schemeClr val="accent5"/>
                </a:solidFill>
                <a:ea typeface="Segoe UI" pitchFamily="34" charset="0"/>
                <a:cs typeface="Segoe UI" pitchFamily="34" charset="0"/>
              </a:rPr>
              <a:t>Hive</a:t>
            </a:r>
          </a:p>
        </p:txBody>
      </p:sp>
      <p:pic>
        <p:nvPicPr>
          <p:cNvPr id="8" name="Picture 7" descr="Tableau_sparkle_400x400.jp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44200" y="5422900"/>
            <a:ext cx="1155700" cy="1155700"/>
          </a:xfrm>
          <a:prstGeom prst="rect">
            <a:avLst/>
          </a:prstGeom>
          <a:ln w="38100">
            <a:solidFill>
              <a:schemeClr val="accent5"/>
            </a:solidFill>
          </a:ln>
        </p:spPr>
      </p:pic>
      <p:cxnSp>
        <p:nvCxnSpPr>
          <p:cNvPr id="9" name="Straight Arrow Connector 8"/>
          <p:cNvCxnSpPr/>
          <p:nvPr/>
        </p:nvCxnSpPr>
        <p:spPr>
          <a:xfrm>
            <a:off x="2628900" y="6032500"/>
            <a:ext cx="736600" cy="0"/>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sp>
        <p:nvSpPr>
          <p:cNvPr id="10" name="Text Placeholder 2"/>
          <p:cNvSpPr txBox="1">
            <a:spLocks/>
          </p:cNvSpPr>
          <p:nvPr/>
        </p:nvSpPr>
        <p:spPr>
          <a:xfrm>
            <a:off x="4864100" y="4751388"/>
            <a:ext cx="1498600" cy="582612"/>
          </a:xfrm>
          <a:prstGeom prst="rect">
            <a:avLst/>
          </a:prstGeom>
        </p:spPr>
        <p:txBody>
          <a:bodyPr lIns="146304" tIns="91440" rIns="146304" bIns="91440">
            <a:normAutofit/>
          </a:bodyPr>
          <a:lstStyle>
            <a:lvl1pPr marL="0" indent="0" algn="l" defTabSz="1096963" rtl="0" eaLnBrk="0" fontAlgn="base" hangingPunct="0">
              <a:lnSpc>
                <a:spcPct val="90000"/>
              </a:lnSpc>
              <a:spcBef>
                <a:spcPts val="1200"/>
              </a:spcBef>
              <a:spcAft>
                <a:spcPct val="0"/>
              </a:spcAft>
              <a:buSzPct val="90000"/>
              <a:buFont typeface="Arial" charset="0"/>
              <a:buNone/>
              <a:defRPr sz="3600" kern="1200">
                <a:gradFill>
                  <a:gsLst>
                    <a:gs pos="57576">
                      <a:schemeClr val="tx1"/>
                    </a:gs>
                    <a:gs pos="35000">
                      <a:schemeClr val="tx1"/>
                    </a:gs>
                  </a:gsLst>
                  <a:lin ang="5400000" scaled="0"/>
                </a:gradFill>
                <a:latin typeface="+mj-lt"/>
                <a:ea typeface="ＭＳ Ｐゴシック" charset="0"/>
                <a:cs typeface="ＭＳ Ｐゴシック" charset="0"/>
              </a:defRPr>
            </a:lvl1pPr>
            <a:lvl2pPr marL="0" indent="0" algn="l" defTabSz="1096963" rtl="0" eaLnBrk="0" fontAlgn="base" hangingPunct="0">
              <a:lnSpc>
                <a:spcPct val="90000"/>
              </a:lnSpc>
              <a:spcBef>
                <a:spcPts val="600"/>
              </a:spcBef>
              <a:spcAft>
                <a:spcPct val="0"/>
              </a:spcAft>
              <a:buSzPct val="90000"/>
              <a:buFontTx/>
              <a:buNone/>
              <a:defRPr sz="2400" kern="1200">
                <a:gradFill>
                  <a:gsLst>
                    <a:gs pos="57576">
                      <a:schemeClr val="tx1"/>
                    </a:gs>
                    <a:gs pos="35000">
                      <a:schemeClr val="tx1"/>
                    </a:gs>
                  </a:gsLst>
                  <a:lin ang="5400000" scaled="0"/>
                </a:gradFill>
                <a:latin typeface="+mn-lt"/>
                <a:ea typeface="ＭＳ Ｐゴシック" charset="0"/>
                <a:cs typeface="+mn-cs"/>
              </a:defRPr>
            </a:lvl2pPr>
            <a:lvl3pPr marL="268925" indent="0" algn="l" defTabSz="1096963" rtl="0" eaLnBrk="0" fontAlgn="base" hangingPunct="0">
              <a:lnSpc>
                <a:spcPct val="90000"/>
              </a:lnSpc>
              <a:spcBef>
                <a:spcPts val="600"/>
              </a:spcBef>
              <a:spcAft>
                <a:spcPct val="0"/>
              </a:spcAft>
              <a:buSzPct val="90000"/>
              <a:buFont typeface="Arial" charset="0"/>
              <a:buNone/>
              <a:defRPr sz="2400" kern="1200">
                <a:gradFill>
                  <a:gsLst>
                    <a:gs pos="57576">
                      <a:schemeClr val="tx1"/>
                    </a:gs>
                    <a:gs pos="35000">
                      <a:schemeClr val="tx1"/>
                    </a:gs>
                  </a:gsLst>
                  <a:lin ang="5400000" scaled="0"/>
                </a:gradFill>
                <a:latin typeface="+mn-lt"/>
                <a:ea typeface="ＭＳ Ｐゴシック" charset="0"/>
                <a:cs typeface="+mn-cs"/>
              </a:defRPr>
            </a:lvl3pPr>
            <a:lvl4pPr marL="537850" indent="0" algn="l" defTabSz="1096963" rtl="0" eaLnBrk="0" fontAlgn="base" hangingPunct="0">
              <a:lnSpc>
                <a:spcPct val="90000"/>
              </a:lnSpc>
              <a:spcBef>
                <a:spcPts val="600"/>
              </a:spcBef>
              <a:spcAft>
                <a:spcPct val="0"/>
              </a:spcAft>
              <a:buSzPct val="90000"/>
              <a:buFont typeface="Arial" charset="0"/>
              <a:buNone/>
              <a:defRPr sz="2000" kern="1200">
                <a:gradFill>
                  <a:gsLst>
                    <a:gs pos="57576">
                      <a:schemeClr val="tx1"/>
                    </a:gs>
                    <a:gs pos="35000">
                      <a:schemeClr val="tx1"/>
                    </a:gs>
                  </a:gsLst>
                  <a:lin ang="5400000" scaled="0"/>
                </a:gradFill>
                <a:latin typeface="+mn-lt"/>
                <a:ea typeface="ＭＳ Ｐゴシック" charset="0"/>
                <a:cs typeface="+mn-cs"/>
              </a:defRPr>
            </a:lvl4pPr>
            <a:lvl5pPr marL="806775" indent="0" algn="l" defTabSz="1096963" rtl="0" eaLnBrk="0" fontAlgn="base" hangingPunct="0">
              <a:lnSpc>
                <a:spcPct val="90000"/>
              </a:lnSpc>
              <a:spcBef>
                <a:spcPts val="600"/>
              </a:spcBef>
              <a:spcAft>
                <a:spcPct val="0"/>
              </a:spcAft>
              <a:buSzPct val="90000"/>
              <a:buFont typeface="Arial" charset="0"/>
              <a:buNone/>
              <a:defRPr sz="2000" kern="1200">
                <a:gradFill>
                  <a:gsLst>
                    <a:gs pos="57576">
                      <a:schemeClr val="tx1"/>
                    </a:gs>
                    <a:gs pos="35000">
                      <a:schemeClr val="tx1"/>
                    </a:gs>
                  </a:gsLst>
                  <a:lin ang="5400000" scaled="0"/>
                </a:gradFill>
                <a:latin typeface="+mn-lt"/>
                <a:ea typeface="ＭＳ Ｐゴシック" charset="0"/>
                <a:cs typeface="+mn-cs"/>
              </a:defRPr>
            </a:lvl5pPr>
            <a:lvl6pPr marL="301751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6pPr>
            <a:lvl7pPr marL="356615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7pPr>
            <a:lvl8pPr marL="411479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8pPr>
            <a:lvl9pPr marL="466343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9pPr>
          </a:lstStyle>
          <a:p>
            <a:pPr lvl="1" defTabSz="1097278" eaLnBrk="1" fontAlgn="auto" hangingPunct="1">
              <a:spcAft>
                <a:spcPts val="0"/>
              </a:spcAft>
              <a:defRPr/>
            </a:pPr>
            <a:r>
              <a:rPr lang="en-US" sz="2000" dirty="0" err="1" smtClean="0">
                <a:solidFill>
                  <a:srgbClr val="13849A"/>
                </a:solidFill>
                <a:ea typeface="+mn-ea"/>
              </a:rPr>
              <a:t>Hadoop</a:t>
            </a:r>
            <a:endParaRPr lang="en-US" dirty="0" smtClean="0">
              <a:solidFill>
                <a:srgbClr val="13849A"/>
              </a:solidFill>
              <a:ea typeface="+mn-ea"/>
            </a:endParaRPr>
          </a:p>
        </p:txBody>
      </p:sp>
      <p:pic>
        <p:nvPicPr>
          <p:cNvPr id="13" name="Picture 1" descr="spidie_Database_Shape.png"/>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102600" y="5219700"/>
            <a:ext cx="1955800" cy="1485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4" name="Text Placeholder 2"/>
          <p:cNvSpPr txBox="1">
            <a:spLocks/>
          </p:cNvSpPr>
          <p:nvPr/>
        </p:nvSpPr>
        <p:spPr>
          <a:xfrm>
            <a:off x="8496300" y="5691188"/>
            <a:ext cx="1498600" cy="849312"/>
          </a:xfrm>
          <a:prstGeom prst="rect">
            <a:avLst/>
          </a:prstGeom>
        </p:spPr>
        <p:txBody>
          <a:bodyPr lIns="146304" tIns="91440" rIns="146304" bIns="91440">
            <a:normAutofit/>
          </a:bodyPr>
          <a:lstStyle>
            <a:lvl1pPr marL="0" indent="0" algn="l" defTabSz="1096963" rtl="0" eaLnBrk="0" fontAlgn="base" hangingPunct="0">
              <a:lnSpc>
                <a:spcPct val="90000"/>
              </a:lnSpc>
              <a:spcBef>
                <a:spcPts val="1200"/>
              </a:spcBef>
              <a:spcAft>
                <a:spcPct val="0"/>
              </a:spcAft>
              <a:buSzPct val="90000"/>
              <a:buFont typeface="Arial" charset="0"/>
              <a:buNone/>
              <a:defRPr sz="3600" kern="1200">
                <a:gradFill>
                  <a:gsLst>
                    <a:gs pos="57576">
                      <a:schemeClr val="tx1"/>
                    </a:gs>
                    <a:gs pos="35000">
                      <a:schemeClr val="tx1"/>
                    </a:gs>
                  </a:gsLst>
                  <a:lin ang="5400000" scaled="0"/>
                </a:gradFill>
                <a:latin typeface="+mj-lt"/>
                <a:ea typeface="ＭＳ Ｐゴシック" charset="0"/>
                <a:cs typeface="ＭＳ Ｐゴシック" charset="0"/>
              </a:defRPr>
            </a:lvl1pPr>
            <a:lvl2pPr marL="0" indent="0" algn="l" defTabSz="1096963" rtl="0" eaLnBrk="0" fontAlgn="base" hangingPunct="0">
              <a:lnSpc>
                <a:spcPct val="90000"/>
              </a:lnSpc>
              <a:spcBef>
                <a:spcPts val="600"/>
              </a:spcBef>
              <a:spcAft>
                <a:spcPct val="0"/>
              </a:spcAft>
              <a:buSzPct val="90000"/>
              <a:buFontTx/>
              <a:buNone/>
              <a:defRPr sz="2400" kern="1200">
                <a:gradFill>
                  <a:gsLst>
                    <a:gs pos="57576">
                      <a:schemeClr val="tx1"/>
                    </a:gs>
                    <a:gs pos="35000">
                      <a:schemeClr val="tx1"/>
                    </a:gs>
                  </a:gsLst>
                  <a:lin ang="5400000" scaled="0"/>
                </a:gradFill>
                <a:latin typeface="+mn-lt"/>
                <a:ea typeface="ＭＳ Ｐゴシック" charset="0"/>
                <a:cs typeface="+mn-cs"/>
              </a:defRPr>
            </a:lvl2pPr>
            <a:lvl3pPr marL="268925" indent="0" algn="l" defTabSz="1096963" rtl="0" eaLnBrk="0" fontAlgn="base" hangingPunct="0">
              <a:lnSpc>
                <a:spcPct val="90000"/>
              </a:lnSpc>
              <a:spcBef>
                <a:spcPts val="600"/>
              </a:spcBef>
              <a:spcAft>
                <a:spcPct val="0"/>
              </a:spcAft>
              <a:buSzPct val="90000"/>
              <a:buFont typeface="Arial" charset="0"/>
              <a:buNone/>
              <a:defRPr sz="2400" kern="1200">
                <a:gradFill>
                  <a:gsLst>
                    <a:gs pos="57576">
                      <a:schemeClr val="tx1"/>
                    </a:gs>
                    <a:gs pos="35000">
                      <a:schemeClr val="tx1"/>
                    </a:gs>
                  </a:gsLst>
                  <a:lin ang="5400000" scaled="0"/>
                </a:gradFill>
                <a:latin typeface="+mn-lt"/>
                <a:ea typeface="ＭＳ Ｐゴシック" charset="0"/>
                <a:cs typeface="+mn-cs"/>
              </a:defRPr>
            </a:lvl3pPr>
            <a:lvl4pPr marL="537850" indent="0" algn="l" defTabSz="1096963" rtl="0" eaLnBrk="0" fontAlgn="base" hangingPunct="0">
              <a:lnSpc>
                <a:spcPct val="90000"/>
              </a:lnSpc>
              <a:spcBef>
                <a:spcPts val="600"/>
              </a:spcBef>
              <a:spcAft>
                <a:spcPct val="0"/>
              </a:spcAft>
              <a:buSzPct val="90000"/>
              <a:buFont typeface="Arial" charset="0"/>
              <a:buNone/>
              <a:defRPr sz="2000" kern="1200">
                <a:gradFill>
                  <a:gsLst>
                    <a:gs pos="57576">
                      <a:schemeClr val="tx1"/>
                    </a:gs>
                    <a:gs pos="35000">
                      <a:schemeClr val="tx1"/>
                    </a:gs>
                  </a:gsLst>
                  <a:lin ang="5400000" scaled="0"/>
                </a:gradFill>
                <a:latin typeface="+mn-lt"/>
                <a:ea typeface="ＭＳ Ｐゴシック" charset="0"/>
                <a:cs typeface="+mn-cs"/>
              </a:defRPr>
            </a:lvl4pPr>
            <a:lvl5pPr marL="806775" indent="0" algn="l" defTabSz="1096963" rtl="0" eaLnBrk="0" fontAlgn="base" hangingPunct="0">
              <a:lnSpc>
                <a:spcPct val="90000"/>
              </a:lnSpc>
              <a:spcBef>
                <a:spcPts val="600"/>
              </a:spcBef>
              <a:spcAft>
                <a:spcPct val="0"/>
              </a:spcAft>
              <a:buSzPct val="90000"/>
              <a:buFont typeface="Arial" charset="0"/>
              <a:buNone/>
              <a:defRPr sz="2000" kern="1200">
                <a:gradFill>
                  <a:gsLst>
                    <a:gs pos="57576">
                      <a:schemeClr val="tx1"/>
                    </a:gs>
                    <a:gs pos="35000">
                      <a:schemeClr val="tx1"/>
                    </a:gs>
                  </a:gsLst>
                  <a:lin ang="5400000" scaled="0"/>
                </a:gradFill>
                <a:latin typeface="+mn-lt"/>
                <a:ea typeface="ＭＳ Ｐゴシック" charset="0"/>
                <a:cs typeface="+mn-cs"/>
              </a:defRPr>
            </a:lvl5pPr>
            <a:lvl6pPr marL="301751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6pPr>
            <a:lvl7pPr marL="356615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7pPr>
            <a:lvl8pPr marL="411479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8pPr>
            <a:lvl9pPr marL="466343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9pPr>
          </a:lstStyle>
          <a:p>
            <a:pPr lvl="1" defTabSz="1097278" eaLnBrk="1" fontAlgn="auto" hangingPunct="1">
              <a:spcAft>
                <a:spcPts val="0"/>
              </a:spcAft>
              <a:defRPr/>
            </a:pPr>
            <a:r>
              <a:rPr lang="en-US" sz="2000" dirty="0" smtClean="0">
                <a:solidFill>
                  <a:srgbClr val="13849A"/>
                </a:solidFill>
                <a:ea typeface="+mn-ea"/>
              </a:rPr>
              <a:t>Relational</a:t>
            </a:r>
          </a:p>
          <a:p>
            <a:pPr lvl="1" defTabSz="1097278" eaLnBrk="1" fontAlgn="auto" hangingPunct="1">
              <a:spcAft>
                <a:spcPts val="0"/>
              </a:spcAft>
              <a:defRPr/>
            </a:pPr>
            <a:r>
              <a:rPr lang="en-US" sz="2000" dirty="0" smtClean="0">
                <a:solidFill>
                  <a:srgbClr val="13849A"/>
                </a:solidFill>
                <a:ea typeface="+mn-ea"/>
              </a:rPr>
              <a:t>DB</a:t>
            </a:r>
            <a:endParaRPr lang="en-US" dirty="0" smtClean="0">
              <a:solidFill>
                <a:srgbClr val="13849A"/>
              </a:solidFill>
              <a:ea typeface="+mn-ea"/>
            </a:endParaRPr>
          </a:p>
        </p:txBody>
      </p:sp>
      <p:cxnSp>
        <p:nvCxnSpPr>
          <p:cNvPr id="15" name="Straight Arrow Connector 14"/>
          <p:cNvCxnSpPr/>
          <p:nvPr/>
        </p:nvCxnSpPr>
        <p:spPr>
          <a:xfrm>
            <a:off x="9982200" y="6007100"/>
            <a:ext cx="736600" cy="0"/>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a:off x="7467600" y="5994400"/>
            <a:ext cx="736600" cy="0"/>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sp>
        <p:nvSpPr>
          <p:cNvPr id="17" name="Text Placeholder 5"/>
          <p:cNvSpPr txBox="1">
            <a:spLocks/>
          </p:cNvSpPr>
          <p:nvPr/>
        </p:nvSpPr>
        <p:spPr bwMode="auto">
          <a:xfrm>
            <a:off x="7993802" y="1625600"/>
            <a:ext cx="6312747" cy="2680734"/>
          </a:xfrm>
          <a:prstGeom prst="rect">
            <a:avLst/>
          </a:prstGeom>
        </p:spPr>
        <p:txBody>
          <a:bodyPr vert="horz" wrap="square" lIns="146304" tIns="91440" rIns="146304" bIns="91440" numCol="1" rtlCol="0" anchor="t" anchorCtr="0" compatLnSpc="1">
            <a:prstTxWarp prst="textNoShape">
              <a:avLst/>
            </a:prstTxWarp>
            <a:spAutoFit/>
          </a:bodyPr>
          <a:lstStyle>
            <a:lvl1pPr marL="0" indent="0" algn="l" defTabSz="1096963" rtl="0" eaLnBrk="0" fontAlgn="base" hangingPunct="0">
              <a:lnSpc>
                <a:spcPct val="90000"/>
              </a:lnSpc>
              <a:spcBef>
                <a:spcPts val="1200"/>
              </a:spcBef>
              <a:spcAft>
                <a:spcPct val="0"/>
              </a:spcAft>
              <a:buSzPct val="90000"/>
              <a:buFont typeface="Arial" charset="0"/>
              <a:buNone/>
              <a:defRPr sz="3600" kern="1200">
                <a:gradFill>
                  <a:gsLst>
                    <a:gs pos="57576">
                      <a:schemeClr val="tx1"/>
                    </a:gs>
                    <a:gs pos="35000">
                      <a:schemeClr val="tx1"/>
                    </a:gs>
                  </a:gsLst>
                  <a:lin ang="5400000" scaled="0"/>
                </a:gradFill>
                <a:latin typeface="+mj-lt"/>
                <a:ea typeface="ＭＳ Ｐゴシック" charset="0"/>
                <a:cs typeface="ＭＳ Ｐゴシック" charset="0"/>
              </a:defRPr>
            </a:lvl1pPr>
            <a:lvl2pPr marL="0" indent="0" algn="l" defTabSz="1096963" rtl="0" eaLnBrk="0" fontAlgn="base" hangingPunct="0">
              <a:lnSpc>
                <a:spcPct val="90000"/>
              </a:lnSpc>
              <a:spcBef>
                <a:spcPts val="600"/>
              </a:spcBef>
              <a:spcAft>
                <a:spcPct val="0"/>
              </a:spcAft>
              <a:buSzPct val="90000"/>
              <a:buFontTx/>
              <a:buNone/>
              <a:defRPr sz="2400" kern="1200">
                <a:gradFill>
                  <a:gsLst>
                    <a:gs pos="57576">
                      <a:schemeClr val="tx1"/>
                    </a:gs>
                    <a:gs pos="35000">
                      <a:schemeClr val="tx1"/>
                    </a:gs>
                  </a:gsLst>
                  <a:lin ang="5400000" scaled="0"/>
                </a:gradFill>
                <a:latin typeface="+mn-lt"/>
                <a:ea typeface="ＭＳ Ｐゴシック" charset="0"/>
                <a:cs typeface="+mn-cs"/>
              </a:defRPr>
            </a:lvl2pPr>
            <a:lvl3pPr marL="268925" indent="0" algn="l" defTabSz="1096963" rtl="0" eaLnBrk="0" fontAlgn="base" hangingPunct="0">
              <a:lnSpc>
                <a:spcPct val="90000"/>
              </a:lnSpc>
              <a:spcBef>
                <a:spcPts val="600"/>
              </a:spcBef>
              <a:spcAft>
                <a:spcPct val="0"/>
              </a:spcAft>
              <a:buSzPct val="90000"/>
              <a:buFont typeface="Arial" charset="0"/>
              <a:buNone/>
              <a:defRPr sz="2400" kern="1200">
                <a:gradFill>
                  <a:gsLst>
                    <a:gs pos="57576">
                      <a:schemeClr val="tx1"/>
                    </a:gs>
                    <a:gs pos="35000">
                      <a:schemeClr val="tx1"/>
                    </a:gs>
                  </a:gsLst>
                  <a:lin ang="5400000" scaled="0"/>
                </a:gradFill>
                <a:latin typeface="+mn-lt"/>
                <a:ea typeface="ＭＳ Ｐゴシック" charset="0"/>
                <a:cs typeface="+mn-cs"/>
              </a:defRPr>
            </a:lvl3pPr>
            <a:lvl4pPr marL="537850" indent="0" algn="l" defTabSz="1096963" rtl="0" eaLnBrk="0" fontAlgn="base" hangingPunct="0">
              <a:lnSpc>
                <a:spcPct val="90000"/>
              </a:lnSpc>
              <a:spcBef>
                <a:spcPts val="600"/>
              </a:spcBef>
              <a:spcAft>
                <a:spcPct val="0"/>
              </a:spcAft>
              <a:buSzPct val="90000"/>
              <a:buFont typeface="Arial" charset="0"/>
              <a:buNone/>
              <a:defRPr sz="2000" kern="1200">
                <a:gradFill>
                  <a:gsLst>
                    <a:gs pos="57576">
                      <a:schemeClr val="tx1"/>
                    </a:gs>
                    <a:gs pos="35000">
                      <a:schemeClr val="tx1"/>
                    </a:gs>
                  </a:gsLst>
                  <a:lin ang="5400000" scaled="0"/>
                </a:gradFill>
                <a:latin typeface="+mn-lt"/>
                <a:ea typeface="ＭＳ Ｐゴシック" charset="0"/>
                <a:cs typeface="+mn-cs"/>
              </a:defRPr>
            </a:lvl4pPr>
            <a:lvl5pPr marL="806775" indent="0" algn="l" defTabSz="1096963" rtl="0" eaLnBrk="0" fontAlgn="base" hangingPunct="0">
              <a:lnSpc>
                <a:spcPct val="90000"/>
              </a:lnSpc>
              <a:spcBef>
                <a:spcPts val="600"/>
              </a:spcBef>
              <a:spcAft>
                <a:spcPct val="0"/>
              </a:spcAft>
              <a:buSzPct val="90000"/>
              <a:buFont typeface="Arial" charset="0"/>
              <a:buNone/>
              <a:defRPr sz="2000" kern="1200">
                <a:gradFill>
                  <a:gsLst>
                    <a:gs pos="57576">
                      <a:schemeClr val="tx1"/>
                    </a:gs>
                    <a:gs pos="35000">
                      <a:schemeClr val="tx1"/>
                    </a:gs>
                  </a:gsLst>
                  <a:lin ang="5400000" scaled="0"/>
                </a:gradFill>
                <a:latin typeface="+mn-lt"/>
                <a:ea typeface="ＭＳ Ｐゴシック" charset="0"/>
                <a:cs typeface="+mn-cs"/>
              </a:defRPr>
            </a:lvl5pPr>
            <a:lvl6pPr marL="301751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6pPr>
            <a:lvl7pPr marL="356615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7pPr>
            <a:lvl8pPr marL="411479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8pPr>
            <a:lvl9pPr marL="466343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9pPr>
          </a:lstStyle>
          <a:p>
            <a:pPr eaLnBrk="1" hangingPunct="1"/>
            <a:r>
              <a:rPr lang="en-US" sz="3200" b="1" dirty="0" smtClean="0">
                <a:solidFill>
                  <a:schemeClr val="tx2"/>
                </a:solidFill>
                <a:latin typeface="Arial Black" charset="0"/>
              </a:rPr>
              <a:t>Technologies</a:t>
            </a:r>
          </a:p>
          <a:p>
            <a:pPr lvl="1" eaLnBrk="1" hangingPunct="1"/>
            <a:r>
              <a:rPr lang="en-US" dirty="0" smtClean="0">
                <a:solidFill>
                  <a:schemeClr val="tx2"/>
                </a:solidFill>
                <a:latin typeface="Arial" charset="0"/>
              </a:rPr>
              <a:t>Microsoft SQL Server</a:t>
            </a:r>
          </a:p>
          <a:p>
            <a:pPr lvl="1" eaLnBrk="1" hangingPunct="1"/>
            <a:r>
              <a:rPr lang="en-US" dirty="0" smtClean="0">
                <a:solidFill>
                  <a:schemeClr val="tx2"/>
                </a:solidFill>
                <a:latin typeface="Arial" charset="0"/>
              </a:rPr>
              <a:t>Oracle</a:t>
            </a:r>
          </a:p>
          <a:p>
            <a:pPr lvl="1" eaLnBrk="1" hangingPunct="1"/>
            <a:r>
              <a:rPr lang="en-US" dirty="0" smtClean="0">
                <a:solidFill>
                  <a:schemeClr val="tx2"/>
                </a:solidFill>
                <a:latin typeface="Arial" charset="0"/>
              </a:rPr>
              <a:t>MySQL</a:t>
            </a:r>
          </a:p>
          <a:p>
            <a:pPr lvl="1" eaLnBrk="1" hangingPunct="1"/>
            <a:r>
              <a:rPr lang="en-US" dirty="0" err="1" smtClean="0">
                <a:solidFill>
                  <a:schemeClr val="tx2"/>
                </a:solidFill>
                <a:latin typeface="Arial" charset="0"/>
              </a:rPr>
              <a:t>PostgreSQL</a:t>
            </a:r>
            <a:endParaRPr lang="en-US" dirty="0" smtClean="0">
              <a:solidFill>
                <a:schemeClr val="tx2"/>
              </a:solidFill>
              <a:latin typeface="Arial" charset="0"/>
            </a:endParaRPr>
          </a:p>
          <a:p>
            <a:pPr lvl="1" eaLnBrk="1" hangingPunct="1"/>
            <a:r>
              <a:rPr lang="en-US" dirty="0" smtClean="0">
                <a:solidFill>
                  <a:schemeClr val="tx2"/>
                </a:solidFill>
                <a:latin typeface="Arial" charset="0"/>
              </a:rPr>
              <a:t>Others</a:t>
            </a:r>
            <a:endParaRPr lang="en-US" dirty="0">
              <a:solidFill>
                <a:schemeClr val="tx2"/>
              </a:solidFill>
              <a:latin typeface="Arial" charset="0"/>
            </a:endParaRPr>
          </a:p>
        </p:txBody>
      </p:sp>
    </p:spTree>
    <p:extLst>
      <p:ext uri="{BB962C8B-B14F-4D97-AF65-F5344CB8AC3E}">
        <p14:creationId xmlns:p14="http://schemas.microsoft.com/office/powerpoint/2010/main" val="24125287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6"/>
          <p:cNvSpPr txBox="1">
            <a:spLocks/>
          </p:cNvSpPr>
          <p:nvPr/>
        </p:nvSpPr>
        <p:spPr>
          <a:xfrm>
            <a:off x="323088" y="347413"/>
            <a:ext cx="13987008" cy="1079598"/>
          </a:xfrm>
          <a:prstGeom prst="rect">
            <a:avLst/>
          </a:prstGeom>
        </p:spPr>
        <p:txBody>
          <a:bodyPr/>
          <a:lstStyle>
            <a:lvl1pPr algn="l" defTabSz="1306221" rtl="0" eaLnBrk="1" latinLnBrk="0" hangingPunct="1">
              <a:lnSpc>
                <a:spcPct val="90000"/>
              </a:lnSpc>
              <a:spcBef>
                <a:spcPct val="0"/>
              </a:spcBef>
              <a:buNone/>
              <a:defRPr sz="4500" b="0" i="0" kern="1200">
                <a:solidFill>
                  <a:schemeClr val="accent5"/>
                </a:solidFill>
                <a:latin typeface="+mj-lt"/>
                <a:ea typeface="+mj-ea"/>
                <a:cs typeface="Gill Sans MT"/>
              </a:defRPr>
            </a:lvl1pPr>
          </a:lstStyle>
          <a:p>
            <a:pPr defTabSz="1097278">
              <a:defRPr/>
            </a:pPr>
            <a:r>
              <a:rPr lang="en-US" smtClean="0">
                <a:ea typeface="+mn-ea"/>
              </a:rPr>
              <a:t>    Hot – TDEs &amp; Analytical DBs</a:t>
            </a:r>
            <a:endParaRPr lang="en-US" dirty="0">
              <a:ea typeface="+mn-ea"/>
            </a:endParaRPr>
          </a:p>
        </p:txBody>
      </p:sp>
      <p:sp>
        <p:nvSpPr>
          <p:cNvPr id="7" name="Text Placeholder 5"/>
          <p:cNvSpPr>
            <a:spLocks noGrp="1"/>
          </p:cNvSpPr>
          <p:nvPr>
            <p:ph type="body" sz="quarter" idx="4294967295"/>
          </p:nvPr>
        </p:nvSpPr>
        <p:spPr bwMode="auto">
          <a:xfrm>
            <a:off x="323850" y="1625600"/>
            <a:ext cx="13982700" cy="1862048"/>
          </a:xfrm>
          <a:prstGeom prst="rect">
            <a:avLst/>
          </a:prstGeom>
        </p:spPr>
        <p:txBody>
          <a:bodyPr numCol="1" anchor="t" anchorCtr="0" compatLnSpc="1">
            <a:prstTxWarp prst="textNoShape">
              <a:avLst/>
            </a:prstTxWarp>
          </a:bodyPr>
          <a:lstStyle/>
          <a:p>
            <a:pPr eaLnBrk="1" hangingPunct="1"/>
            <a:r>
              <a:rPr lang="en-US" sz="3200" b="1" dirty="0">
                <a:solidFill>
                  <a:schemeClr val="tx2"/>
                </a:solidFill>
                <a:latin typeface="Arial Black" charset="0"/>
              </a:rPr>
              <a:t>Use Case</a:t>
            </a:r>
          </a:p>
          <a:p>
            <a:pPr lvl="1" eaLnBrk="1" hangingPunct="1"/>
            <a:r>
              <a:rPr lang="en-US" sz="2400" dirty="0">
                <a:solidFill>
                  <a:schemeClr val="tx2"/>
                </a:solidFill>
                <a:latin typeface="Arial" charset="0"/>
              </a:rPr>
              <a:t>BI Applications</a:t>
            </a:r>
          </a:p>
          <a:p>
            <a:pPr lvl="1" eaLnBrk="1" hangingPunct="1"/>
            <a:r>
              <a:rPr lang="en-US" sz="2400" dirty="0">
                <a:solidFill>
                  <a:schemeClr val="tx2"/>
                </a:solidFill>
                <a:latin typeface="Arial" charset="0"/>
              </a:rPr>
              <a:t>Speed up specific elements in a dashboard</a:t>
            </a:r>
          </a:p>
          <a:p>
            <a:pPr lvl="1" eaLnBrk="1" hangingPunct="1"/>
            <a:endParaRPr lang="en-US" dirty="0">
              <a:solidFill>
                <a:schemeClr val="tx2"/>
              </a:solidFill>
              <a:latin typeface="Arial" charset="0"/>
            </a:endParaRPr>
          </a:p>
        </p:txBody>
      </p:sp>
      <p:pic>
        <p:nvPicPr>
          <p:cNvPr id="8" name="Picture 4" descr="HOT.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7800" y="0"/>
            <a:ext cx="993775" cy="13874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9" name="TextBox 6"/>
          <p:cNvSpPr txBox="1">
            <a:spLocks noChangeArrowheads="1"/>
          </p:cNvSpPr>
          <p:nvPr/>
        </p:nvSpPr>
        <p:spPr bwMode="auto">
          <a:xfrm>
            <a:off x="254000" y="571500"/>
            <a:ext cx="1028700" cy="7381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spAutoFit/>
          </a:bodyPr>
          <a:lstStyle>
            <a:lvl1pPr eaLnBrk="0" hangingPunct="0">
              <a:defRPr sz="2100">
                <a:solidFill>
                  <a:schemeClr val="tx1"/>
                </a:solidFill>
                <a:latin typeface="Arial" charset="0"/>
                <a:ea typeface="ＭＳ Ｐゴシック" charset="0"/>
                <a:cs typeface="ＭＳ Ｐゴシック" charset="0"/>
              </a:defRPr>
            </a:lvl1pPr>
            <a:lvl2pPr marL="742950" indent="-285750" eaLnBrk="0" hangingPunct="0">
              <a:defRPr sz="2100">
                <a:solidFill>
                  <a:schemeClr val="tx1"/>
                </a:solidFill>
                <a:latin typeface="Arial" charset="0"/>
                <a:ea typeface="ＭＳ Ｐゴシック" charset="0"/>
              </a:defRPr>
            </a:lvl2pPr>
            <a:lvl3pPr marL="1143000" indent="-228600" eaLnBrk="0" hangingPunct="0">
              <a:defRPr sz="2100">
                <a:solidFill>
                  <a:schemeClr val="tx1"/>
                </a:solidFill>
                <a:latin typeface="Arial" charset="0"/>
                <a:ea typeface="ＭＳ Ｐゴシック" charset="0"/>
              </a:defRPr>
            </a:lvl3pPr>
            <a:lvl4pPr marL="1600200" indent="-228600" eaLnBrk="0" hangingPunct="0">
              <a:defRPr sz="2100">
                <a:solidFill>
                  <a:schemeClr val="tx1"/>
                </a:solidFill>
                <a:latin typeface="Arial" charset="0"/>
                <a:ea typeface="ＭＳ Ｐゴシック" charset="0"/>
              </a:defRPr>
            </a:lvl4pPr>
            <a:lvl5pPr marL="2057400" indent="-228600" eaLnBrk="0" hangingPunct="0">
              <a:defRPr sz="2100">
                <a:solidFill>
                  <a:schemeClr val="tx1"/>
                </a:solidFill>
                <a:latin typeface="Arial" charset="0"/>
                <a:ea typeface="ＭＳ Ｐゴシック" charset="0"/>
              </a:defRPr>
            </a:lvl5pPr>
            <a:lvl6pPr marL="2514600" indent="-228600" defTabSz="1096963" eaLnBrk="0" fontAlgn="base" hangingPunct="0">
              <a:spcBef>
                <a:spcPct val="0"/>
              </a:spcBef>
              <a:spcAft>
                <a:spcPct val="0"/>
              </a:spcAft>
              <a:defRPr sz="2100">
                <a:solidFill>
                  <a:schemeClr val="tx1"/>
                </a:solidFill>
                <a:latin typeface="Arial" charset="0"/>
                <a:ea typeface="ＭＳ Ｐゴシック" charset="0"/>
              </a:defRPr>
            </a:lvl6pPr>
            <a:lvl7pPr marL="2971800" indent="-228600" defTabSz="1096963" eaLnBrk="0" fontAlgn="base" hangingPunct="0">
              <a:spcBef>
                <a:spcPct val="0"/>
              </a:spcBef>
              <a:spcAft>
                <a:spcPct val="0"/>
              </a:spcAft>
              <a:defRPr sz="2100">
                <a:solidFill>
                  <a:schemeClr val="tx1"/>
                </a:solidFill>
                <a:latin typeface="Arial" charset="0"/>
                <a:ea typeface="ＭＳ Ｐゴシック" charset="0"/>
              </a:defRPr>
            </a:lvl7pPr>
            <a:lvl8pPr marL="3429000" indent="-228600" defTabSz="1096963" eaLnBrk="0" fontAlgn="base" hangingPunct="0">
              <a:spcBef>
                <a:spcPct val="0"/>
              </a:spcBef>
              <a:spcAft>
                <a:spcPct val="0"/>
              </a:spcAft>
              <a:defRPr sz="2100">
                <a:solidFill>
                  <a:schemeClr val="tx1"/>
                </a:solidFill>
                <a:latin typeface="Arial" charset="0"/>
                <a:ea typeface="ＭＳ Ｐゴシック" charset="0"/>
              </a:defRPr>
            </a:lvl8pPr>
            <a:lvl9pPr marL="3886200" indent="-228600" defTabSz="1096963" eaLnBrk="0" fontAlgn="base" hangingPunct="0">
              <a:spcBef>
                <a:spcPct val="0"/>
              </a:spcBef>
              <a:spcAft>
                <a:spcPct val="0"/>
              </a:spcAft>
              <a:defRPr sz="2100">
                <a:solidFill>
                  <a:schemeClr val="tx1"/>
                </a:solidFill>
                <a:latin typeface="Arial" charset="0"/>
                <a:ea typeface="ＭＳ Ｐゴシック" charset="0"/>
              </a:defRPr>
            </a:lvl9pPr>
          </a:lstStyle>
          <a:p>
            <a:pPr algn="ctr" eaLnBrk="1" hangingPunct="1"/>
            <a:r>
              <a:rPr lang="en-US" sz="1400" dirty="0">
                <a:solidFill>
                  <a:srgbClr val="FFFFFF"/>
                </a:solidFill>
              </a:rPr>
              <a:t>In-</a:t>
            </a:r>
          </a:p>
          <a:p>
            <a:pPr algn="ctr" eaLnBrk="1" hangingPunct="1"/>
            <a:r>
              <a:rPr lang="en-US" sz="1400" dirty="0" smtClean="0">
                <a:solidFill>
                  <a:srgbClr val="FFFFFF"/>
                </a:solidFill>
              </a:rPr>
              <a:t>Memory</a:t>
            </a:r>
            <a:endParaRPr lang="en-US" sz="1400" dirty="0">
              <a:solidFill>
                <a:srgbClr val="FFFFFF"/>
              </a:solidFill>
            </a:endParaRPr>
          </a:p>
          <a:p>
            <a:pPr algn="ctr" eaLnBrk="1" hangingPunct="1"/>
            <a:endParaRPr lang="en-US" sz="1400" dirty="0">
              <a:solidFill>
                <a:srgbClr val="FFFFFF"/>
              </a:solidFill>
            </a:endParaRPr>
          </a:p>
        </p:txBody>
      </p:sp>
      <p:sp>
        <p:nvSpPr>
          <p:cNvPr id="10" name="Rectangle 9"/>
          <p:cNvSpPr/>
          <p:nvPr/>
        </p:nvSpPr>
        <p:spPr bwMode="auto">
          <a:xfrm>
            <a:off x="3340100" y="5207000"/>
            <a:ext cx="4140200" cy="1625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82880" tIns="146304" rIns="182880" bIns="146304"/>
          <a:lstStyle/>
          <a:p>
            <a:pPr algn="ctr" defTabSz="932472">
              <a:lnSpc>
                <a:spcPct val="90000"/>
              </a:lnSpc>
              <a:defRPr/>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p:cNvSpPr/>
          <p:nvPr/>
        </p:nvSpPr>
        <p:spPr bwMode="auto">
          <a:xfrm>
            <a:off x="673100" y="5384800"/>
            <a:ext cx="1943100" cy="12954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82880" tIns="146304" rIns="182880" bIns="146304"/>
          <a:lstStyle/>
          <a:p>
            <a:pPr algn="ctr" defTabSz="932472">
              <a:lnSpc>
                <a:spcPct val="90000"/>
              </a:lnSpc>
              <a:defRPr/>
            </a:pPr>
            <a:r>
              <a:rPr lang="en-US" sz="2000" dirty="0">
                <a:gradFill>
                  <a:gsLst>
                    <a:gs pos="0">
                      <a:srgbClr val="FFFFFF"/>
                    </a:gs>
                    <a:gs pos="100000">
                      <a:srgbClr val="FFFFFF"/>
                    </a:gs>
                  </a:gsLst>
                  <a:lin ang="5400000" scaled="0"/>
                </a:gradFill>
                <a:ea typeface="Segoe UI" pitchFamily="34" charset="0"/>
                <a:cs typeface="Segoe UI" pitchFamily="34" charset="0"/>
              </a:rPr>
              <a:t>Ingestion:</a:t>
            </a:r>
          </a:p>
          <a:p>
            <a:pPr algn="ctr" defTabSz="932472">
              <a:lnSpc>
                <a:spcPct val="90000"/>
              </a:lnSpc>
              <a:defRPr/>
            </a:pPr>
            <a:r>
              <a:rPr lang="en-US" sz="2000" dirty="0">
                <a:gradFill>
                  <a:gsLst>
                    <a:gs pos="0">
                      <a:srgbClr val="FFFFFF"/>
                    </a:gs>
                    <a:gs pos="100000">
                      <a:srgbClr val="FFFFFF"/>
                    </a:gs>
                  </a:gsLst>
                  <a:lin ang="5400000" scaled="0"/>
                </a:gradFill>
                <a:ea typeface="Segoe UI" pitchFamily="34" charset="0"/>
                <a:cs typeface="Segoe UI" pitchFamily="34" charset="0"/>
              </a:rPr>
              <a:t>Apps &amp; Streams</a:t>
            </a:r>
          </a:p>
        </p:txBody>
      </p:sp>
      <p:sp>
        <p:nvSpPr>
          <p:cNvPr id="12" name="Rectangle 11"/>
          <p:cNvSpPr/>
          <p:nvPr/>
        </p:nvSpPr>
        <p:spPr bwMode="auto">
          <a:xfrm>
            <a:off x="3619500" y="5448300"/>
            <a:ext cx="1739900" cy="11049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82880" tIns="146304" rIns="182880" bIns="146304"/>
          <a:lstStyle/>
          <a:p>
            <a:pPr algn="ctr" defTabSz="932472">
              <a:lnSpc>
                <a:spcPct val="90000"/>
              </a:lnSpc>
              <a:defRPr/>
            </a:pPr>
            <a:endParaRPr lang="en-US" sz="2000" dirty="0">
              <a:solidFill>
                <a:schemeClr val="accent5"/>
              </a:solidFill>
              <a:ea typeface="Segoe UI" pitchFamily="34" charset="0"/>
              <a:cs typeface="Segoe UI" pitchFamily="34" charset="0"/>
            </a:endParaRPr>
          </a:p>
          <a:p>
            <a:pPr algn="ctr" defTabSz="932472">
              <a:lnSpc>
                <a:spcPct val="90000"/>
              </a:lnSpc>
              <a:defRPr/>
            </a:pPr>
            <a:r>
              <a:rPr lang="en-US" sz="2000" dirty="0">
                <a:solidFill>
                  <a:schemeClr val="accent5"/>
                </a:solidFill>
                <a:ea typeface="Segoe UI" pitchFamily="34" charset="0"/>
                <a:cs typeface="Segoe UI" pitchFamily="34" charset="0"/>
              </a:rPr>
              <a:t>HDFS</a:t>
            </a:r>
          </a:p>
        </p:txBody>
      </p:sp>
      <p:sp>
        <p:nvSpPr>
          <p:cNvPr id="13" name="Rectangle 12"/>
          <p:cNvSpPr/>
          <p:nvPr/>
        </p:nvSpPr>
        <p:spPr bwMode="auto">
          <a:xfrm>
            <a:off x="5638800" y="5448300"/>
            <a:ext cx="1562100" cy="11176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82880" tIns="146304" rIns="182880" bIns="146304"/>
          <a:lstStyle/>
          <a:p>
            <a:pPr algn="ctr" defTabSz="932472">
              <a:lnSpc>
                <a:spcPct val="90000"/>
              </a:lnSpc>
              <a:defRPr/>
            </a:pPr>
            <a:endParaRPr lang="en-US" sz="2000" dirty="0">
              <a:solidFill>
                <a:schemeClr val="accent5"/>
              </a:solidFill>
              <a:ea typeface="Segoe UI" pitchFamily="34" charset="0"/>
              <a:cs typeface="Segoe UI" pitchFamily="34" charset="0"/>
            </a:endParaRPr>
          </a:p>
          <a:p>
            <a:pPr algn="ctr" defTabSz="932472">
              <a:lnSpc>
                <a:spcPct val="90000"/>
              </a:lnSpc>
              <a:defRPr/>
            </a:pPr>
            <a:r>
              <a:rPr lang="en-US" sz="2000" dirty="0">
                <a:solidFill>
                  <a:schemeClr val="accent5"/>
                </a:solidFill>
                <a:ea typeface="Segoe UI" pitchFamily="34" charset="0"/>
                <a:cs typeface="Segoe UI" pitchFamily="34" charset="0"/>
              </a:rPr>
              <a:t>Hive</a:t>
            </a:r>
          </a:p>
        </p:txBody>
      </p:sp>
      <p:pic>
        <p:nvPicPr>
          <p:cNvPr id="14" name="Picture 13" descr="Tableau_sparkle_400x400.jp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452100" y="5422900"/>
            <a:ext cx="1155700" cy="1155700"/>
          </a:xfrm>
          <a:prstGeom prst="rect">
            <a:avLst/>
          </a:prstGeom>
          <a:ln w="38100">
            <a:solidFill>
              <a:schemeClr val="accent5"/>
            </a:solidFill>
          </a:ln>
        </p:spPr>
      </p:pic>
      <p:cxnSp>
        <p:nvCxnSpPr>
          <p:cNvPr id="15" name="Straight Arrow Connector 14"/>
          <p:cNvCxnSpPr/>
          <p:nvPr/>
        </p:nvCxnSpPr>
        <p:spPr>
          <a:xfrm>
            <a:off x="2628900" y="6032500"/>
            <a:ext cx="736600" cy="0"/>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sp>
        <p:nvSpPr>
          <p:cNvPr id="16" name="Text Placeholder 2"/>
          <p:cNvSpPr txBox="1">
            <a:spLocks/>
          </p:cNvSpPr>
          <p:nvPr/>
        </p:nvSpPr>
        <p:spPr>
          <a:xfrm>
            <a:off x="4864100" y="4751388"/>
            <a:ext cx="1498600" cy="582612"/>
          </a:xfrm>
          <a:prstGeom prst="rect">
            <a:avLst/>
          </a:prstGeom>
        </p:spPr>
        <p:txBody>
          <a:bodyPr lIns="146304" tIns="91440" rIns="146304" bIns="91440">
            <a:normAutofit/>
          </a:bodyPr>
          <a:lstStyle>
            <a:lvl1pPr marL="0" indent="0" algn="l" defTabSz="1096963" rtl="0" eaLnBrk="0" fontAlgn="base" hangingPunct="0">
              <a:lnSpc>
                <a:spcPct val="90000"/>
              </a:lnSpc>
              <a:spcBef>
                <a:spcPts val="1200"/>
              </a:spcBef>
              <a:spcAft>
                <a:spcPct val="0"/>
              </a:spcAft>
              <a:buSzPct val="90000"/>
              <a:buFont typeface="Arial" charset="0"/>
              <a:buNone/>
              <a:defRPr sz="3600" kern="1200">
                <a:gradFill>
                  <a:gsLst>
                    <a:gs pos="57576">
                      <a:schemeClr val="tx1"/>
                    </a:gs>
                    <a:gs pos="35000">
                      <a:schemeClr val="tx1"/>
                    </a:gs>
                  </a:gsLst>
                  <a:lin ang="5400000" scaled="0"/>
                </a:gradFill>
                <a:latin typeface="+mj-lt"/>
                <a:ea typeface="ＭＳ Ｐゴシック" charset="0"/>
                <a:cs typeface="ＭＳ Ｐゴシック" charset="0"/>
              </a:defRPr>
            </a:lvl1pPr>
            <a:lvl2pPr marL="0" indent="0" algn="l" defTabSz="1096963" rtl="0" eaLnBrk="0" fontAlgn="base" hangingPunct="0">
              <a:lnSpc>
                <a:spcPct val="90000"/>
              </a:lnSpc>
              <a:spcBef>
                <a:spcPts val="600"/>
              </a:spcBef>
              <a:spcAft>
                <a:spcPct val="0"/>
              </a:spcAft>
              <a:buSzPct val="90000"/>
              <a:buFontTx/>
              <a:buNone/>
              <a:defRPr sz="2400" kern="1200">
                <a:gradFill>
                  <a:gsLst>
                    <a:gs pos="57576">
                      <a:schemeClr val="tx1"/>
                    </a:gs>
                    <a:gs pos="35000">
                      <a:schemeClr val="tx1"/>
                    </a:gs>
                  </a:gsLst>
                  <a:lin ang="5400000" scaled="0"/>
                </a:gradFill>
                <a:latin typeface="+mn-lt"/>
                <a:ea typeface="ＭＳ Ｐゴシック" charset="0"/>
                <a:cs typeface="+mn-cs"/>
              </a:defRPr>
            </a:lvl2pPr>
            <a:lvl3pPr marL="268925" indent="0" algn="l" defTabSz="1096963" rtl="0" eaLnBrk="0" fontAlgn="base" hangingPunct="0">
              <a:lnSpc>
                <a:spcPct val="90000"/>
              </a:lnSpc>
              <a:spcBef>
                <a:spcPts val="600"/>
              </a:spcBef>
              <a:spcAft>
                <a:spcPct val="0"/>
              </a:spcAft>
              <a:buSzPct val="90000"/>
              <a:buFont typeface="Arial" charset="0"/>
              <a:buNone/>
              <a:defRPr sz="2400" kern="1200">
                <a:gradFill>
                  <a:gsLst>
                    <a:gs pos="57576">
                      <a:schemeClr val="tx1"/>
                    </a:gs>
                    <a:gs pos="35000">
                      <a:schemeClr val="tx1"/>
                    </a:gs>
                  </a:gsLst>
                  <a:lin ang="5400000" scaled="0"/>
                </a:gradFill>
                <a:latin typeface="+mn-lt"/>
                <a:ea typeface="ＭＳ Ｐゴシック" charset="0"/>
                <a:cs typeface="+mn-cs"/>
              </a:defRPr>
            </a:lvl3pPr>
            <a:lvl4pPr marL="537850" indent="0" algn="l" defTabSz="1096963" rtl="0" eaLnBrk="0" fontAlgn="base" hangingPunct="0">
              <a:lnSpc>
                <a:spcPct val="90000"/>
              </a:lnSpc>
              <a:spcBef>
                <a:spcPts val="600"/>
              </a:spcBef>
              <a:spcAft>
                <a:spcPct val="0"/>
              </a:spcAft>
              <a:buSzPct val="90000"/>
              <a:buFont typeface="Arial" charset="0"/>
              <a:buNone/>
              <a:defRPr sz="2000" kern="1200">
                <a:gradFill>
                  <a:gsLst>
                    <a:gs pos="57576">
                      <a:schemeClr val="tx1"/>
                    </a:gs>
                    <a:gs pos="35000">
                      <a:schemeClr val="tx1"/>
                    </a:gs>
                  </a:gsLst>
                  <a:lin ang="5400000" scaled="0"/>
                </a:gradFill>
                <a:latin typeface="+mn-lt"/>
                <a:ea typeface="ＭＳ Ｐゴシック" charset="0"/>
                <a:cs typeface="+mn-cs"/>
              </a:defRPr>
            </a:lvl4pPr>
            <a:lvl5pPr marL="806775" indent="0" algn="l" defTabSz="1096963" rtl="0" eaLnBrk="0" fontAlgn="base" hangingPunct="0">
              <a:lnSpc>
                <a:spcPct val="90000"/>
              </a:lnSpc>
              <a:spcBef>
                <a:spcPts val="600"/>
              </a:spcBef>
              <a:spcAft>
                <a:spcPct val="0"/>
              </a:spcAft>
              <a:buSzPct val="90000"/>
              <a:buFont typeface="Arial" charset="0"/>
              <a:buNone/>
              <a:defRPr sz="2000" kern="1200">
                <a:gradFill>
                  <a:gsLst>
                    <a:gs pos="57576">
                      <a:schemeClr val="tx1"/>
                    </a:gs>
                    <a:gs pos="35000">
                      <a:schemeClr val="tx1"/>
                    </a:gs>
                  </a:gsLst>
                  <a:lin ang="5400000" scaled="0"/>
                </a:gradFill>
                <a:latin typeface="+mn-lt"/>
                <a:ea typeface="ＭＳ Ｐゴシック" charset="0"/>
                <a:cs typeface="+mn-cs"/>
              </a:defRPr>
            </a:lvl5pPr>
            <a:lvl6pPr marL="301751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6pPr>
            <a:lvl7pPr marL="356615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7pPr>
            <a:lvl8pPr marL="411479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8pPr>
            <a:lvl9pPr marL="466343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9pPr>
          </a:lstStyle>
          <a:p>
            <a:pPr lvl="1" defTabSz="1097278" eaLnBrk="1" fontAlgn="auto" hangingPunct="1">
              <a:spcAft>
                <a:spcPts val="0"/>
              </a:spcAft>
              <a:defRPr/>
            </a:pPr>
            <a:r>
              <a:rPr lang="en-US" sz="2000" dirty="0" err="1" smtClean="0">
                <a:solidFill>
                  <a:srgbClr val="13849A"/>
                </a:solidFill>
                <a:ea typeface="+mn-ea"/>
              </a:rPr>
              <a:t>Hadoop</a:t>
            </a:r>
            <a:endParaRPr lang="en-US" dirty="0" smtClean="0">
              <a:solidFill>
                <a:srgbClr val="13849A"/>
              </a:solidFill>
              <a:ea typeface="+mn-ea"/>
            </a:endParaRPr>
          </a:p>
        </p:txBody>
      </p:sp>
      <p:cxnSp>
        <p:nvCxnSpPr>
          <p:cNvPr id="17" name="Straight Arrow Connector 16"/>
          <p:cNvCxnSpPr/>
          <p:nvPr/>
        </p:nvCxnSpPr>
        <p:spPr>
          <a:xfrm>
            <a:off x="7467600" y="5994400"/>
            <a:ext cx="736600" cy="0"/>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grpSp>
        <p:nvGrpSpPr>
          <p:cNvPr id="18" name="Group 31"/>
          <p:cNvGrpSpPr>
            <a:grpSpLocks/>
          </p:cNvGrpSpPr>
          <p:nvPr/>
        </p:nvGrpSpPr>
        <p:grpSpPr bwMode="auto">
          <a:xfrm>
            <a:off x="8480425" y="5511800"/>
            <a:ext cx="1158875" cy="1063625"/>
            <a:chOff x="7097456" y="1614962"/>
            <a:chExt cx="1769806" cy="2186227"/>
          </a:xfrm>
        </p:grpSpPr>
        <p:pic>
          <p:nvPicPr>
            <p:cNvPr id="19" name="Picture 32"/>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7097456" y="1614962"/>
              <a:ext cx="1769806" cy="218622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0" name="TextBox 33"/>
            <p:cNvSpPr txBox="1">
              <a:spLocks noChangeArrowheads="1"/>
            </p:cNvSpPr>
            <p:nvPr/>
          </p:nvSpPr>
          <p:spPr bwMode="auto">
            <a:xfrm>
              <a:off x="7214584" y="2726000"/>
              <a:ext cx="1013410" cy="759657"/>
            </a:xfrm>
            <a:prstGeom prst="rect">
              <a:avLst/>
            </a:prstGeom>
            <a:solidFill>
              <a:schemeClr val="bg1">
                <a:alpha val="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100">
                  <a:solidFill>
                    <a:schemeClr val="tx1"/>
                  </a:solidFill>
                  <a:latin typeface="Arial" charset="0"/>
                  <a:ea typeface="ＭＳ Ｐゴシック" charset="0"/>
                  <a:cs typeface="ＭＳ Ｐゴシック" charset="0"/>
                </a:defRPr>
              </a:lvl1pPr>
              <a:lvl2pPr marL="742950" indent="-285750" eaLnBrk="0" hangingPunct="0">
                <a:defRPr sz="2100">
                  <a:solidFill>
                    <a:schemeClr val="tx1"/>
                  </a:solidFill>
                  <a:latin typeface="Arial" charset="0"/>
                  <a:ea typeface="ＭＳ Ｐゴシック" charset="0"/>
                </a:defRPr>
              </a:lvl2pPr>
              <a:lvl3pPr marL="1143000" indent="-228600" eaLnBrk="0" hangingPunct="0">
                <a:defRPr sz="2100">
                  <a:solidFill>
                    <a:schemeClr val="tx1"/>
                  </a:solidFill>
                  <a:latin typeface="Arial" charset="0"/>
                  <a:ea typeface="ＭＳ Ｐゴシック" charset="0"/>
                </a:defRPr>
              </a:lvl3pPr>
              <a:lvl4pPr marL="1600200" indent="-228600" eaLnBrk="0" hangingPunct="0">
                <a:defRPr sz="2100">
                  <a:solidFill>
                    <a:schemeClr val="tx1"/>
                  </a:solidFill>
                  <a:latin typeface="Arial" charset="0"/>
                  <a:ea typeface="ＭＳ Ｐゴシック" charset="0"/>
                </a:defRPr>
              </a:lvl4pPr>
              <a:lvl5pPr marL="2057400" indent="-228600" eaLnBrk="0" hangingPunct="0">
                <a:defRPr sz="2100">
                  <a:solidFill>
                    <a:schemeClr val="tx1"/>
                  </a:solidFill>
                  <a:latin typeface="Arial" charset="0"/>
                  <a:ea typeface="ＭＳ Ｐゴシック" charset="0"/>
                </a:defRPr>
              </a:lvl5pPr>
              <a:lvl6pPr marL="2514600" indent="-228600" defTabSz="1096963" eaLnBrk="0" fontAlgn="base" hangingPunct="0">
                <a:spcBef>
                  <a:spcPct val="0"/>
                </a:spcBef>
                <a:spcAft>
                  <a:spcPct val="0"/>
                </a:spcAft>
                <a:defRPr sz="2100">
                  <a:solidFill>
                    <a:schemeClr val="tx1"/>
                  </a:solidFill>
                  <a:latin typeface="Arial" charset="0"/>
                  <a:ea typeface="ＭＳ Ｐゴシック" charset="0"/>
                </a:defRPr>
              </a:lvl6pPr>
              <a:lvl7pPr marL="2971800" indent="-228600" defTabSz="1096963" eaLnBrk="0" fontAlgn="base" hangingPunct="0">
                <a:spcBef>
                  <a:spcPct val="0"/>
                </a:spcBef>
                <a:spcAft>
                  <a:spcPct val="0"/>
                </a:spcAft>
                <a:defRPr sz="2100">
                  <a:solidFill>
                    <a:schemeClr val="tx1"/>
                  </a:solidFill>
                  <a:latin typeface="Arial" charset="0"/>
                  <a:ea typeface="ＭＳ Ｐゴシック" charset="0"/>
                </a:defRPr>
              </a:lvl7pPr>
              <a:lvl8pPr marL="3429000" indent="-228600" defTabSz="1096963" eaLnBrk="0" fontAlgn="base" hangingPunct="0">
                <a:spcBef>
                  <a:spcPct val="0"/>
                </a:spcBef>
                <a:spcAft>
                  <a:spcPct val="0"/>
                </a:spcAft>
                <a:defRPr sz="2100">
                  <a:solidFill>
                    <a:schemeClr val="tx1"/>
                  </a:solidFill>
                  <a:latin typeface="Arial" charset="0"/>
                  <a:ea typeface="ＭＳ Ｐゴシック" charset="0"/>
                </a:defRPr>
              </a:lvl8pPr>
              <a:lvl9pPr marL="3886200" indent="-228600" defTabSz="1096963" eaLnBrk="0" fontAlgn="base" hangingPunct="0">
                <a:spcBef>
                  <a:spcPct val="0"/>
                </a:spcBef>
                <a:spcAft>
                  <a:spcPct val="0"/>
                </a:spcAft>
                <a:defRPr sz="2100">
                  <a:solidFill>
                    <a:schemeClr val="tx1"/>
                  </a:solidFill>
                  <a:latin typeface="Arial" charset="0"/>
                  <a:ea typeface="ＭＳ Ｐゴシック" charset="0"/>
                </a:defRPr>
              </a:lvl9pPr>
            </a:lstStyle>
            <a:p>
              <a:pPr eaLnBrk="1" hangingPunct="1"/>
              <a:r>
                <a:rPr lang="en-US" sz="1800" b="1">
                  <a:latin typeface="Gill Sans Light" charset="0"/>
                  <a:cs typeface="Gill Sans Light" charset="0"/>
                </a:rPr>
                <a:t>TDE</a:t>
              </a:r>
              <a:endParaRPr lang="en-US" sz="1200" b="1">
                <a:latin typeface="Gill Sans Light" charset="0"/>
                <a:cs typeface="Gill Sans Light" charset="0"/>
              </a:endParaRPr>
            </a:p>
          </p:txBody>
        </p:sp>
      </p:grpSp>
      <p:sp>
        <p:nvSpPr>
          <p:cNvPr id="21" name="Text Placeholder 5"/>
          <p:cNvSpPr txBox="1">
            <a:spLocks/>
          </p:cNvSpPr>
          <p:nvPr/>
        </p:nvSpPr>
        <p:spPr bwMode="auto">
          <a:xfrm>
            <a:off x="9582150" y="5422900"/>
            <a:ext cx="946150" cy="11160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46304" tIns="91440" rIns="146304" bIns="91440">
            <a:spAutoFit/>
          </a:bodyPr>
          <a:lstStyle>
            <a:lvl1pPr eaLnBrk="0" hangingPunct="0">
              <a:defRPr sz="2100">
                <a:solidFill>
                  <a:schemeClr val="tx1"/>
                </a:solidFill>
                <a:latin typeface="Arial" charset="0"/>
                <a:ea typeface="ＭＳ Ｐゴシック" charset="0"/>
                <a:cs typeface="ＭＳ Ｐゴシック" charset="0"/>
              </a:defRPr>
            </a:lvl1pPr>
            <a:lvl2pPr marL="742950" indent="-285750" eaLnBrk="0" hangingPunct="0">
              <a:defRPr sz="2100">
                <a:solidFill>
                  <a:schemeClr val="tx1"/>
                </a:solidFill>
                <a:latin typeface="Arial" charset="0"/>
                <a:ea typeface="ＭＳ Ｐゴシック" charset="0"/>
              </a:defRPr>
            </a:lvl2pPr>
            <a:lvl3pPr marL="1143000" indent="-228600" eaLnBrk="0" hangingPunct="0">
              <a:defRPr sz="2100">
                <a:solidFill>
                  <a:schemeClr val="tx1"/>
                </a:solidFill>
                <a:latin typeface="Arial" charset="0"/>
                <a:ea typeface="ＭＳ Ｐゴシック" charset="0"/>
              </a:defRPr>
            </a:lvl3pPr>
            <a:lvl4pPr marL="1600200" indent="-228600" eaLnBrk="0" hangingPunct="0">
              <a:defRPr sz="2100">
                <a:solidFill>
                  <a:schemeClr val="tx1"/>
                </a:solidFill>
                <a:latin typeface="Arial" charset="0"/>
                <a:ea typeface="ＭＳ Ｐゴシック" charset="0"/>
              </a:defRPr>
            </a:lvl4pPr>
            <a:lvl5pPr marL="2057400" indent="-228600" eaLnBrk="0" hangingPunct="0">
              <a:defRPr sz="2100">
                <a:solidFill>
                  <a:schemeClr val="tx1"/>
                </a:solidFill>
                <a:latin typeface="Arial" charset="0"/>
                <a:ea typeface="ＭＳ Ｐゴシック" charset="0"/>
              </a:defRPr>
            </a:lvl5pPr>
            <a:lvl6pPr marL="2514600" indent="-228600" defTabSz="1096963" eaLnBrk="0" fontAlgn="base" hangingPunct="0">
              <a:spcBef>
                <a:spcPct val="0"/>
              </a:spcBef>
              <a:spcAft>
                <a:spcPct val="0"/>
              </a:spcAft>
              <a:defRPr sz="2100">
                <a:solidFill>
                  <a:schemeClr val="tx1"/>
                </a:solidFill>
                <a:latin typeface="Arial" charset="0"/>
                <a:ea typeface="ＭＳ Ｐゴシック" charset="0"/>
              </a:defRPr>
            </a:lvl6pPr>
            <a:lvl7pPr marL="2971800" indent="-228600" defTabSz="1096963" eaLnBrk="0" fontAlgn="base" hangingPunct="0">
              <a:spcBef>
                <a:spcPct val="0"/>
              </a:spcBef>
              <a:spcAft>
                <a:spcPct val="0"/>
              </a:spcAft>
              <a:defRPr sz="2100">
                <a:solidFill>
                  <a:schemeClr val="tx1"/>
                </a:solidFill>
                <a:latin typeface="Arial" charset="0"/>
                <a:ea typeface="ＭＳ Ｐゴシック" charset="0"/>
              </a:defRPr>
            </a:lvl7pPr>
            <a:lvl8pPr marL="3429000" indent="-228600" defTabSz="1096963" eaLnBrk="0" fontAlgn="base" hangingPunct="0">
              <a:spcBef>
                <a:spcPct val="0"/>
              </a:spcBef>
              <a:spcAft>
                <a:spcPct val="0"/>
              </a:spcAft>
              <a:defRPr sz="2100">
                <a:solidFill>
                  <a:schemeClr val="tx1"/>
                </a:solidFill>
                <a:latin typeface="Arial" charset="0"/>
                <a:ea typeface="ＭＳ Ｐゴシック" charset="0"/>
              </a:defRPr>
            </a:lvl8pPr>
            <a:lvl9pPr marL="3886200" indent="-228600" defTabSz="1096963" eaLnBrk="0" fontAlgn="base" hangingPunct="0">
              <a:spcBef>
                <a:spcPct val="0"/>
              </a:spcBef>
              <a:spcAft>
                <a:spcPct val="0"/>
              </a:spcAft>
              <a:defRPr sz="2100">
                <a:solidFill>
                  <a:schemeClr val="tx1"/>
                </a:solidFill>
                <a:latin typeface="Arial" charset="0"/>
                <a:ea typeface="ＭＳ Ｐゴシック" charset="0"/>
              </a:defRPr>
            </a:lvl9pPr>
          </a:lstStyle>
          <a:p>
            <a:pPr eaLnBrk="1" hangingPunct="1">
              <a:lnSpc>
                <a:spcPct val="90000"/>
              </a:lnSpc>
              <a:spcBef>
                <a:spcPts val="1200"/>
              </a:spcBef>
              <a:buSzPct val="90000"/>
              <a:buFont typeface="Arial" charset="0"/>
              <a:buNone/>
            </a:pPr>
            <a:r>
              <a:rPr lang="en-US" sz="6600" b="1">
                <a:solidFill>
                  <a:schemeClr val="tx2"/>
                </a:solidFill>
                <a:latin typeface="Arial Black" charset="0"/>
              </a:rPr>
              <a:t>+</a:t>
            </a:r>
            <a:endParaRPr lang="en-US" sz="7200">
              <a:solidFill>
                <a:schemeClr val="tx2"/>
              </a:solidFill>
            </a:endParaRPr>
          </a:p>
        </p:txBody>
      </p:sp>
      <p:sp>
        <p:nvSpPr>
          <p:cNvPr id="22" name="Rectangle 21"/>
          <p:cNvSpPr/>
          <p:nvPr/>
        </p:nvSpPr>
        <p:spPr bwMode="auto">
          <a:xfrm>
            <a:off x="8356600" y="5245100"/>
            <a:ext cx="3568700" cy="1625600"/>
          </a:xfrm>
          <a:prstGeom prst="rect">
            <a:avLst/>
          </a:prstGeom>
          <a:noFill/>
          <a:ln w="38100">
            <a:solidFill>
              <a:schemeClr val="accent5"/>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82880" tIns="146304" rIns="182880" bIns="146304"/>
          <a:lstStyle/>
          <a:p>
            <a:pPr algn="ctr" defTabSz="932472">
              <a:lnSpc>
                <a:spcPct val="90000"/>
              </a:lnSpc>
              <a:defRPr/>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23" name="Text Placeholder 5"/>
          <p:cNvSpPr txBox="1">
            <a:spLocks/>
          </p:cNvSpPr>
          <p:nvPr/>
        </p:nvSpPr>
        <p:spPr bwMode="auto">
          <a:xfrm>
            <a:off x="7835900" y="1583524"/>
            <a:ext cx="8627921" cy="3090077"/>
          </a:xfrm>
          <a:prstGeom prst="rect">
            <a:avLst/>
          </a:prstGeom>
        </p:spPr>
        <p:txBody>
          <a:bodyPr vert="horz" wrap="square" lIns="146304" tIns="91440" rIns="146304" bIns="91440" numCol="1" rtlCol="0" anchor="t" anchorCtr="0" compatLnSpc="1">
            <a:prstTxWarp prst="textNoShape">
              <a:avLst/>
            </a:prstTxWarp>
            <a:spAutoFit/>
          </a:bodyPr>
          <a:lstStyle>
            <a:lvl1pPr marL="0" indent="0" algn="l" defTabSz="1096963" rtl="0" eaLnBrk="0" fontAlgn="base" hangingPunct="0">
              <a:lnSpc>
                <a:spcPct val="90000"/>
              </a:lnSpc>
              <a:spcBef>
                <a:spcPts val="1200"/>
              </a:spcBef>
              <a:spcAft>
                <a:spcPct val="0"/>
              </a:spcAft>
              <a:buSzPct val="90000"/>
              <a:buFont typeface="Arial" charset="0"/>
              <a:buNone/>
              <a:defRPr sz="3600" kern="1200">
                <a:gradFill>
                  <a:gsLst>
                    <a:gs pos="57576">
                      <a:schemeClr val="tx1"/>
                    </a:gs>
                    <a:gs pos="35000">
                      <a:schemeClr val="tx1"/>
                    </a:gs>
                  </a:gsLst>
                  <a:lin ang="5400000" scaled="0"/>
                </a:gradFill>
                <a:latin typeface="+mj-lt"/>
                <a:ea typeface="ＭＳ Ｐゴシック" charset="0"/>
                <a:cs typeface="ＭＳ Ｐゴシック" charset="0"/>
              </a:defRPr>
            </a:lvl1pPr>
            <a:lvl2pPr marL="0" indent="0" algn="l" defTabSz="1096963" rtl="0" eaLnBrk="0" fontAlgn="base" hangingPunct="0">
              <a:lnSpc>
                <a:spcPct val="90000"/>
              </a:lnSpc>
              <a:spcBef>
                <a:spcPts val="600"/>
              </a:spcBef>
              <a:spcAft>
                <a:spcPct val="0"/>
              </a:spcAft>
              <a:buSzPct val="90000"/>
              <a:buFontTx/>
              <a:buNone/>
              <a:defRPr sz="2400" kern="1200">
                <a:gradFill>
                  <a:gsLst>
                    <a:gs pos="57576">
                      <a:schemeClr val="tx1"/>
                    </a:gs>
                    <a:gs pos="35000">
                      <a:schemeClr val="tx1"/>
                    </a:gs>
                  </a:gsLst>
                  <a:lin ang="5400000" scaled="0"/>
                </a:gradFill>
                <a:latin typeface="+mn-lt"/>
                <a:ea typeface="ＭＳ Ｐゴシック" charset="0"/>
                <a:cs typeface="+mn-cs"/>
              </a:defRPr>
            </a:lvl2pPr>
            <a:lvl3pPr marL="268925" indent="0" algn="l" defTabSz="1096963" rtl="0" eaLnBrk="0" fontAlgn="base" hangingPunct="0">
              <a:lnSpc>
                <a:spcPct val="90000"/>
              </a:lnSpc>
              <a:spcBef>
                <a:spcPts val="600"/>
              </a:spcBef>
              <a:spcAft>
                <a:spcPct val="0"/>
              </a:spcAft>
              <a:buSzPct val="90000"/>
              <a:buFont typeface="Arial" charset="0"/>
              <a:buNone/>
              <a:defRPr sz="2400" kern="1200">
                <a:gradFill>
                  <a:gsLst>
                    <a:gs pos="57576">
                      <a:schemeClr val="tx1"/>
                    </a:gs>
                    <a:gs pos="35000">
                      <a:schemeClr val="tx1"/>
                    </a:gs>
                  </a:gsLst>
                  <a:lin ang="5400000" scaled="0"/>
                </a:gradFill>
                <a:latin typeface="+mn-lt"/>
                <a:ea typeface="ＭＳ Ｐゴシック" charset="0"/>
                <a:cs typeface="+mn-cs"/>
              </a:defRPr>
            </a:lvl3pPr>
            <a:lvl4pPr marL="537850" indent="0" algn="l" defTabSz="1096963" rtl="0" eaLnBrk="0" fontAlgn="base" hangingPunct="0">
              <a:lnSpc>
                <a:spcPct val="90000"/>
              </a:lnSpc>
              <a:spcBef>
                <a:spcPts val="600"/>
              </a:spcBef>
              <a:spcAft>
                <a:spcPct val="0"/>
              </a:spcAft>
              <a:buSzPct val="90000"/>
              <a:buFont typeface="Arial" charset="0"/>
              <a:buNone/>
              <a:defRPr sz="2000" kern="1200">
                <a:gradFill>
                  <a:gsLst>
                    <a:gs pos="57576">
                      <a:schemeClr val="tx1"/>
                    </a:gs>
                    <a:gs pos="35000">
                      <a:schemeClr val="tx1"/>
                    </a:gs>
                  </a:gsLst>
                  <a:lin ang="5400000" scaled="0"/>
                </a:gradFill>
                <a:latin typeface="+mn-lt"/>
                <a:ea typeface="ＭＳ Ｐゴシック" charset="0"/>
                <a:cs typeface="+mn-cs"/>
              </a:defRPr>
            </a:lvl4pPr>
            <a:lvl5pPr marL="806775" indent="0" algn="l" defTabSz="1096963" rtl="0" eaLnBrk="0" fontAlgn="base" hangingPunct="0">
              <a:lnSpc>
                <a:spcPct val="90000"/>
              </a:lnSpc>
              <a:spcBef>
                <a:spcPts val="600"/>
              </a:spcBef>
              <a:spcAft>
                <a:spcPct val="0"/>
              </a:spcAft>
              <a:buSzPct val="90000"/>
              <a:buFont typeface="Arial" charset="0"/>
              <a:buNone/>
              <a:defRPr sz="2000" kern="1200">
                <a:gradFill>
                  <a:gsLst>
                    <a:gs pos="57576">
                      <a:schemeClr val="tx1"/>
                    </a:gs>
                    <a:gs pos="35000">
                      <a:schemeClr val="tx1"/>
                    </a:gs>
                  </a:gsLst>
                  <a:lin ang="5400000" scaled="0"/>
                </a:gradFill>
                <a:latin typeface="+mn-lt"/>
                <a:ea typeface="ＭＳ Ｐゴシック" charset="0"/>
                <a:cs typeface="+mn-cs"/>
              </a:defRPr>
            </a:lvl5pPr>
            <a:lvl6pPr marL="301751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6pPr>
            <a:lvl7pPr marL="356615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7pPr>
            <a:lvl8pPr marL="411479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8pPr>
            <a:lvl9pPr marL="466343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9pPr>
          </a:lstStyle>
          <a:p>
            <a:pPr eaLnBrk="1" hangingPunct="1"/>
            <a:r>
              <a:rPr lang="en-US" sz="3200" b="1" dirty="0" smtClean="0">
                <a:solidFill>
                  <a:schemeClr val="tx2"/>
                </a:solidFill>
                <a:latin typeface="Arial Black" charset="0"/>
              </a:rPr>
              <a:t>Technologies</a:t>
            </a:r>
          </a:p>
          <a:p>
            <a:pPr lvl="1" eaLnBrk="1" hangingPunct="1"/>
            <a:r>
              <a:rPr lang="en-US" dirty="0" smtClean="0">
                <a:solidFill>
                  <a:schemeClr val="tx2"/>
                </a:solidFill>
                <a:latin typeface="Arial" charset="0"/>
              </a:rPr>
              <a:t>Tableau Data Extract</a:t>
            </a:r>
          </a:p>
          <a:p>
            <a:pPr lvl="1" eaLnBrk="1" hangingPunct="1"/>
            <a:r>
              <a:rPr lang="en-US" dirty="0" smtClean="0">
                <a:solidFill>
                  <a:schemeClr val="tx2"/>
                </a:solidFill>
                <a:latin typeface="Arial" charset="0"/>
              </a:rPr>
              <a:t>HP </a:t>
            </a:r>
            <a:r>
              <a:rPr lang="en-US" dirty="0" err="1" smtClean="0">
                <a:solidFill>
                  <a:schemeClr val="tx2"/>
                </a:solidFill>
                <a:latin typeface="Arial" charset="0"/>
              </a:rPr>
              <a:t>Vertica</a:t>
            </a:r>
            <a:endParaRPr lang="en-US" dirty="0" smtClean="0">
              <a:solidFill>
                <a:schemeClr val="tx2"/>
              </a:solidFill>
              <a:latin typeface="Arial" charset="0"/>
            </a:endParaRPr>
          </a:p>
          <a:p>
            <a:pPr lvl="1" eaLnBrk="1" hangingPunct="1"/>
            <a:r>
              <a:rPr lang="en-US" dirty="0" smtClean="0">
                <a:solidFill>
                  <a:schemeClr val="tx2"/>
                </a:solidFill>
                <a:latin typeface="Arial" charset="0"/>
              </a:rPr>
              <a:t>Teradata Aster</a:t>
            </a:r>
          </a:p>
          <a:p>
            <a:pPr lvl="1" eaLnBrk="1" hangingPunct="1"/>
            <a:r>
              <a:rPr lang="en-US" dirty="0" err="1">
                <a:solidFill>
                  <a:schemeClr val="tx2"/>
                </a:solidFill>
                <a:latin typeface="Arial" charset="0"/>
              </a:rPr>
              <a:t>Exasol</a:t>
            </a:r>
            <a:endParaRPr lang="en-US" dirty="0">
              <a:solidFill>
                <a:schemeClr val="tx2"/>
              </a:solidFill>
              <a:latin typeface="Arial" charset="0"/>
            </a:endParaRPr>
          </a:p>
          <a:p>
            <a:pPr lvl="1" eaLnBrk="1" hangingPunct="1"/>
            <a:r>
              <a:rPr lang="en-US" dirty="0" smtClean="0">
                <a:solidFill>
                  <a:schemeClr val="tx2"/>
                </a:solidFill>
                <a:latin typeface="Arial" charset="0"/>
              </a:rPr>
              <a:t>Pivotal </a:t>
            </a:r>
            <a:r>
              <a:rPr lang="en-US" dirty="0" err="1" smtClean="0">
                <a:solidFill>
                  <a:schemeClr val="tx2"/>
                </a:solidFill>
                <a:latin typeface="Arial" charset="0"/>
              </a:rPr>
              <a:t>Greenplum</a:t>
            </a:r>
            <a:endParaRPr lang="en-US" dirty="0" smtClean="0">
              <a:solidFill>
                <a:schemeClr val="tx2"/>
              </a:solidFill>
              <a:latin typeface="Arial" charset="0"/>
            </a:endParaRPr>
          </a:p>
          <a:p>
            <a:pPr lvl="1" eaLnBrk="1" hangingPunct="1"/>
            <a:endParaRPr lang="en-US" dirty="0">
              <a:solidFill>
                <a:schemeClr val="tx2"/>
              </a:solidFill>
              <a:latin typeface="Arial" charset="0"/>
            </a:endParaRPr>
          </a:p>
        </p:txBody>
      </p:sp>
    </p:spTree>
    <p:extLst>
      <p:ext uri="{BB962C8B-B14F-4D97-AF65-F5344CB8AC3E}">
        <p14:creationId xmlns:p14="http://schemas.microsoft.com/office/powerpoint/2010/main" val="35892452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smtClean="0"/>
              <a:t>beta.tableau.com</a:t>
            </a:r>
            <a:endParaRPr lang="en-US" sz="5400" b="1" dirty="0"/>
          </a:p>
        </p:txBody>
      </p:sp>
      <p:sp>
        <p:nvSpPr>
          <p:cNvPr id="3" name="Text Placeholder 2"/>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4182401023"/>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prstGeom prst="rect">
            <a:avLst/>
          </a:prstGeom>
        </p:spPr>
        <p:txBody>
          <a:bodyPr/>
          <a:lstStyle/>
          <a:p>
            <a:r>
              <a:rPr lang="en-US" dirty="0" smtClean="0"/>
              <a:t>Leverage an interactive query engine </a:t>
            </a:r>
            <a:endParaRPr lang="en-US" dirty="0"/>
          </a:p>
        </p:txBody>
      </p:sp>
      <p:sp>
        <p:nvSpPr>
          <p:cNvPr id="18" name="Pentagon 17"/>
          <p:cNvSpPr/>
          <p:nvPr/>
        </p:nvSpPr>
        <p:spPr bwMode="auto">
          <a:xfrm>
            <a:off x="222250" y="2008658"/>
            <a:ext cx="3440113" cy="708025"/>
          </a:xfrm>
          <a:prstGeom prst="homePlat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82880" tIns="146304" rIns="182880" bIns="146304"/>
          <a:lstStyle/>
          <a:p>
            <a:pPr algn="ctr" defTabSz="932472">
              <a:lnSpc>
                <a:spcPct val="90000"/>
              </a:lnSpc>
              <a:defRPr/>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p:cNvSpPr/>
          <p:nvPr/>
        </p:nvSpPr>
        <p:spPr bwMode="auto">
          <a:xfrm>
            <a:off x="4318000" y="6132513"/>
            <a:ext cx="4140200" cy="1625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82880" tIns="146304" rIns="182880" bIns="146304"/>
          <a:lstStyle/>
          <a:p>
            <a:pPr algn="ctr" defTabSz="932472">
              <a:lnSpc>
                <a:spcPct val="90000"/>
              </a:lnSpc>
              <a:defRPr/>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20" name="Text Placeholder 5"/>
          <p:cNvSpPr txBox="1">
            <a:spLocks/>
          </p:cNvSpPr>
          <p:nvPr/>
        </p:nvSpPr>
        <p:spPr bwMode="auto">
          <a:xfrm>
            <a:off x="323850" y="2020888"/>
            <a:ext cx="13982700" cy="3500437"/>
          </a:xfrm>
          <a:prstGeom prst="rect">
            <a:avLst/>
          </a:prstGeom>
        </p:spPr>
        <p:txBody>
          <a:bodyPr numCol="1" anchor="t" anchorCtr="0" compatLnSpc="1">
            <a:prstTxWarp prst="textNoShape">
              <a:avLst/>
            </a:prstTxWarp>
          </a:bodyPr>
          <a:lstStyle>
            <a:lvl1pPr marL="489834" indent="-489834" algn="l" defTabSz="1306221" rtl="0" eaLnBrk="1" latinLnBrk="0" hangingPunct="1">
              <a:spcBef>
                <a:spcPct val="20000"/>
              </a:spcBef>
              <a:buFont typeface="Arial" panose="020B0604020202020204" pitchFamily="34" charset="0"/>
              <a:buChar char="•"/>
              <a:defRPr sz="4600" kern="1200">
                <a:solidFill>
                  <a:schemeClr val="tx1"/>
                </a:solidFill>
                <a:latin typeface="+mn-lt"/>
                <a:ea typeface="+mn-ea"/>
                <a:cs typeface="+mn-cs"/>
              </a:defRPr>
            </a:lvl1pPr>
            <a:lvl2pPr marL="1061304" indent="-408194" algn="l" defTabSz="1306221" rtl="0" eaLnBrk="1" latinLnBrk="0" hangingPunct="1">
              <a:spcBef>
                <a:spcPct val="20000"/>
              </a:spcBef>
              <a:buFont typeface="Arial" panose="020B0604020202020204" pitchFamily="34" charset="0"/>
              <a:buChar char="–"/>
              <a:defRPr sz="4000" kern="1200">
                <a:solidFill>
                  <a:schemeClr val="tx1"/>
                </a:solidFill>
                <a:latin typeface="+mn-lt"/>
                <a:ea typeface="+mn-ea"/>
                <a:cs typeface="+mn-cs"/>
              </a:defRPr>
            </a:lvl2pPr>
            <a:lvl3pPr marL="1632776" indent="-326555" algn="l" defTabSz="1306221" rtl="0" eaLnBrk="1" latinLnBrk="0" hangingPunct="1">
              <a:spcBef>
                <a:spcPct val="20000"/>
              </a:spcBef>
              <a:buFont typeface="Arial" panose="020B0604020202020204" pitchFamily="34" charset="0"/>
              <a:buChar char="•"/>
              <a:defRPr sz="3400" kern="1200">
                <a:solidFill>
                  <a:schemeClr val="tx1"/>
                </a:solidFill>
                <a:latin typeface="+mn-lt"/>
                <a:ea typeface="+mn-ea"/>
                <a:cs typeface="+mn-cs"/>
              </a:defRPr>
            </a:lvl3pPr>
            <a:lvl4pPr marL="2285886" indent="-326555" algn="l" defTabSz="1306221"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4pPr>
            <a:lvl5pPr marL="2938997" indent="-326555" algn="l" defTabSz="1306221"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5pPr>
            <a:lvl6pPr marL="3592106" indent="-326555" algn="l" defTabSz="1306221"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6pPr>
            <a:lvl7pPr marL="4245216" indent="-326555" algn="l" defTabSz="1306221"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7pPr>
            <a:lvl8pPr marL="4898326" indent="-326555" algn="l" defTabSz="1306221"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8pPr>
            <a:lvl9pPr marL="5551437" indent="-326555" algn="l" defTabSz="1306221"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9pPr>
          </a:lstStyle>
          <a:p>
            <a:pPr>
              <a:lnSpc>
                <a:spcPct val="110000"/>
              </a:lnSpc>
            </a:pPr>
            <a:r>
              <a:rPr lang="en-US" sz="3200" b="1" dirty="0" smtClean="0">
                <a:solidFill>
                  <a:srgbClr val="FFFFFF"/>
                </a:solidFill>
                <a:latin typeface="Arial Black" charset="0"/>
              </a:rPr>
              <a:t>Impala</a:t>
            </a:r>
          </a:p>
          <a:p>
            <a:pPr>
              <a:lnSpc>
                <a:spcPct val="110000"/>
              </a:lnSpc>
            </a:pPr>
            <a:r>
              <a:rPr lang="en-US" sz="3200" b="1" dirty="0" smtClean="0">
                <a:solidFill>
                  <a:schemeClr val="tx2"/>
                </a:solidFill>
                <a:latin typeface="Arial Black" charset="0"/>
              </a:rPr>
              <a:t>Spark SQL</a:t>
            </a:r>
          </a:p>
          <a:p>
            <a:pPr>
              <a:lnSpc>
                <a:spcPct val="110000"/>
              </a:lnSpc>
            </a:pPr>
            <a:r>
              <a:rPr lang="en-US" sz="3200" b="1" dirty="0" smtClean="0">
                <a:solidFill>
                  <a:schemeClr val="tx2"/>
                </a:solidFill>
                <a:latin typeface="Arial Black" charset="0"/>
              </a:rPr>
              <a:t>Hive LLAP</a:t>
            </a:r>
          </a:p>
          <a:p>
            <a:pPr>
              <a:lnSpc>
                <a:spcPct val="110000"/>
              </a:lnSpc>
            </a:pPr>
            <a:r>
              <a:rPr lang="en-US" sz="3200" b="1" dirty="0" smtClean="0">
                <a:solidFill>
                  <a:schemeClr val="tx2"/>
                </a:solidFill>
                <a:latin typeface="Arial Black" charset="0"/>
              </a:rPr>
              <a:t>Presto</a:t>
            </a:r>
          </a:p>
          <a:p>
            <a:pPr>
              <a:lnSpc>
                <a:spcPct val="110000"/>
              </a:lnSpc>
            </a:pPr>
            <a:r>
              <a:rPr lang="en-US" sz="3200" b="1" dirty="0" smtClean="0">
                <a:solidFill>
                  <a:schemeClr val="tx2"/>
                </a:solidFill>
                <a:latin typeface="Arial Black" charset="0"/>
              </a:rPr>
              <a:t>Drill</a:t>
            </a:r>
            <a:endParaRPr lang="en-US" sz="3200" b="1" dirty="0">
              <a:solidFill>
                <a:schemeClr val="tx2"/>
              </a:solidFill>
              <a:latin typeface="Arial Black" charset="0"/>
            </a:endParaRPr>
          </a:p>
        </p:txBody>
      </p:sp>
      <p:sp>
        <p:nvSpPr>
          <p:cNvPr id="21" name="Rectangle 20"/>
          <p:cNvSpPr/>
          <p:nvPr/>
        </p:nvSpPr>
        <p:spPr bwMode="auto">
          <a:xfrm>
            <a:off x="1625600" y="6329636"/>
            <a:ext cx="1943100" cy="12954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82880" tIns="146304" rIns="182880" bIns="146304"/>
          <a:lstStyle/>
          <a:p>
            <a:pPr algn="ctr" defTabSz="932472">
              <a:lnSpc>
                <a:spcPct val="90000"/>
              </a:lnSpc>
              <a:defRPr/>
            </a:pPr>
            <a:r>
              <a:rPr lang="en-US" sz="2000" dirty="0">
                <a:gradFill>
                  <a:gsLst>
                    <a:gs pos="0">
                      <a:srgbClr val="FFFFFF"/>
                    </a:gs>
                    <a:gs pos="100000">
                      <a:srgbClr val="FFFFFF"/>
                    </a:gs>
                  </a:gsLst>
                  <a:lin ang="5400000" scaled="0"/>
                </a:gradFill>
                <a:ea typeface="Segoe UI" pitchFamily="34" charset="0"/>
                <a:cs typeface="Segoe UI" pitchFamily="34" charset="0"/>
              </a:rPr>
              <a:t>Ingestion:</a:t>
            </a:r>
          </a:p>
          <a:p>
            <a:pPr algn="ctr" defTabSz="932472">
              <a:lnSpc>
                <a:spcPct val="90000"/>
              </a:lnSpc>
              <a:defRPr/>
            </a:pPr>
            <a:r>
              <a:rPr lang="en-US" sz="2000" dirty="0">
                <a:gradFill>
                  <a:gsLst>
                    <a:gs pos="0">
                      <a:srgbClr val="FFFFFF"/>
                    </a:gs>
                    <a:gs pos="100000">
                      <a:srgbClr val="FFFFFF"/>
                    </a:gs>
                  </a:gsLst>
                  <a:lin ang="5400000" scaled="0"/>
                </a:gradFill>
                <a:ea typeface="Segoe UI" pitchFamily="34" charset="0"/>
                <a:cs typeface="Segoe UI" pitchFamily="34" charset="0"/>
              </a:rPr>
              <a:t>Apps &amp; Streams</a:t>
            </a:r>
          </a:p>
        </p:txBody>
      </p:sp>
      <p:sp>
        <p:nvSpPr>
          <p:cNvPr id="22" name="Rectangle 21"/>
          <p:cNvSpPr/>
          <p:nvPr/>
        </p:nvSpPr>
        <p:spPr bwMode="auto">
          <a:xfrm>
            <a:off x="4572000" y="6392863"/>
            <a:ext cx="1739900" cy="11049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82880" tIns="146304" rIns="182880" bIns="146304"/>
          <a:lstStyle/>
          <a:p>
            <a:pPr algn="ctr" defTabSz="932472">
              <a:lnSpc>
                <a:spcPct val="90000"/>
              </a:lnSpc>
              <a:defRPr/>
            </a:pPr>
            <a:endParaRPr lang="en-US" sz="1600" dirty="0">
              <a:solidFill>
                <a:schemeClr val="accent5"/>
              </a:solidFill>
              <a:ea typeface="Segoe UI" pitchFamily="34" charset="0"/>
              <a:cs typeface="Segoe UI" pitchFamily="34" charset="0"/>
            </a:endParaRPr>
          </a:p>
          <a:p>
            <a:pPr algn="ctr" defTabSz="932472">
              <a:lnSpc>
                <a:spcPct val="90000"/>
              </a:lnSpc>
              <a:defRPr/>
            </a:pPr>
            <a:r>
              <a:rPr lang="en-US" sz="1600" dirty="0">
                <a:solidFill>
                  <a:schemeClr val="accent5"/>
                </a:solidFill>
                <a:ea typeface="Segoe UI" pitchFamily="34" charset="0"/>
                <a:cs typeface="Segoe UI" pitchFamily="34" charset="0"/>
              </a:rPr>
              <a:t>HDFS</a:t>
            </a:r>
          </a:p>
        </p:txBody>
      </p:sp>
      <p:sp>
        <p:nvSpPr>
          <p:cNvPr id="23" name="Rectangle 22"/>
          <p:cNvSpPr/>
          <p:nvPr/>
        </p:nvSpPr>
        <p:spPr bwMode="auto">
          <a:xfrm>
            <a:off x="6591300" y="6392863"/>
            <a:ext cx="1562100" cy="11176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82880" tIns="146304" rIns="182880" bIns="146304"/>
          <a:lstStyle/>
          <a:p>
            <a:pPr algn="ctr" defTabSz="932472">
              <a:lnSpc>
                <a:spcPct val="90000"/>
              </a:lnSpc>
              <a:defRPr/>
            </a:pPr>
            <a:endParaRPr lang="en-US" sz="1600" dirty="0">
              <a:solidFill>
                <a:schemeClr val="accent5"/>
              </a:solidFill>
              <a:ea typeface="Segoe UI" pitchFamily="34" charset="0"/>
              <a:cs typeface="Segoe UI" pitchFamily="34" charset="0"/>
            </a:endParaRPr>
          </a:p>
        </p:txBody>
      </p:sp>
      <p:pic>
        <p:nvPicPr>
          <p:cNvPr id="24" name="Picture 23" descr="Tableau_sparkle_400x400.jp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82100" y="6380163"/>
            <a:ext cx="1155700" cy="1155700"/>
          </a:xfrm>
          <a:prstGeom prst="rect">
            <a:avLst/>
          </a:prstGeom>
          <a:ln w="38100">
            <a:solidFill>
              <a:schemeClr val="accent5"/>
            </a:solidFill>
          </a:ln>
        </p:spPr>
      </p:pic>
      <p:cxnSp>
        <p:nvCxnSpPr>
          <p:cNvPr id="25" name="Straight Arrow Connector 24"/>
          <p:cNvCxnSpPr/>
          <p:nvPr/>
        </p:nvCxnSpPr>
        <p:spPr>
          <a:xfrm>
            <a:off x="3581400" y="6977063"/>
            <a:ext cx="736600" cy="0"/>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a:off x="8432800" y="6951663"/>
            <a:ext cx="736600" cy="0"/>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sp>
        <p:nvSpPr>
          <p:cNvPr id="27" name="Text Placeholder 2"/>
          <p:cNvSpPr txBox="1">
            <a:spLocks/>
          </p:cNvSpPr>
          <p:nvPr/>
        </p:nvSpPr>
        <p:spPr>
          <a:xfrm>
            <a:off x="5702300" y="5632450"/>
            <a:ext cx="1498600" cy="582613"/>
          </a:xfrm>
          <a:prstGeom prst="rect">
            <a:avLst/>
          </a:prstGeom>
        </p:spPr>
        <p:txBody>
          <a:bodyPr lIns="146304" tIns="91440" rIns="146304" bIns="91440">
            <a:normAutofit/>
          </a:bodyPr>
          <a:lstStyle>
            <a:lvl1pPr marL="0" indent="0" algn="l" defTabSz="1096963" rtl="0" eaLnBrk="0" fontAlgn="base" hangingPunct="0">
              <a:lnSpc>
                <a:spcPct val="90000"/>
              </a:lnSpc>
              <a:spcBef>
                <a:spcPts val="1200"/>
              </a:spcBef>
              <a:spcAft>
                <a:spcPct val="0"/>
              </a:spcAft>
              <a:buSzPct val="90000"/>
              <a:buFont typeface="Arial" charset="0"/>
              <a:buNone/>
              <a:defRPr sz="3600" kern="1200">
                <a:gradFill>
                  <a:gsLst>
                    <a:gs pos="57576">
                      <a:schemeClr val="tx1"/>
                    </a:gs>
                    <a:gs pos="35000">
                      <a:schemeClr val="tx1"/>
                    </a:gs>
                  </a:gsLst>
                  <a:lin ang="5400000" scaled="0"/>
                </a:gradFill>
                <a:latin typeface="+mj-lt"/>
                <a:ea typeface="ＭＳ Ｐゴシック" charset="0"/>
                <a:cs typeface="ＭＳ Ｐゴシック" charset="0"/>
              </a:defRPr>
            </a:lvl1pPr>
            <a:lvl2pPr marL="0" indent="0" algn="l" defTabSz="1096963" rtl="0" eaLnBrk="0" fontAlgn="base" hangingPunct="0">
              <a:lnSpc>
                <a:spcPct val="90000"/>
              </a:lnSpc>
              <a:spcBef>
                <a:spcPts val="600"/>
              </a:spcBef>
              <a:spcAft>
                <a:spcPct val="0"/>
              </a:spcAft>
              <a:buSzPct val="90000"/>
              <a:buFontTx/>
              <a:buNone/>
              <a:defRPr sz="2400" kern="1200">
                <a:gradFill>
                  <a:gsLst>
                    <a:gs pos="57576">
                      <a:schemeClr val="tx1"/>
                    </a:gs>
                    <a:gs pos="35000">
                      <a:schemeClr val="tx1"/>
                    </a:gs>
                  </a:gsLst>
                  <a:lin ang="5400000" scaled="0"/>
                </a:gradFill>
                <a:latin typeface="+mn-lt"/>
                <a:ea typeface="ＭＳ Ｐゴシック" charset="0"/>
                <a:cs typeface="+mn-cs"/>
              </a:defRPr>
            </a:lvl2pPr>
            <a:lvl3pPr marL="268925" indent="0" algn="l" defTabSz="1096963" rtl="0" eaLnBrk="0" fontAlgn="base" hangingPunct="0">
              <a:lnSpc>
                <a:spcPct val="90000"/>
              </a:lnSpc>
              <a:spcBef>
                <a:spcPts val="600"/>
              </a:spcBef>
              <a:spcAft>
                <a:spcPct val="0"/>
              </a:spcAft>
              <a:buSzPct val="90000"/>
              <a:buFont typeface="Arial" charset="0"/>
              <a:buNone/>
              <a:defRPr sz="2400" kern="1200">
                <a:gradFill>
                  <a:gsLst>
                    <a:gs pos="57576">
                      <a:schemeClr val="tx1"/>
                    </a:gs>
                    <a:gs pos="35000">
                      <a:schemeClr val="tx1"/>
                    </a:gs>
                  </a:gsLst>
                  <a:lin ang="5400000" scaled="0"/>
                </a:gradFill>
                <a:latin typeface="+mn-lt"/>
                <a:ea typeface="ＭＳ Ｐゴシック" charset="0"/>
                <a:cs typeface="+mn-cs"/>
              </a:defRPr>
            </a:lvl3pPr>
            <a:lvl4pPr marL="537850" indent="0" algn="l" defTabSz="1096963" rtl="0" eaLnBrk="0" fontAlgn="base" hangingPunct="0">
              <a:lnSpc>
                <a:spcPct val="90000"/>
              </a:lnSpc>
              <a:spcBef>
                <a:spcPts val="600"/>
              </a:spcBef>
              <a:spcAft>
                <a:spcPct val="0"/>
              </a:spcAft>
              <a:buSzPct val="90000"/>
              <a:buFont typeface="Arial" charset="0"/>
              <a:buNone/>
              <a:defRPr sz="2000" kern="1200">
                <a:gradFill>
                  <a:gsLst>
                    <a:gs pos="57576">
                      <a:schemeClr val="tx1"/>
                    </a:gs>
                    <a:gs pos="35000">
                      <a:schemeClr val="tx1"/>
                    </a:gs>
                  </a:gsLst>
                  <a:lin ang="5400000" scaled="0"/>
                </a:gradFill>
                <a:latin typeface="+mn-lt"/>
                <a:ea typeface="ＭＳ Ｐゴシック" charset="0"/>
                <a:cs typeface="+mn-cs"/>
              </a:defRPr>
            </a:lvl4pPr>
            <a:lvl5pPr marL="806775" indent="0" algn="l" defTabSz="1096963" rtl="0" eaLnBrk="0" fontAlgn="base" hangingPunct="0">
              <a:lnSpc>
                <a:spcPct val="90000"/>
              </a:lnSpc>
              <a:spcBef>
                <a:spcPts val="600"/>
              </a:spcBef>
              <a:spcAft>
                <a:spcPct val="0"/>
              </a:spcAft>
              <a:buSzPct val="90000"/>
              <a:buFont typeface="Arial" charset="0"/>
              <a:buNone/>
              <a:defRPr sz="2000" kern="1200">
                <a:gradFill>
                  <a:gsLst>
                    <a:gs pos="57576">
                      <a:schemeClr val="tx1"/>
                    </a:gs>
                    <a:gs pos="35000">
                      <a:schemeClr val="tx1"/>
                    </a:gs>
                  </a:gsLst>
                  <a:lin ang="5400000" scaled="0"/>
                </a:gradFill>
                <a:latin typeface="+mn-lt"/>
                <a:ea typeface="ＭＳ Ｐゴシック" charset="0"/>
                <a:cs typeface="+mn-cs"/>
              </a:defRPr>
            </a:lvl5pPr>
            <a:lvl6pPr marL="301751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6pPr>
            <a:lvl7pPr marL="356615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7pPr>
            <a:lvl8pPr marL="411479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8pPr>
            <a:lvl9pPr marL="466343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9pPr>
          </a:lstStyle>
          <a:p>
            <a:pPr lvl="1" defTabSz="1097278" eaLnBrk="1" fontAlgn="auto" hangingPunct="1">
              <a:spcAft>
                <a:spcPts val="0"/>
              </a:spcAft>
              <a:defRPr/>
            </a:pPr>
            <a:r>
              <a:rPr lang="en-US" dirty="0" err="1" smtClean="0">
                <a:solidFill>
                  <a:srgbClr val="13849A"/>
                </a:solidFill>
                <a:ea typeface="+mn-ea"/>
              </a:rPr>
              <a:t>Hadoop</a:t>
            </a:r>
            <a:endParaRPr lang="en-US" dirty="0" smtClean="0">
              <a:solidFill>
                <a:srgbClr val="13849A"/>
              </a:solidFill>
              <a:ea typeface="+mn-ea"/>
            </a:endParaRPr>
          </a:p>
        </p:txBody>
      </p:sp>
      <p:sp>
        <p:nvSpPr>
          <p:cNvPr id="28" name="Rectangle 27"/>
          <p:cNvSpPr/>
          <p:nvPr/>
        </p:nvSpPr>
        <p:spPr bwMode="auto">
          <a:xfrm>
            <a:off x="3648075" y="2097088"/>
            <a:ext cx="10631488" cy="32194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82880" tIns="146304" rIns="182880" bIns="146304"/>
          <a:lstStyle/>
          <a:p>
            <a:pPr algn="ctr" defTabSz="932472">
              <a:lnSpc>
                <a:spcPct val="90000"/>
              </a:lnSpc>
              <a:defRPr/>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29" name="Text Placeholder 2"/>
          <p:cNvSpPr txBox="1">
            <a:spLocks/>
          </p:cNvSpPr>
          <p:nvPr/>
        </p:nvSpPr>
        <p:spPr>
          <a:xfrm>
            <a:off x="3765549" y="2044700"/>
            <a:ext cx="10680843" cy="2992614"/>
          </a:xfrm>
          <a:prstGeom prst="rect">
            <a:avLst/>
          </a:prstGeom>
        </p:spPr>
        <p:txBody>
          <a:bodyPr wrap="square" lIns="146304" tIns="91440" rIns="146304" bIns="91440">
            <a:spAutoFit/>
          </a:bodyPr>
          <a:lstStyle>
            <a:lvl1pPr marL="0" indent="0" algn="l" defTabSz="1096963" rtl="0" eaLnBrk="0" fontAlgn="base" hangingPunct="0">
              <a:lnSpc>
                <a:spcPct val="90000"/>
              </a:lnSpc>
              <a:spcBef>
                <a:spcPct val="20000"/>
              </a:spcBef>
              <a:spcAft>
                <a:spcPct val="0"/>
              </a:spcAft>
              <a:buSzPct val="90000"/>
              <a:buFont typeface="Arial" charset="0"/>
              <a:buNone/>
              <a:defRPr sz="3600" kern="1200">
                <a:gradFill>
                  <a:gsLst>
                    <a:gs pos="57576">
                      <a:schemeClr val="tx1"/>
                    </a:gs>
                    <a:gs pos="35000">
                      <a:schemeClr val="tx1"/>
                    </a:gs>
                  </a:gsLst>
                  <a:lin ang="5400000" scaled="0"/>
                </a:gradFill>
                <a:latin typeface="+mj-lt"/>
                <a:ea typeface="ＭＳ Ｐゴシック" charset="0"/>
                <a:cs typeface="ＭＳ Ｐゴシック" charset="0"/>
              </a:defRPr>
            </a:lvl1pPr>
            <a:lvl2pPr marL="0" indent="0" algn="l" defTabSz="1096963" rtl="0" eaLnBrk="0" fontAlgn="base" hangingPunct="0">
              <a:lnSpc>
                <a:spcPct val="90000"/>
              </a:lnSpc>
              <a:spcBef>
                <a:spcPts val="600"/>
              </a:spcBef>
              <a:spcAft>
                <a:spcPct val="0"/>
              </a:spcAft>
              <a:buSzPct val="90000"/>
              <a:buFontTx/>
              <a:buNone/>
              <a:defRPr sz="2400" kern="1200">
                <a:gradFill>
                  <a:gsLst>
                    <a:gs pos="57576">
                      <a:schemeClr val="tx1"/>
                    </a:gs>
                    <a:gs pos="35000">
                      <a:schemeClr val="tx1"/>
                    </a:gs>
                  </a:gsLst>
                  <a:lin ang="5400000" scaled="0"/>
                </a:gradFill>
                <a:latin typeface="+mn-lt"/>
                <a:ea typeface="ＭＳ Ｐゴシック" charset="0"/>
                <a:cs typeface="+mn-cs"/>
              </a:defRPr>
            </a:lvl2pPr>
            <a:lvl3pPr marL="268925" indent="0" algn="l" defTabSz="1096963" rtl="0" eaLnBrk="0" fontAlgn="base" hangingPunct="0">
              <a:lnSpc>
                <a:spcPct val="90000"/>
              </a:lnSpc>
              <a:spcBef>
                <a:spcPts val="600"/>
              </a:spcBef>
              <a:spcAft>
                <a:spcPct val="0"/>
              </a:spcAft>
              <a:buSzPct val="90000"/>
              <a:buFont typeface="Arial" charset="0"/>
              <a:buNone/>
              <a:defRPr sz="2400" kern="1200">
                <a:gradFill>
                  <a:gsLst>
                    <a:gs pos="57576">
                      <a:schemeClr val="tx1"/>
                    </a:gs>
                    <a:gs pos="35000">
                      <a:schemeClr val="tx1"/>
                    </a:gs>
                  </a:gsLst>
                  <a:lin ang="5400000" scaled="0"/>
                </a:gradFill>
                <a:latin typeface="+mn-lt"/>
                <a:ea typeface="ＭＳ Ｐゴシック" charset="0"/>
                <a:cs typeface="+mn-cs"/>
              </a:defRPr>
            </a:lvl3pPr>
            <a:lvl4pPr marL="537850" indent="0" algn="l" defTabSz="1096963" rtl="0" eaLnBrk="0" fontAlgn="base" hangingPunct="0">
              <a:lnSpc>
                <a:spcPct val="90000"/>
              </a:lnSpc>
              <a:spcBef>
                <a:spcPts val="600"/>
              </a:spcBef>
              <a:spcAft>
                <a:spcPct val="0"/>
              </a:spcAft>
              <a:buSzPct val="90000"/>
              <a:buFont typeface="Arial" charset="0"/>
              <a:buNone/>
              <a:defRPr sz="2000" kern="1200">
                <a:gradFill>
                  <a:gsLst>
                    <a:gs pos="57576">
                      <a:schemeClr val="tx1"/>
                    </a:gs>
                    <a:gs pos="35000">
                      <a:schemeClr val="tx1"/>
                    </a:gs>
                  </a:gsLst>
                  <a:lin ang="5400000" scaled="0"/>
                </a:gradFill>
                <a:latin typeface="+mn-lt"/>
                <a:ea typeface="ＭＳ Ｐゴシック" charset="0"/>
                <a:cs typeface="+mn-cs"/>
              </a:defRPr>
            </a:lvl4pPr>
            <a:lvl5pPr marL="806775" indent="0" algn="l" defTabSz="1096963" rtl="0" eaLnBrk="0" fontAlgn="base" hangingPunct="0">
              <a:lnSpc>
                <a:spcPct val="90000"/>
              </a:lnSpc>
              <a:spcBef>
                <a:spcPts val="600"/>
              </a:spcBef>
              <a:spcAft>
                <a:spcPct val="0"/>
              </a:spcAft>
              <a:buSzPct val="90000"/>
              <a:buFont typeface="Arial" charset="0"/>
              <a:buNone/>
              <a:defRPr sz="2000" kern="1200">
                <a:gradFill>
                  <a:gsLst>
                    <a:gs pos="57576">
                      <a:schemeClr val="tx1"/>
                    </a:gs>
                    <a:gs pos="35000">
                      <a:schemeClr val="tx1"/>
                    </a:gs>
                  </a:gsLst>
                  <a:lin ang="5400000" scaled="0"/>
                </a:gradFill>
                <a:latin typeface="+mn-lt"/>
                <a:ea typeface="ＭＳ Ｐゴシック" charset="0"/>
                <a:cs typeface="+mn-cs"/>
              </a:defRPr>
            </a:lvl5pPr>
            <a:lvl6pPr marL="301751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6pPr>
            <a:lvl7pPr marL="356615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7pPr>
            <a:lvl8pPr marL="411479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8pPr>
            <a:lvl9pPr marL="466343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9pPr>
          </a:lstStyle>
          <a:p>
            <a:pPr defTabSz="1097278" eaLnBrk="1" fontAlgn="auto" hangingPunct="1">
              <a:lnSpc>
                <a:spcPct val="150000"/>
              </a:lnSpc>
              <a:spcAft>
                <a:spcPts val="0"/>
              </a:spcAft>
              <a:buFont typeface="Arial" pitchFamily="34" charset="0"/>
              <a:buNone/>
              <a:defRPr/>
            </a:pPr>
            <a:r>
              <a:rPr lang="en-US" sz="2800" b="1" dirty="0" smtClean="0">
                <a:solidFill>
                  <a:schemeClr val="bg1"/>
                </a:solidFill>
                <a:latin typeface="+mn-lt"/>
                <a:ea typeface="+mn-ea"/>
                <a:cs typeface="+mn-cs"/>
              </a:rPr>
              <a:t>Fast analytical database with distributed query engine</a:t>
            </a:r>
          </a:p>
          <a:p>
            <a:pPr defTabSz="1097278" eaLnBrk="1" fontAlgn="auto" hangingPunct="1">
              <a:lnSpc>
                <a:spcPct val="150000"/>
              </a:lnSpc>
              <a:spcAft>
                <a:spcPts val="0"/>
              </a:spcAft>
              <a:buFont typeface="Arial" pitchFamily="34" charset="0"/>
              <a:buNone/>
              <a:defRPr/>
            </a:pPr>
            <a:r>
              <a:rPr lang="en-US" sz="2800" b="1" dirty="0" smtClean="0">
                <a:solidFill>
                  <a:schemeClr val="bg1"/>
                </a:solidFill>
                <a:latin typeface="+mn-lt"/>
                <a:ea typeface="+mn-ea"/>
                <a:cs typeface="+mn-cs"/>
              </a:rPr>
              <a:t>Interactive analytics - fastest SQL-on-</a:t>
            </a:r>
            <a:r>
              <a:rPr lang="en-US" sz="2800" b="1" dirty="0" err="1" smtClean="0">
                <a:solidFill>
                  <a:schemeClr val="bg1"/>
                </a:solidFill>
                <a:latin typeface="+mn-lt"/>
                <a:ea typeface="+mn-ea"/>
                <a:cs typeface="+mn-cs"/>
              </a:rPr>
              <a:t>Hadoop</a:t>
            </a:r>
            <a:r>
              <a:rPr lang="en-US" sz="2800" b="1" dirty="0" smtClean="0">
                <a:solidFill>
                  <a:schemeClr val="bg1"/>
                </a:solidFill>
                <a:latin typeface="+mn-lt"/>
                <a:ea typeface="+mn-ea"/>
                <a:cs typeface="+mn-cs"/>
              </a:rPr>
              <a:t> performance</a:t>
            </a:r>
          </a:p>
          <a:p>
            <a:pPr defTabSz="1097278" eaLnBrk="1" fontAlgn="auto" hangingPunct="1">
              <a:lnSpc>
                <a:spcPct val="150000"/>
              </a:lnSpc>
              <a:spcAft>
                <a:spcPts val="0"/>
              </a:spcAft>
              <a:buFont typeface="Arial" pitchFamily="34" charset="0"/>
              <a:buNone/>
              <a:defRPr/>
            </a:pPr>
            <a:r>
              <a:rPr lang="en-US" sz="2800" b="1" dirty="0" smtClean="0">
                <a:solidFill>
                  <a:schemeClr val="bg1"/>
                </a:solidFill>
                <a:latin typeface="+mn-lt"/>
                <a:ea typeface="+mn-ea"/>
                <a:cs typeface="+mn-cs"/>
              </a:rPr>
              <a:t>Single sign-on support</a:t>
            </a:r>
          </a:p>
          <a:p>
            <a:pPr defTabSz="1097278" eaLnBrk="1" fontAlgn="auto" hangingPunct="1">
              <a:lnSpc>
                <a:spcPct val="150000"/>
              </a:lnSpc>
              <a:spcAft>
                <a:spcPts val="0"/>
              </a:spcAft>
              <a:buFont typeface="Arial" pitchFamily="34" charset="0"/>
              <a:buNone/>
              <a:defRPr/>
            </a:pPr>
            <a:r>
              <a:rPr lang="en-US" sz="2800" b="1" dirty="0" smtClean="0">
                <a:solidFill>
                  <a:schemeClr val="bg1"/>
                </a:solidFill>
                <a:latin typeface="+mn-lt"/>
                <a:ea typeface="+mn-ea"/>
                <a:cs typeface="+mn-cs"/>
              </a:rPr>
              <a:t>Named connector in Tableau</a:t>
            </a:r>
            <a:endParaRPr lang="en-US" sz="2800" b="1" dirty="0">
              <a:solidFill>
                <a:schemeClr val="bg1"/>
              </a:solidFill>
              <a:latin typeface="+mn-lt"/>
              <a:ea typeface="+mn-ea"/>
              <a:cs typeface="+mn-cs"/>
            </a:endParaRPr>
          </a:p>
        </p:txBody>
      </p:sp>
      <p:sp>
        <p:nvSpPr>
          <p:cNvPr id="30" name="Rectangle 29"/>
          <p:cNvSpPr/>
          <p:nvPr/>
        </p:nvSpPr>
        <p:spPr bwMode="auto">
          <a:xfrm>
            <a:off x="6581775" y="6249988"/>
            <a:ext cx="1562100" cy="11176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82880" tIns="146304" rIns="182880" bIns="146304"/>
          <a:lstStyle/>
          <a:p>
            <a:pPr algn="ctr" defTabSz="932472">
              <a:lnSpc>
                <a:spcPct val="90000"/>
              </a:lnSpc>
              <a:defRPr/>
            </a:pPr>
            <a:r>
              <a:rPr lang="en-US" sz="1600" dirty="0">
                <a:solidFill>
                  <a:schemeClr val="accent5"/>
                </a:solidFill>
                <a:ea typeface="Segoe UI" pitchFamily="34" charset="0"/>
                <a:cs typeface="Segoe UI" pitchFamily="34" charset="0"/>
              </a:rPr>
              <a:t>Impala</a:t>
            </a:r>
          </a:p>
          <a:p>
            <a:pPr algn="ctr" defTabSz="932472">
              <a:lnSpc>
                <a:spcPct val="90000"/>
              </a:lnSpc>
              <a:defRPr/>
            </a:pPr>
            <a:r>
              <a:rPr lang="en-US" sz="1600" dirty="0">
                <a:solidFill>
                  <a:schemeClr val="accent5"/>
                </a:solidFill>
                <a:ea typeface="Segoe UI" pitchFamily="34" charset="0"/>
                <a:cs typeface="Segoe UI" pitchFamily="34" charset="0"/>
              </a:rPr>
              <a:t>Spark SQL</a:t>
            </a:r>
          </a:p>
          <a:p>
            <a:pPr algn="ctr" defTabSz="932472">
              <a:lnSpc>
                <a:spcPct val="90000"/>
              </a:lnSpc>
              <a:defRPr/>
            </a:pPr>
            <a:r>
              <a:rPr lang="en-US" sz="1600" dirty="0">
                <a:solidFill>
                  <a:schemeClr val="accent5"/>
                </a:solidFill>
                <a:ea typeface="Segoe UI" pitchFamily="34" charset="0"/>
                <a:cs typeface="Segoe UI" pitchFamily="34" charset="0"/>
              </a:rPr>
              <a:t>Hive LLAP</a:t>
            </a:r>
          </a:p>
          <a:p>
            <a:pPr algn="ctr" defTabSz="932472">
              <a:lnSpc>
                <a:spcPct val="90000"/>
              </a:lnSpc>
              <a:defRPr/>
            </a:pPr>
            <a:r>
              <a:rPr lang="en-US" sz="1600" dirty="0">
                <a:solidFill>
                  <a:schemeClr val="accent5"/>
                </a:solidFill>
                <a:ea typeface="Segoe UI" pitchFamily="34" charset="0"/>
                <a:cs typeface="Segoe UI" pitchFamily="34" charset="0"/>
              </a:rPr>
              <a:t>Presto</a:t>
            </a:r>
          </a:p>
          <a:p>
            <a:pPr algn="ctr" defTabSz="932472">
              <a:lnSpc>
                <a:spcPct val="90000"/>
              </a:lnSpc>
              <a:defRPr/>
            </a:pPr>
            <a:r>
              <a:rPr lang="en-US" sz="1600" dirty="0">
                <a:solidFill>
                  <a:schemeClr val="accent5"/>
                </a:solidFill>
                <a:ea typeface="Segoe UI" pitchFamily="34" charset="0"/>
                <a:cs typeface="Segoe UI" pitchFamily="34" charset="0"/>
              </a:rPr>
              <a:t>Drill</a:t>
            </a:r>
          </a:p>
        </p:txBody>
      </p:sp>
    </p:spTree>
    <p:extLst>
      <p:ext uri="{BB962C8B-B14F-4D97-AF65-F5344CB8AC3E}">
        <p14:creationId xmlns:p14="http://schemas.microsoft.com/office/powerpoint/2010/main" val="62531339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4"/>
          </p:nvPr>
        </p:nvSpPr>
        <p:spPr>
          <a:xfrm>
            <a:off x="704357" y="1893516"/>
            <a:ext cx="13274794" cy="1837426"/>
          </a:xfrm>
        </p:spPr>
        <p:txBody>
          <a:bodyPr/>
          <a:lstStyle/>
          <a:p>
            <a:pPr lvl="0"/>
            <a:r>
              <a:rPr lang="en-US" dirty="0"/>
              <a:t>Use Tableau Native Drivers</a:t>
            </a:r>
          </a:p>
          <a:p>
            <a:pPr lvl="0"/>
            <a:r>
              <a:rPr lang="en-US" dirty="0"/>
              <a:t>Support 40+ data sources and optimized</a:t>
            </a:r>
          </a:p>
          <a:p>
            <a:pPr lvl="0"/>
            <a:r>
              <a:rPr lang="en-US" dirty="0"/>
              <a:t>Use ODBC for all other cases</a:t>
            </a:r>
          </a:p>
          <a:p>
            <a:pPr lvl="0"/>
            <a:r>
              <a:rPr lang="en-US" dirty="0"/>
              <a:t>Test as close to data source as possible</a:t>
            </a:r>
          </a:p>
        </p:txBody>
      </p:sp>
      <p:sp>
        <p:nvSpPr>
          <p:cNvPr id="6" name="Text Placeholder 1"/>
          <p:cNvSpPr>
            <a:spLocks noGrp="1"/>
          </p:cNvSpPr>
          <p:nvPr>
            <p:ph type="body" sz="quarter" idx="12"/>
          </p:nvPr>
        </p:nvSpPr>
        <p:spPr>
          <a:xfrm>
            <a:off x="710057" y="598699"/>
            <a:ext cx="13269094" cy="623248"/>
          </a:xfrm>
          <a:prstGeom prst="rect">
            <a:avLst/>
          </a:prstGeom>
        </p:spPr>
        <p:txBody>
          <a:bodyPr/>
          <a:lstStyle/>
          <a:p>
            <a:pPr defTabSz="1306169">
              <a:defRPr/>
            </a:pPr>
            <a:r>
              <a:rPr lang="en-US" dirty="0" smtClean="0">
                <a:ea typeface="+mn-ea"/>
              </a:rPr>
              <a:t>General Advice</a:t>
            </a:r>
          </a:p>
        </p:txBody>
      </p:sp>
    </p:spTree>
    <p:extLst>
      <p:ext uri="{BB962C8B-B14F-4D97-AF65-F5344CB8AC3E}">
        <p14:creationId xmlns:p14="http://schemas.microsoft.com/office/powerpoint/2010/main" val="1853083356"/>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4"/>
          </p:nvPr>
        </p:nvSpPr>
        <p:spPr>
          <a:xfrm>
            <a:off x="704357" y="1893517"/>
            <a:ext cx="13274794" cy="3740191"/>
          </a:xfrm>
        </p:spPr>
        <p:txBody>
          <a:bodyPr/>
          <a:lstStyle/>
          <a:p>
            <a:pPr lvl="0"/>
            <a:r>
              <a:rPr lang="en-US" sz="2880" dirty="0"/>
              <a:t>Indexes</a:t>
            </a:r>
          </a:p>
          <a:p>
            <a:pPr lvl="1"/>
            <a:r>
              <a:rPr lang="en-US" dirty="0"/>
              <a:t>Make certain there are indexes on any table joins</a:t>
            </a:r>
          </a:p>
          <a:p>
            <a:pPr lvl="1"/>
            <a:r>
              <a:rPr lang="en-US" dirty="0"/>
              <a:t>Make certain there are indexes on columns used in quick filters</a:t>
            </a:r>
          </a:p>
          <a:p>
            <a:pPr lvl="2"/>
            <a:r>
              <a:rPr lang="en-US" sz="2160" dirty="0"/>
              <a:t>Discrete Date Filters can cause performance issue in some DBs</a:t>
            </a:r>
          </a:p>
          <a:p>
            <a:pPr lvl="0"/>
            <a:r>
              <a:rPr lang="en-US" sz="2880" dirty="0"/>
              <a:t>Gather Statistics</a:t>
            </a:r>
          </a:p>
          <a:p>
            <a:pPr lvl="0"/>
            <a:r>
              <a:rPr lang="en-US" sz="2880" dirty="0"/>
              <a:t>NULLS</a:t>
            </a:r>
          </a:p>
          <a:p>
            <a:pPr lvl="1"/>
            <a:r>
              <a:rPr lang="en-US" dirty="0"/>
              <a:t>Having NULL values in a dimension can reduce index effectiveness</a:t>
            </a:r>
          </a:p>
          <a:p>
            <a:pPr lvl="1"/>
            <a:r>
              <a:rPr lang="en-US" dirty="0"/>
              <a:t>Where possible, define dimension columns as NOT NULL </a:t>
            </a:r>
          </a:p>
          <a:p>
            <a:pPr lvl="2"/>
            <a:r>
              <a:rPr lang="en-US" sz="2160" dirty="0"/>
              <a:t>Especially Primary and Foreign Keys</a:t>
            </a:r>
          </a:p>
        </p:txBody>
      </p:sp>
      <p:sp>
        <p:nvSpPr>
          <p:cNvPr id="6" name="Text Placeholder 1"/>
          <p:cNvSpPr>
            <a:spLocks noGrp="1"/>
          </p:cNvSpPr>
          <p:nvPr>
            <p:ph type="body" sz="quarter" idx="12"/>
          </p:nvPr>
        </p:nvSpPr>
        <p:spPr>
          <a:xfrm>
            <a:off x="710057" y="598699"/>
            <a:ext cx="13269094" cy="623248"/>
          </a:xfrm>
          <a:prstGeom prst="rect">
            <a:avLst/>
          </a:prstGeom>
        </p:spPr>
        <p:txBody>
          <a:bodyPr/>
          <a:lstStyle/>
          <a:p>
            <a:pPr defTabSz="1306169">
              <a:defRPr/>
            </a:pPr>
            <a:r>
              <a:rPr lang="en-US" dirty="0" smtClean="0">
                <a:ea typeface="+mn-ea"/>
              </a:rPr>
              <a:t>Database Management</a:t>
            </a:r>
          </a:p>
        </p:txBody>
      </p:sp>
    </p:spTree>
    <p:extLst>
      <p:ext uri="{BB962C8B-B14F-4D97-AF65-F5344CB8AC3E}">
        <p14:creationId xmlns:p14="http://schemas.microsoft.com/office/powerpoint/2010/main" val="639286542"/>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4"/>
          </p:nvPr>
        </p:nvSpPr>
        <p:spPr>
          <a:xfrm>
            <a:off x="710057" y="1778014"/>
            <a:ext cx="13274794" cy="4959948"/>
          </a:xfrm>
        </p:spPr>
        <p:txBody>
          <a:bodyPr/>
          <a:lstStyle/>
          <a:p>
            <a:pPr lvl="0"/>
            <a:r>
              <a:rPr lang="en-US" sz="2880" dirty="0"/>
              <a:t>Partitioning</a:t>
            </a:r>
          </a:p>
          <a:p>
            <a:pPr lvl="1"/>
            <a:r>
              <a:rPr lang="en-US" dirty="0"/>
              <a:t>On large data sets</a:t>
            </a:r>
          </a:p>
          <a:p>
            <a:pPr lvl="2"/>
            <a:r>
              <a:rPr lang="en-US" dirty="0"/>
              <a:t>Dimensions (time, region, category, commonly filtered)</a:t>
            </a:r>
          </a:p>
          <a:p>
            <a:pPr lvl="0"/>
            <a:r>
              <a:rPr lang="en-US" sz="2880" dirty="0"/>
              <a:t>Create Views</a:t>
            </a:r>
          </a:p>
          <a:p>
            <a:pPr lvl="1"/>
            <a:r>
              <a:rPr lang="en-US" dirty="0"/>
              <a:t>Utilizes DB optimizations</a:t>
            </a:r>
          </a:p>
          <a:p>
            <a:pPr lvl="0"/>
            <a:r>
              <a:rPr lang="en-US" sz="2880" dirty="0"/>
              <a:t>Perform Intensive Calculations on DB level (or ETL level)</a:t>
            </a:r>
          </a:p>
          <a:p>
            <a:pPr lvl="0"/>
            <a:r>
              <a:rPr lang="en-US" sz="2880" dirty="0"/>
              <a:t>Temp Tables</a:t>
            </a:r>
          </a:p>
          <a:p>
            <a:pPr lvl="1"/>
            <a:r>
              <a:rPr lang="en-US" dirty="0"/>
              <a:t>Allow creation/drop of Temp Tables</a:t>
            </a:r>
          </a:p>
          <a:p>
            <a:pPr lvl="1"/>
            <a:r>
              <a:rPr lang="en-US" dirty="0"/>
              <a:t>Tableau can utilize temp tables </a:t>
            </a:r>
            <a:r>
              <a:rPr lang="en-US" dirty="0" smtClean="0"/>
              <a:t>for: </a:t>
            </a:r>
            <a:endParaRPr lang="en-US" dirty="0"/>
          </a:p>
          <a:p>
            <a:pPr lvl="2"/>
            <a:r>
              <a:rPr lang="en-US" sz="2160" dirty="0"/>
              <a:t>Creating ad-hoc groups and sets</a:t>
            </a:r>
          </a:p>
          <a:p>
            <a:pPr lvl="2"/>
            <a:r>
              <a:rPr lang="en-US" sz="2160" dirty="0"/>
              <a:t>Applying context filters</a:t>
            </a:r>
          </a:p>
          <a:p>
            <a:pPr lvl="2"/>
            <a:r>
              <a:rPr lang="en-US" sz="2160" dirty="0"/>
              <a:t>Performing data blending</a:t>
            </a:r>
          </a:p>
        </p:txBody>
      </p:sp>
      <p:sp>
        <p:nvSpPr>
          <p:cNvPr id="6" name="Text Placeholder 1"/>
          <p:cNvSpPr>
            <a:spLocks noGrp="1"/>
          </p:cNvSpPr>
          <p:nvPr>
            <p:ph type="body" sz="quarter" idx="12"/>
          </p:nvPr>
        </p:nvSpPr>
        <p:spPr>
          <a:xfrm>
            <a:off x="710057" y="598699"/>
            <a:ext cx="13269094" cy="623248"/>
          </a:xfrm>
          <a:prstGeom prst="rect">
            <a:avLst/>
          </a:prstGeom>
        </p:spPr>
        <p:txBody>
          <a:bodyPr/>
          <a:lstStyle/>
          <a:p>
            <a:pPr defTabSz="1306169">
              <a:defRPr/>
            </a:pPr>
            <a:r>
              <a:rPr lang="en-US" dirty="0" smtClean="0">
                <a:ea typeface="+mn-ea"/>
              </a:rPr>
              <a:t>Database Management Cont.</a:t>
            </a:r>
          </a:p>
        </p:txBody>
      </p:sp>
    </p:spTree>
    <p:extLst>
      <p:ext uri="{BB962C8B-B14F-4D97-AF65-F5344CB8AC3E}">
        <p14:creationId xmlns:p14="http://schemas.microsoft.com/office/powerpoint/2010/main" val="478145627"/>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4"/>
          </p:nvPr>
        </p:nvSpPr>
        <p:spPr>
          <a:xfrm>
            <a:off x="685681" y="1813041"/>
            <a:ext cx="13274793" cy="6520246"/>
          </a:xfrm>
        </p:spPr>
        <p:txBody>
          <a:bodyPr/>
          <a:lstStyle/>
          <a:p>
            <a:pPr marL="6351" indent="0">
              <a:buNone/>
            </a:pPr>
            <a:r>
              <a:rPr lang="en-US" b="1" dirty="0">
                <a:solidFill>
                  <a:schemeClr val="tx1"/>
                </a:solidFill>
                <a:latin typeface="+mn-lt"/>
              </a:rPr>
              <a:t>The Tableau Web Data Connector (WDC) is essentially the Extract API embedded directly into Tableau Desktop with </a:t>
            </a:r>
            <a:r>
              <a:rPr lang="en-US" b="1" dirty="0" err="1">
                <a:solidFill>
                  <a:schemeClr val="tx1"/>
                </a:solidFill>
                <a:latin typeface="+mn-lt"/>
              </a:rPr>
              <a:t>javascript</a:t>
            </a:r>
            <a:r>
              <a:rPr lang="en-US" b="1" dirty="0">
                <a:solidFill>
                  <a:schemeClr val="tx1"/>
                </a:solidFill>
                <a:latin typeface="+mn-lt"/>
              </a:rPr>
              <a:t> used as the wrapper to send data to it. This means that connector authors around the community can easily build Tableau connectors for any data source accessible via </a:t>
            </a:r>
            <a:r>
              <a:rPr lang="en-US" b="1" dirty="0" err="1">
                <a:solidFill>
                  <a:schemeClr val="tx1"/>
                </a:solidFill>
                <a:latin typeface="+mn-lt"/>
              </a:rPr>
              <a:t>javascript</a:t>
            </a:r>
            <a:r>
              <a:rPr lang="en-US" b="1" dirty="0">
                <a:solidFill>
                  <a:schemeClr val="tx1"/>
                </a:solidFill>
                <a:latin typeface="+mn-lt"/>
              </a:rPr>
              <a:t> but not currently listed in the native Tableau connections.</a:t>
            </a:r>
            <a:endParaRPr lang="en-US" b="1" dirty="0" smtClean="0">
              <a:solidFill>
                <a:schemeClr val="tx1"/>
              </a:solidFill>
              <a:latin typeface="+mn-lt"/>
            </a:endParaRPr>
          </a:p>
          <a:p>
            <a:pPr marL="6351" indent="0">
              <a:buNone/>
            </a:pPr>
            <a:endParaRPr lang="en-US" b="1" dirty="0">
              <a:solidFill>
                <a:schemeClr val="tx1"/>
              </a:solidFill>
              <a:latin typeface="+mn-lt"/>
            </a:endParaRPr>
          </a:p>
          <a:p>
            <a:pPr marL="6351" indent="0">
              <a:buNone/>
            </a:pPr>
            <a:r>
              <a:rPr lang="en-US" sz="2400" b="1" dirty="0" err="1" smtClean="0">
                <a:solidFill>
                  <a:schemeClr val="tx1"/>
                </a:solidFill>
                <a:latin typeface="+mn-lt"/>
              </a:rPr>
              <a:t>Quandl</a:t>
            </a:r>
            <a:r>
              <a:rPr lang="en-US" sz="2400" dirty="0">
                <a:solidFill>
                  <a:schemeClr val="tx1"/>
                </a:solidFill>
                <a:latin typeface="+mn-lt"/>
              </a:rPr>
              <a:t> – http://www.theinformationlab.co.uk/data/quandl.html</a:t>
            </a:r>
            <a:r>
              <a:rPr lang="en-US" sz="2400" dirty="0">
                <a:solidFill>
                  <a:schemeClr val="tx1"/>
                </a:solidFill>
                <a:latin typeface="+mn-lt"/>
              </a:rPr>
              <a:t/>
            </a:r>
            <a:br>
              <a:rPr lang="en-US" sz="2400" dirty="0">
                <a:solidFill>
                  <a:schemeClr val="tx1"/>
                </a:solidFill>
                <a:latin typeface="+mn-lt"/>
              </a:rPr>
            </a:br>
            <a:r>
              <a:rPr lang="en-US" sz="2400" b="1" dirty="0">
                <a:solidFill>
                  <a:schemeClr val="tx1"/>
                </a:solidFill>
                <a:latin typeface="+mn-lt"/>
              </a:rPr>
              <a:t>Boris Bikes</a:t>
            </a:r>
            <a:r>
              <a:rPr lang="en-US" sz="2400" dirty="0">
                <a:solidFill>
                  <a:schemeClr val="tx1"/>
                </a:solidFill>
                <a:latin typeface="+mn-lt"/>
              </a:rPr>
              <a:t> – http://jdunkerleytableau.azurewebsites.net/Bikes</a:t>
            </a:r>
            <a:r>
              <a:rPr lang="en-US" sz="2400" dirty="0">
                <a:solidFill>
                  <a:schemeClr val="tx1"/>
                </a:solidFill>
                <a:latin typeface="+mn-lt"/>
              </a:rPr>
              <a:t/>
            </a:r>
            <a:br>
              <a:rPr lang="en-US" sz="2400" dirty="0">
                <a:solidFill>
                  <a:schemeClr val="tx1"/>
                </a:solidFill>
                <a:latin typeface="+mn-lt"/>
              </a:rPr>
            </a:br>
            <a:r>
              <a:rPr lang="en-US" sz="2400" b="1" dirty="0">
                <a:solidFill>
                  <a:schemeClr val="tx1"/>
                </a:solidFill>
                <a:latin typeface="+mn-lt"/>
              </a:rPr>
              <a:t>Import.IO</a:t>
            </a:r>
            <a:r>
              <a:rPr lang="en-US" sz="2400" dirty="0">
                <a:solidFill>
                  <a:schemeClr val="tx1"/>
                </a:solidFill>
                <a:latin typeface="+mn-lt"/>
              </a:rPr>
              <a:t> – http://connectors.poc.interworks.com/importio</a:t>
            </a:r>
            <a:r>
              <a:rPr lang="en-US" sz="2400" dirty="0">
                <a:solidFill>
                  <a:schemeClr val="tx1"/>
                </a:solidFill>
                <a:latin typeface="+mn-lt"/>
              </a:rPr>
              <a:t/>
            </a:r>
            <a:br>
              <a:rPr lang="en-US" sz="2400" dirty="0">
                <a:solidFill>
                  <a:schemeClr val="tx1"/>
                </a:solidFill>
                <a:latin typeface="+mn-lt"/>
              </a:rPr>
            </a:br>
            <a:r>
              <a:rPr lang="en-US" sz="2400" b="1" dirty="0" err="1">
                <a:solidFill>
                  <a:schemeClr val="tx1"/>
                </a:solidFill>
                <a:latin typeface="+mn-lt"/>
              </a:rPr>
              <a:t>Mapbox</a:t>
            </a:r>
            <a:r>
              <a:rPr lang="en-US" sz="2400" b="1" dirty="0">
                <a:solidFill>
                  <a:schemeClr val="tx1"/>
                </a:solidFill>
                <a:latin typeface="+mn-lt"/>
              </a:rPr>
              <a:t> Directions</a:t>
            </a:r>
            <a:r>
              <a:rPr lang="en-US" sz="2400" dirty="0">
                <a:solidFill>
                  <a:schemeClr val="tx1"/>
                </a:solidFill>
                <a:latin typeface="+mn-lt"/>
              </a:rPr>
              <a:t> (car, bike &amp; walking) – http://www.theinformationlab.co.uk/data/directions.html</a:t>
            </a:r>
            <a:r>
              <a:rPr lang="en-US" sz="2400" dirty="0">
                <a:solidFill>
                  <a:schemeClr val="tx1"/>
                </a:solidFill>
                <a:latin typeface="+mn-lt"/>
              </a:rPr>
              <a:t/>
            </a:r>
            <a:br>
              <a:rPr lang="en-US" sz="2400" dirty="0">
                <a:solidFill>
                  <a:schemeClr val="tx1"/>
                </a:solidFill>
                <a:latin typeface="+mn-lt"/>
              </a:rPr>
            </a:br>
            <a:r>
              <a:rPr lang="en-US" sz="2400" b="1" dirty="0">
                <a:solidFill>
                  <a:schemeClr val="tx1"/>
                </a:solidFill>
                <a:latin typeface="+mn-lt"/>
              </a:rPr>
              <a:t>Fitbit</a:t>
            </a:r>
            <a:r>
              <a:rPr lang="en-US" sz="2400" dirty="0">
                <a:solidFill>
                  <a:schemeClr val="tx1"/>
                </a:solidFill>
                <a:latin typeface="+mn-lt"/>
              </a:rPr>
              <a:t> – http://www.theinformationlab.co.uk/data/fitbit.html</a:t>
            </a:r>
            <a:r>
              <a:rPr lang="en-US" sz="2400" dirty="0">
                <a:solidFill>
                  <a:schemeClr val="tx1"/>
                </a:solidFill>
                <a:latin typeface="+mn-lt"/>
              </a:rPr>
              <a:t/>
            </a:r>
            <a:br>
              <a:rPr lang="en-US" sz="2400" dirty="0">
                <a:solidFill>
                  <a:schemeClr val="tx1"/>
                </a:solidFill>
                <a:latin typeface="+mn-lt"/>
              </a:rPr>
            </a:br>
            <a:r>
              <a:rPr lang="en-US" sz="2400" b="1" dirty="0">
                <a:solidFill>
                  <a:schemeClr val="tx1"/>
                </a:solidFill>
                <a:latin typeface="+mn-lt"/>
              </a:rPr>
              <a:t>Moves</a:t>
            </a:r>
            <a:r>
              <a:rPr lang="en-US" sz="2400" dirty="0">
                <a:solidFill>
                  <a:schemeClr val="tx1"/>
                </a:solidFill>
                <a:latin typeface="+mn-lt"/>
              </a:rPr>
              <a:t> – http://www.theinformationlab.co.uk/data/moves.html</a:t>
            </a:r>
            <a:r>
              <a:rPr lang="en-US" sz="2400" dirty="0">
                <a:solidFill>
                  <a:schemeClr val="tx1"/>
                </a:solidFill>
                <a:latin typeface="+mn-lt"/>
              </a:rPr>
              <a:t/>
            </a:r>
            <a:br>
              <a:rPr lang="en-US" sz="2400" dirty="0">
                <a:solidFill>
                  <a:schemeClr val="tx1"/>
                </a:solidFill>
                <a:latin typeface="+mn-lt"/>
              </a:rPr>
            </a:br>
            <a:r>
              <a:rPr lang="en-US" sz="2400" b="1" dirty="0" err="1">
                <a:solidFill>
                  <a:schemeClr val="tx1"/>
                </a:solidFill>
                <a:latin typeface="+mn-lt"/>
              </a:rPr>
              <a:t>Strava</a:t>
            </a:r>
            <a:r>
              <a:rPr lang="en-US" sz="2400" dirty="0">
                <a:solidFill>
                  <a:schemeClr val="tx1"/>
                </a:solidFill>
                <a:latin typeface="+mn-lt"/>
              </a:rPr>
              <a:t> – http://</a:t>
            </a:r>
            <a:r>
              <a:rPr lang="en-US" sz="2400" dirty="0" smtClean="0">
                <a:solidFill>
                  <a:schemeClr val="tx1"/>
                </a:solidFill>
                <a:latin typeface="+mn-lt"/>
              </a:rPr>
              <a:t>www.theinformationlab.co.uk/data/strava.html</a:t>
            </a:r>
          </a:p>
          <a:p>
            <a:pPr marL="6351" indent="0">
              <a:buNone/>
            </a:pPr>
            <a:r>
              <a:rPr lang="en-US" sz="2400" b="1" dirty="0" smtClean="0">
                <a:solidFill>
                  <a:schemeClr val="tx1"/>
                </a:solidFill>
                <a:latin typeface="+mn-lt"/>
              </a:rPr>
              <a:t>Facebook </a:t>
            </a:r>
            <a:r>
              <a:rPr lang="en-US" sz="2400" dirty="0" smtClean="0">
                <a:solidFill>
                  <a:schemeClr val="tx1"/>
                </a:solidFill>
                <a:latin typeface="+mn-lt"/>
              </a:rPr>
              <a:t>- </a:t>
            </a:r>
            <a:r>
              <a:rPr lang="en-US" sz="2400" u="sng" dirty="0">
                <a:solidFill>
                  <a:schemeClr val="tx1"/>
                </a:solidFill>
                <a:latin typeface="+mn-lt"/>
                <a:hlinkClick r:id="rId2"/>
              </a:rPr>
              <a:t>http://</a:t>
            </a:r>
            <a:r>
              <a:rPr lang="en-US" sz="2400" u="sng" dirty="0" smtClean="0">
                <a:solidFill>
                  <a:schemeClr val="tx1"/>
                </a:solidFill>
                <a:latin typeface="+mn-lt"/>
                <a:hlinkClick r:id="rId2"/>
              </a:rPr>
              <a:t>tableaujunkie.com/post/123558558693/facebook-web-data-connector</a:t>
            </a:r>
            <a:endParaRPr lang="en-US" sz="2400" u="sng" dirty="0" smtClean="0">
              <a:solidFill>
                <a:schemeClr val="tx1"/>
              </a:solidFill>
              <a:latin typeface="+mn-lt"/>
            </a:endParaRPr>
          </a:p>
          <a:p>
            <a:pPr marL="6351" indent="0">
              <a:buNone/>
            </a:pPr>
            <a:r>
              <a:rPr lang="en-US" sz="2400" b="1" dirty="0" smtClean="0">
                <a:solidFill>
                  <a:schemeClr val="tx1"/>
                </a:solidFill>
                <a:latin typeface="+mn-lt"/>
              </a:rPr>
              <a:t>Twitter</a:t>
            </a:r>
            <a:r>
              <a:rPr lang="en-US" sz="2400" dirty="0" smtClean="0">
                <a:solidFill>
                  <a:schemeClr val="tx1"/>
                </a:solidFill>
                <a:latin typeface="+mn-lt"/>
              </a:rPr>
              <a:t> - </a:t>
            </a:r>
            <a:r>
              <a:rPr lang="en-US" sz="2400" u="sng" dirty="0">
                <a:solidFill>
                  <a:schemeClr val="tx1"/>
                </a:solidFill>
                <a:latin typeface="Arial "/>
                <a:hlinkClick r:id="rId3"/>
              </a:rPr>
              <a:t>http://</a:t>
            </a:r>
            <a:r>
              <a:rPr lang="en-US" sz="2400" u="sng" dirty="0" smtClean="0">
                <a:solidFill>
                  <a:schemeClr val="tx1"/>
                </a:solidFill>
                <a:latin typeface="Arial "/>
                <a:hlinkClick r:id="rId3"/>
              </a:rPr>
              <a:t>tableaujunkie.com/post/119681578798/creating-a-twitter-web-data-connector</a:t>
            </a:r>
            <a:endParaRPr lang="en-US" sz="2400" u="sng" dirty="0" smtClean="0">
              <a:solidFill>
                <a:schemeClr val="tx1"/>
              </a:solidFill>
              <a:latin typeface="Arial "/>
            </a:endParaRPr>
          </a:p>
          <a:p>
            <a:pPr marL="6351" indent="0">
              <a:buNone/>
            </a:pPr>
            <a:endParaRPr lang="en-US" sz="2400" dirty="0">
              <a:solidFill>
                <a:schemeClr val="tx1"/>
              </a:solidFill>
              <a:latin typeface="Arial "/>
            </a:endParaRPr>
          </a:p>
        </p:txBody>
      </p:sp>
      <p:sp>
        <p:nvSpPr>
          <p:cNvPr id="3" name="Text Placeholder 2"/>
          <p:cNvSpPr>
            <a:spLocks noGrp="1"/>
          </p:cNvSpPr>
          <p:nvPr>
            <p:ph type="body" sz="quarter" idx="12"/>
          </p:nvPr>
        </p:nvSpPr>
        <p:spPr/>
        <p:txBody>
          <a:bodyPr/>
          <a:lstStyle/>
          <a:p>
            <a:r>
              <a:rPr lang="en-US" dirty="0" smtClean="0"/>
              <a:t>Web Data Connectors</a:t>
            </a:r>
            <a:endParaRPr lang="en-US" dirty="0"/>
          </a:p>
        </p:txBody>
      </p:sp>
    </p:spTree>
    <p:extLst>
      <p:ext uri="{BB962C8B-B14F-4D97-AF65-F5344CB8AC3E}">
        <p14:creationId xmlns:p14="http://schemas.microsoft.com/office/powerpoint/2010/main" val="102969556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4"/>
          </p:nvPr>
        </p:nvSpPr>
        <p:spPr>
          <a:xfrm>
            <a:off x="685681" y="1813041"/>
            <a:ext cx="13274793" cy="1204945"/>
          </a:xfrm>
        </p:spPr>
        <p:txBody>
          <a:bodyPr/>
          <a:lstStyle/>
          <a:p>
            <a:pPr marL="6351" indent="0">
              <a:buNone/>
            </a:pPr>
            <a:r>
              <a:rPr lang="en-US" b="1" u="sng" dirty="0">
                <a:hlinkClick r:id="rId2"/>
              </a:rPr>
              <a:t>http://ec2-52-10-150-250.us-west-2.compute.amazonaws.com/twittersearch/twitterwebconnect.html</a:t>
            </a:r>
            <a:endParaRPr lang="en-US" dirty="0"/>
          </a:p>
        </p:txBody>
      </p:sp>
      <p:sp>
        <p:nvSpPr>
          <p:cNvPr id="3" name="Text Placeholder 2"/>
          <p:cNvSpPr>
            <a:spLocks noGrp="1"/>
          </p:cNvSpPr>
          <p:nvPr>
            <p:ph type="body" sz="quarter" idx="12"/>
          </p:nvPr>
        </p:nvSpPr>
        <p:spPr/>
        <p:txBody>
          <a:bodyPr/>
          <a:lstStyle/>
          <a:p>
            <a:r>
              <a:rPr lang="en-US" dirty="0" smtClean="0"/>
              <a:t>Twitter</a:t>
            </a:r>
            <a:endParaRPr lang="en-US" dirty="0"/>
          </a:p>
        </p:txBody>
      </p:sp>
    </p:spTree>
    <p:extLst>
      <p:ext uri="{BB962C8B-B14F-4D97-AF65-F5344CB8AC3E}">
        <p14:creationId xmlns:p14="http://schemas.microsoft.com/office/powerpoint/2010/main" val="62501313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398588" y="1350914"/>
            <a:ext cx="11836008" cy="1079598"/>
          </a:xfrm>
          <a:prstGeom prst="rect">
            <a:avLst/>
          </a:prstGeom>
        </p:spPr>
        <p:txBody>
          <a:bodyPr/>
          <a:lstStyle/>
          <a:p>
            <a:pPr algn="l"/>
            <a:r>
              <a:rPr lang="en-US" dirty="0">
                <a:solidFill>
                  <a:schemeClr val="accent6">
                    <a:lumMod val="60000"/>
                    <a:lumOff val="40000"/>
                  </a:schemeClr>
                </a:solidFill>
              </a:rPr>
              <a:t>Today’s Lesson:</a:t>
            </a:r>
            <a:br>
              <a:rPr lang="en-US" dirty="0">
                <a:solidFill>
                  <a:schemeClr val="accent6">
                    <a:lumMod val="60000"/>
                    <a:lumOff val="40000"/>
                  </a:schemeClr>
                </a:solidFill>
              </a:rPr>
            </a:br>
            <a:r>
              <a:rPr lang="en-US" dirty="0">
                <a:solidFill>
                  <a:schemeClr val="accent6">
                    <a:lumMod val="60000"/>
                    <a:lumOff val="40000"/>
                  </a:schemeClr>
                </a:solidFill>
              </a:rPr>
              <a:t>	</a:t>
            </a:r>
            <a:r>
              <a:rPr lang="en-US" sz="4400" dirty="0">
                <a:solidFill>
                  <a:schemeClr val="accent6">
                    <a:lumMod val="60000"/>
                    <a:lumOff val="40000"/>
                  </a:schemeClr>
                </a:solidFill>
              </a:rPr>
              <a:t>How Data works in Large Orgs </a:t>
            </a:r>
            <a:r>
              <a:rPr lang="en-US" sz="4400" dirty="0" smtClean="0">
                <a:solidFill>
                  <a:schemeClr val="accent3"/>
                </a:solidFill>
              </a:rPr>
              <a:t/>
            </a:r>
            <a:br>
              <a:rPr lang="en-US" sz="4400" dirty="0" smtClean="0">
                <a:solidFill>
                  <a:schemeClr val="accent3"/>
                </a:solidFill>
              </a:rPr>
            </a:br>
            <a:r>
              <a:rPr lang="en-US" sz="4400" dirty="0">
                <a:solidFill>
                  <a:schemeClr val="accent3"/>
                </a:solidFill>
              </a:rPr>
              <a:t>	</a:t>
            </a:r>
            <a:r>
              <a:rPr lang="en-US" sz="4400" dirty="0">
                <a:solidFill>
                  <a:schemeClr val="accent6">
                    <a:lumMod val="40000"/>
                    <a:lumOff val="60000"/>
                  </a:schemeClr>
                </a:solidFill>
              </a:rPr>
              <a:t>G</a:t>
            </a:r>
            <a:r>
              <a:rPr lang="en-US" sz="4400" dirty="0">
                <a:solidFill>
                  <a:schemeClr val="accent6">
                    <a:lumMod val="40000"/>
                    <a:lumOff val="60000"/>
                  </a:schemeClr>
                </a:solidFill>
              </a:rPr>
              <a:t>etting Data to Tableau</a:t>
            </a:r>
            <a:r>
              <a:rPr lang="en-US" sz="4400" dirty="0" smtClean="0">
                <a:solidFill>
                  <a:schemeClr val="accent6">
                    <a:lumMod val="60000"/>
                    <a:lumOff val="40000"/>
                  </a:schemeClr>
                </a:solidFill>
              </a:rPr>
              <a:t/>
            </a:r>
            <a:br>
              <a:rPr lang="en-US" sz="4400" dirty="0" smtClean="0">
                <a:solidFill>
                  <a:schemeClr val="accent6">
                    <a:lumMod val="60000"/>
                    <a:lumOff val="40000"/>
                  </a:schemeClr>
                </a:solidFill>
              </a:rPr>
            </a:br>
            <a:r>
              <a:rPr lang="en-US" sz="4400" dirty="0">
                <a:solidFill>
                  <a:schemeClr val="accent6">
                    <a:lumMod val="60000"/>
                    <a:lumOff val="40000"/>
                  </a:schemeClr>
                </a:solidFill>
              </a:rPr>
              <a:t>	</a:t>
            </a:r>
            <a:r>
              <a:rPr lang="en-US" sz="4400" dirty="0" smtClean="0">
                <a:solidFill>
                  <a:schemeClr val="accent3"/>
                </a:solidFill>
              </a:rPr>
              <a:t>Once Data is in Tableau</a:t>
            </a:r>
            <a:r>
              <a:rPr lang="en-US" sz="4400" dirty="0">
                <a:solidFill>
                  <a:schemeClr val="accent3"/>
                </a:solidFill>
              </a:rPr>
              <a:t/>
            </a:r>
            <a:br>
              <a:rPr lang="en-US" sz="4400" dirty="0">
                <a:solidFill>
                  <a:schemeClr val="accent3"/>
                </a:solidFill>
              </a:rPr>
            </a:br>
            <a:r>
              <a:rPr lang="en-US" dirty="0" smtClean="0">
                <a:solidFill>
                  <a:schemeClr val="accent6">
                    <a:lumMod val="60000"/>
                    <a:lumOff val="40000"/>
                  </a:schemeClr>
                </a:solidFill>
              </a:rPr>
              <a:t>Hands On – Survey Data</a:t>
            </a:r>
            <a:r>
              <a:rPr lang="en-US" dirty="0">
                <a:solidFill>
                  <a:schemeClr val="accent6">
                    <a:lumMod val="60000"/>
                    <a:lumOff val="40000"/>
                  </a:schemeClr>
                </a:solidFill>
              </a:rPr>
              <a:t/>
            </a:r>
            <a:br>
              <a:rPr lang="en-US" dirty="0">
                <a:solidFill>
                  <a:schemeClr val="accent6">
                    <a:lumMod val="60000"/>
                    <a:lumOff val="40000"/>
                  </a:schemeClr>
                </a:solidFill>
              </a:rPr>
            </a:br>
            <a:r>
              <a:rPr lang="en-US" dirty="0" smtClean="0">
                <a:solidFill>
                  <a:schemeClr val="accent6">
                    <a:lumMod val="60000"/>
                    <a:lumOff val="40000"/>
                  </a:schemeClr>
                </a:solidFill>
              </a:rPr>
              <a:t>Homework</a:t>
            </a:r>
            <a:endParaRPr lang="en-US" dirty="0">
              <a:solidFill>
                <a:schemeClr val="accent6">
                  <a:lumMod val="60000"/>
                  <a:lumOff val="40000"/>
                </a:schemeClr>
              </a:solidFill>
            </a:endParaRPr>
          </a:p>
        </p:txBody>
      </p:sp>
      <p:sp>
        <p:nvSpPr>
          <p:cNvPr id="3" name="Rectangle 2"/>
          <p:cNvSpPr/>
          <p:nvPr/>
        </p:nvSpPr>
        <p:spPr bwMode="auto">
          <a:xfrm>
            <a:off x="11401425" y="6772275"/>
            <a:ext cx="3228975" cy="125730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430289775"/>
      </p:ext>
    </p:extLst>
  </p:cSld>
  <p:clrMapOvr>
    <a:masterClrMapping/>
  </p:clrMapOvr>
  <p:transition>
    <p:fade/>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286000" y="520953"/>
            <a:ext cx="9996542" cy="830997"/>
          </a:xfrm>
          <a:prstGeom prst="rect">
            <a:avLst/>
          </a:prstGeom>
          <a:noFill/>
        </p:spPr>
        <p:txBody>
          <a:bodyPr wrap="square" rtlCol="0">
            <a:spAutoFit/>
          </a:bodyPr>
          <a:lstStyle/>
          <a:p>
            <a:r>
              <a:rPr lang="en-US" sz="4800" dirty="0"/>
              <a:t>File Extensions</a:t>
            </a:r>
            <a:endParaRPr lang="en-US" sz="2400" dirty="0"/>
          </a:p>
        </p:txBody>
      </p:sp>
      <p:graphicFrame>
        <p:nvGraphicFramePr>
          <p:cNvPr id="44" name="Table 43"/>
          <p:cNvGraphicFramePr>
            <a:graphicFrameLocks noGrp="1"/>
          </p:cNvGraphicFramePr>
          <p:nvPr>
            <p:extLst/>
          </p:nvPr>
        </p:nvGraphicFramePr>
        <p:xfrm>
          <a:off x="2556503" y="1828800"/>
          <a:ext cx="9744959" cy="4992624"/>
        </p:xfrm>
        <a:graphic>
          <a:graphicData uri="http://schemas.openxmlformats.org/drawingml/2006/table">
            <a:tbl>
              <a:tblPr firstRow="1" bandRow="1">
                <a:tableStyleId>{5C22544A-7EE6-4342-B048-85BDC9FD1C3A}</a:tableStyleId>
              </a:tblPr>
              <a:tblGrid>
                <a:gridCol w="1668655"/>
                <a:gridCol w="3082405"/>
                <a:gridCol w="1215275"/>
                <a:gridCol w="3778624"/>
              </a:tblGrid>
              <a:tr h="1645920">
                <a:tc>
                  <a:txBody>
                    <a:bodyPr/>
                    <a:lstStyle/>
                    <a:p>
                      <a:pPr algn="r"/>
                      <a:r>
                        <a:rPr lang="en-US" sz="3400" b="0" dirty="0" smtClean="0">
                          <a:solidFill>
                            <a:schemeClr val="tx2"/>
                          </a:solidFill>
                        </a:rPr>
                        <a:t>TWB</a:t>
                      </a:r>
                      <a:endParaRPr lang="en-US" sz="3400" b="0" dirty="0">
                        <a:solidFill>
                          <a:schemeClr val="tx2"/>
                        </a:solidFill>
                      </a:endParaRPr>
                    </a:p>
                  </a:txBody>
                  <a:tcPr marL="109728" marR="109728" marT="54864" marB="5486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3400" b="0" dirty="0" smtClean="0">
                          <a:solidFill>
                            <a:schemeClr val="tx1"/>
                          </a:solidFill>
                        </a:rPr>
                        <a:t>Tableau</a:t>
                      </a:r>
                      <a:r>
                        <a:rPr lang="en-US" sz="3400" b="0" baseline="0" dirty="0" smtClean="0">
                          <a:solidFill>
                            <a:schemeClr val="tx1"/>
                          </a:solidFill>
                        </a:rPr>
                        <a:t> Workbook</a:t>
                      </a:r>
                    </a:p>
                    <a:p>
                      <a:endParaRPr lang="en-US" sz="3400" b="0" dirty="0">
                        <a:solidFill>
                          <a:schemeClr val="tx1"/>
                        </a:solidFill>
                      </a:endParaRPr>
                    </a:p>
                  </a:txBody>
                  <a:tcPr marL="109728" marR="109728" marT="54864" marB="5486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3400" b="0" dirty="0" smtClean="0">
                          <a:solidFill>
                            <a:schemeClr val="tx2"/>
                          </a:solidFill>
                        </a:rPr>
                        <a:t>TDS</a:t>
                      </a:r>
                      <a:endParaRPr lang="en-US" sz="3400" b="0" dirty="0">
                        <a:solidFill>
                          <a:schemeClr val="tx2"/>
                        </a:solidFill>
                      </a:endParaRPr>
                    </a:p>
                  </a:txBody>
                  <a:tcPr marL="109728" marR="109728" marT="54864" marB="5486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3400" b="0" dirty="0" smtClean="0">
                          <a:solidFill>
                            <a:schemeClr val="tx1"/>
                          </a:solidFill>
                        </a:rPr>
                        <a:t>Tableau </a:t>
                      </a:r>
                    </a:p>
                    <a:p>
                      <a:r>
                        <a:rPr lang="en-US" sz="3400" b="0" dirty="0" smtClean="0">
                          <a:solidFill>
                            <a:schemeClr val="tx1"/>
                          </a:solidFill>
                        </a:rPr>
                        <a:t>Data</a:t>
                      </a:r>
                      <a:r>
                        <a:rPr lang="en-US" sz="3400" b="0" baseline="0" dirty="0" smtClean="0">
                          <a:solidFill>
                            <a:schemeClr val="tx1"/>
                          </a:solidFill>
                        </a:rPr>
                        <a:t> Source</a:t>
                      </a:r>
                      <a:endParaRPr lang="en-US" sz="3400" b="0" dirty="0">
                        <a:solidFill>
                          <a:schemeClr val="tx1"/>
                        </a:solidFill>
                      </a:endParaRPr>
                    </a:p>
                  </a:txBody>
                  <a:tcPr marL="109728" marR="109728" marT="54864" marB="5486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2157984">
                <a:tc>
                  <a:txBody>
                    <a:bodyPr/>
                    <a:lstStyle/>
                    <a:p>
                      <a:pPr algn="r"/>
                      <a:r>
                        <a:rPr lang="en-US" sz="3400" b="0" dirty="0" smtClean="0">
                          <a:solidFill>
                            <a:schemeClr val="tx2"/>
                          </a:solidFill>
                        </a:rPr>
                        <a:t>TWBX</a:t>
                      </a:r>
                      <a:endParaRPr lang="en-US" sz="3400" b="0" dirty="0">
                        <a:solidFill>
                          <a:schemeClr val="tx2"/>
                        </a:solidFill>
                      </a:endParaRPr>
                    </a:p>
                  </a:txBody>
                  <a:tcPr marL="109728" marR="109728" marT="54864" marB="5486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3400" b="0" dirty="0" smtClean="0">
                          <a:solidFill>
                            <a:schemeClr val="tx1"/>
                          </a:solidFill>
                        </a:rPr>
                        <a:t>Tableau</a:t>
                      </a:r>
                      <a:r>
                        <a:rPr lang="en-US" sz="3400" b="0" baseline="0" dirty="0" smtClean="0">
                          <a:solidFill>
                            <a:schemeClr val="tx1"/>
                          </a:solidFill>
                        </a:rPr>
                        <a:t> Packaged Workbook</a:t>
                      </a:r>
                    </a:p>
                    <a:p>
                      <a:endParaRPr lang="en-US" sz="3400" b="0" dirty="0">
                        <a:solidFill>
                          <a:schemeClr val="tx1"/>
                        </a:solidFill>
                      </a:endParaRPr>
                    </a:p>
                  </a:txBody>
                  <a:tcPr marL="109728" marR="109728" marT="54864" marB="5486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3400" b="0" dirty="0" smtClean="0">
                          <a:solidFill>
                            <a:schemeClr val="tx2"/>
                          </a:solidFill>
                        </a:rPr>
                        <a:t>TDE</a:t>
                      </a:r>
                      <a:endParaRPr lang="en-US" sz="3400" b="0" dirty="0">
                        <a:solidFill>
                          <a:schemeClr val="tx2"/>
                        </a:solidFill>
                      </a:endParaRPr>
                    </a:p>
                  </a:txBody>
                  <a:tcPr marL="109728" marR="109728" marT="54864" marB="5486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3400" b="0" dirty="0" smtClean="0">
                          <a:solidFill>
                            <a:schemeClr val="tx1"/>
                          </a:solidFill>
                        </a:rPr>
                        <a:t>Tableau </a:t>
                      </a:r>
                    </a:p>
                    <a:p>
                      <a:r>
                        <a:rPr lang="en-US" sz="3400" b="0" dirty="0" smtClean="0">
                          <a:solidFill>
                            <a:schemeClr val="tx1"/>
                          </a:solidFill>
                        </a:rPr>
                        <a:t>Data </a:t>
                      </a:r>
                    </a:p>
                    <a:p>
                      <a:r>
                        <a:rPr lang="en-US" sz="3400" b="0" dirty="0" smtClean="0">
                          <a:solidFill>
                            <a:schemeClr val="tx1"/>
                          </a:solidFill>
                        </a:rPr>
                        <a:t>Extract</a:t>
                      </a:r>
                      <a:endParaRPr lang="en-US" sz="3400" b="0" dirty="0">
                        <a:solidFill>
                          <a:schemeClr val="tx1"/>
                        </a:solidFill>
                      </a:endParaRPr>
                    </a:p>
                  </a:txBody>
                  <a:tcPr marL="109728" marR="109728" marT="54864" marB="5486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1133856">
                <a:tc>
                  <a:txBody>
                    <a:bodyPr/>
                    <a:lstStyle/>
                    <a:p>
                      <a:pPr algn="r"/>
                      <a:r>
                        <a:rPr lang="en-US" sz="3400" b="0" dirty="0" smtClean="0">
                          <a:solidFill>
                            <a:schemeClr val="tx2"/>
                          </a:solidFill>
                        </a:rPr>
                        <a:t>TBM</a:t>
                      </a:r>
                      <a:endParaRPr lang="en-US" sz="3400" b="0" dirty="0">
                        <a:solidFill>
                          <a:schemeClr val="tx2"/>
                        </a:solidFill>
                      </a:endParaRPr>
                    </a:p>
                  </a:txBody>
                  <a:tcPr marL="109728" marR="109728" marT="54864" marB="5486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3400" b="0" dirty="0" smtClean="0">
                          <a:solidFill>
                            <a:schemeClr val="tx1"/>
                          </a:solidFill>
                        </a:rPr>
                        <a:t>Tableau</a:t>
                      </a:r>
                      <a:r>
                        <a:rPr lang="en-US" sz="3400" b="0" baseline="0" dirty="0" smtClean="0">
                          <a:solidFill>
                            <a:schemeClr val="tx1"/>
                          </a:solidFill>
                        </a:rPr>
                        <a:t> Bookmark</a:t>
                      </a:r>
                      <a:endParaRPr lang="en-US" sz="3400" b="0" dirty="0">
                        <a:solidFill>
                          <a:schemeClr val="tx1"/>
                        </a:solidFill>
                      </a:endParaRPr>
                    </a:p>
                  </a:txBody>
                  <a:tcPr marL="109728" marR="109728" marT="54864" marB="5486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3400" b="0" dirty="0" smtClean="0">
                          <a:solidFill>
                            <a:schemeClr val="tx2"/>
                          </a:solidFill>
                        </a:rPr>
                        <a:t>TPS</a:t>
                      </a:r>
                      <a:endParaRPr lang="en-US" sz="3400" b="0" dirty="0">
                        <a:solidFill>
                          <a:schemeClr val="tx2"/>
                        </a:solidFill>
                      </a:endParaRPr>
                    </a:p>
                  </a:txBody>
                  <a:tcPr marL="109728" marR="109728" marT="54864" marB="5486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3400" b="0" dirty="0" smtClean="0">
                          <a:solidFill>
                            <a:schemeClr val="tx1"/>
                          </a:solidFill>
                        </a:rPr>
                        <a:t>Tableau</a:t>
                      </a:r>
                      <a:r>
                        <a:rPr lang="en-US" sz="3400" b="0" baseline="0" dirty="0" smtClean="0">
                          <a:solidFill>
                            <a:schemeClr val="tx1"/>
                          </a:solidFill>
                        </a:rPr>
                        <a:t> </a:t>
                      </a:r>
                    </a:p>
                    <a:p>
                      <a:r>
                        <a:rPr lang="en-US" sz="3400" b="0" baseline="0" dirty="0" smtClean="0">
                          <a:solidFill>
                            <a:schemeClr val="tx1"/>
                          </a:solidFill>
                        </a:rPr>
                        <a:t>Preferences File</a:t>
                      </a:r>
                      <a:endParaRPr lang="en-US" sz="3400" b="0" dirty="0">
                        <a:solidFill>
                          <a:schemeClr val="tx1"/>
                        </a:solidFill>
                      </a:endParaRPr>
                    </a:p>
                  </a:txBody>
                  <a:tcPr marL="109728" marR="109728" marT="54864" marB="5486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Tree>
    <p:extLst>
      <p:ext uri="{BB962C8B-B14F-4D97-AF65-F5344CB8AC3E}">
        <p14:creationId xmlns:p14="http://schemas.microsoft.com/office/powerpoint/2010/main" val="754319449"/>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286000" y="520952"/>
            <a:ext cx="9996542" cy="1569660"/>
          </a:xfrm>
          <a:prstGeom prst="rect">
            <a:avLst/>
          </a:prstGeom>
          <a:noFill/>
        </p:spPr>
        <p:txBody>
          <a:bodyPr wrap="square" rtlCol="0">
            <a:spAutoFit/>
          </a:bodyPr>
          <a:lstStyle/>
          <a:p>
            <a:r>
              <a:rPr lang="en-US" sz="4800" dirty="0"/>
              <a:t>Join Types</a:t>
            </a:r>
            <a:endParaRPr lang="en-US" sz="2400" dirty="0"/>
          </a:p>
          <a:p>
            <a:r>
              <a:rPr lang="en-US" sz="2400" dirty="0"/>
              <a:t>The driver for the data connection determines which join types are available.</a:t>
            </a:r>
          </a:p>
        </p:txBody>
      </p:sp>
      <p:grpSp>
        <p:nvGrpSpPr>
          <p:cNvPr id="9" name="Group 8"/>
          <p:cNvGrpSpPr/>
          <p:nvPr/>
        </p:nvGrpSpPr>
        <p:grpSpPr>
          <a:xfrm>
            <a:off x="2286001" y="2380155"/>
            <a:ext cx="2646757" cy="2428858"/>
            <a:chOff x="914400" y="2570480"/>
            <a:chExt cx="990600" cy="909048"/>
          </a:xfrm>
        </p:grpSpPr>
        <p:sp>
          <p:nvSpPr>
            <p:cNvPr id="10" name="Oval 9"/>
            <p:cNvSpPr/>
            <p:nvPr/>
          </p:nvSpPr>
          <p:spPr>
            <a:xfrm>
              <a:off x="914400" y="2570480"/>
              <a:ext cx="609600" cy="609600"/>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42"/>
            </a:p>
          </p:txBody>
        </p:sp>
        <p:sp>
          <p:nvSpPr>
            <p:cNvPr id="11" name="Oval 10"/>
            <p:cNvSpPr/>
            <p:nvPr/>
          </p:nvSpPr>
          <p:spPr>
            <a:xfrm>
              <a:off x="1295400" y="2570480"/>
              <a:ext cx="609600" cy="6096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42"/>
            </a:p>
          </p:txBody>
        </p:sp>
        <p:sp>
          <p:nvSpPr>
            <p:cNvPr id="12" name="Oval 11"/>
            <p:cNvSpPr/>
            <p:nvPr/>
          </p:nvSpPr>
          <p:spPr>
            <a:xfrm>
              <a:off x="914400" y="2570480"/>
              <a:ext cx="609600" cy="6096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42"/>
            </a:p>
          </p:txBody>
        </p:sp>
        <p:sp>
          <p:nvSpPr>
            <p:cNvPr id="13" name="TextBox 12"/>
            <p:cNvSpPr txBox="1"/>
            <p:nvPr/>
          </p:nvSpPr>
          <p:spPr>
            <a:xfrm>
              <a:off x="1177138" y="3168511"/>
              <a:ext cx="454286" cy="311017"/>
            </a:xfrm>
            <a:prstGeom prst="rect">
              <a:avLst/>
            </a:prstGeom>
            <a:noFill/>
          </p:spPr>
          <p:txBody>
            <a:bodyPr wrap="none" rtlCol="0">
              <a:spAutoFit/>
            </a:bodyPr>
            <a:lstStyle/>
            <a:p>
              <a:r>
                <a:rPr lang="en-US" sz="4800" dirty="0"/>
                <a:t>Left</a:t>
              </a:r>
              <a:endParaRPr lang="en-US" sz="4800" dirty="0"/>
            </a:p>
          </p:txBody>
        </p:sp>
      </p:grpSp>
      <p:grpSp>
        <p:nvGrpSpPr>
          <p:cNvPr id="14" name="Group 13"/>
          <p:cNvGrpSpPr/>
          <p:nvPr/>
        </p:nvGrpSpPr>
        <p:grpSpPr>
          <a:xfrm>
            <a:off x="5747144" y="2380155"/>
            <a:ext cx="2646757" cy="2428858"/>
            <a:chOff x="2209800" y="2570480"/>
            <a:chExt cx="990600" cy="909048"/>
          </a:xfrm>
        </p:grpSpPr>
        <p:sp>
          <p:nvSpPr>
            <p:cNvPr id="15" name="Oval 14"/>
            <p:cNvSpPr/>
            <p:nvPr/>
          </p:nvSpPr>
          <p:spPr>
            <a:xfrm>
              <a:off x="2590800" y="2570480"/>
              <a:ext cx="609600" cy="609600"/>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42"/>
            </a:p>
          </p:txBody>
        </p:sp>
        <p:sp>
          <p:nvSpPr>
            <p:cNvPr id="16" name="Oval 15"/>
            <p:cNvSpPr/>
            <p:nvPr/>
          </p:nvSpPr>
          <p:spPr>
            <a:xfrm>
              <a:off x="2590800" y="2570480"/>
              <a:ext cx="609600" cy="6096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42"/>
            </a:p>
          </p:txBody>
        </p:sp>
        <p:sp>
          <p:nvSpPr>
            <p:cNvPr id="17" name="Oval 16"/>
            <p:cNvSpPr/>
            <p:nvPr/>
          </p:nvSpPr>
          <p:spPr>
            <a:xfrm>
              <a:off x="2209800" y="2570480"/>
              <a:ext cx="609600" cy="6096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42"/>
            </a:p>
          </p:txBody>
        </p:sp>
        <p:sp>
          <p:nvSpPr>
            <p:cNvPr id="18" name="TextBox 17"/>
            <p:cNvSpPr txBox="1"/>
            <p:nvPr/>
          </p:nvSpPr>
          <p:spPr>
            <a:xfrm>
              <a:off x="2421575" y="3168511"/>
              <a:ext cx="607274" cy="311017"/>
            </a:xfrm>
            <a:prstGeom prst="rect">
              <a:avLst/>
            </a:prstGeom>
            <a:noFill/>
          </p:spPr>
          <p:txBody>
            <a:bodyPr wrap="none" rtlCol="0">
              <a:spAutoFit/>
            </a:bodyPr>
            <a:lstStyle/>
            <a:p>
              <a:r>
                <a:rPr lang="en-US" sz="4800" dirty="0"/>
                <a:t>Right</a:t>
              </a:r>
              <a:endParaRPr lang="en-US" sz="4800" dirty="0"/>
            </a:p>
          </p:txBody>
        </p:sp>
      </p:grpSp>
      <p:grpSp>
        <p:nvGrpSpPr>
          <p:cNvPr id="19" name="Group 18"/>
          <p:cNvGrpSpPr/>
          <p:nvPr/>
        </p:nvGrpSpPr>
        <p:grpSpPr>
          <a:xfrm>
            <a:off x="9184722" y="2380155"/>
            <a:ext cx="2646757" cy="2428858"/>
            <a:chOff x="3429000" y="2570480"/>
            <a:chExt cx="990600" cy="909048"/>
          </a:xfrm>
        </p:grpSpPr>
        <p:sp>
          <p:nvSpPr>
            <p:cNvPr id="20" name="Oval 19"/>
            <p:cNvSpPr/>
            <p:nvPr/>
          </p:nvSpPr>
          <p:spPr>
            <a:xfrm>
              <a:off x="3429000" y="2570480"/>
              <a:ext cx="609600" cy="609600"/>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42"/>
            </a:p>
          </p:txBody>
        </p:sp>
        <p:sp>
          <p:nvSpPr>
            <p:cNvPr id="21" name="Oval 20"/>
            <p:cNvSpPr/>
            <p:nvPr/>
          </p:nvSpPr>
          <p:spPr>
            <a:xfrm>
              <a:off x="3810000" y="2570480"/>
              <a:ext cx="609600" cy="609600"/>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42"/>
            </a:p>
          </p:txBody>
        </p:sp>
        <p:sp>
          <p:nvSpPr>
            <p:cNvPr id="22" name="Oval 21"/>
            <p:cNvSpPr/>
            <p:nvPr/>
          </p:nvSpPr>
          <p:spPr>
            <a:xfrm>
              <a:off x="3810000" y="2570480"/>
              <a:ext cx="609600" cy="6096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42"/>
            </a:p>
          </p:txBody>
        </p:sp>
        <p:sp>
          <p:nvSpPr>
            <p:cNvPr id="23" name="Oval 22"/>
            <p:cNvSpPr/>
            <p:nvPr/>
          </p:nvSpPr>
          <p:spPr>
            <a:xfrm>
              <a:off x="3429000" y="2570480"/>
              <a:ext cx="609600" cy="6096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42"/>
            </a:p>
          </p:txBody>
        </p:sp>
        <p:sp>
          <p:nvSpPr>
            <p:cNvPr id="24" name="TextBox 23"/>
            <p:cNvSpPr txBox="1"/>
            <p:nvPr/>
          </p:nvSpPr>
          <p:spPr>
            <a:xfrm>
              <a:off x="3708534" y="3168511"/>
              <a:ext cx="440487" cy="311017"/>
            </a:xfrm>
            <a:prstGeom prst="rect">
              <a:avLst/>
            </a:prstGeom>
            <a:noFill/>
          </p:spPr>
          <p:txBody>
            <a:bodyPr wrap="none" rtlCol="0">
              <a:spAutoFit/>
            </a:bodyPr>
            <a:lstStyle/>
            <a:p>
              <a:r>
                <a:rPr lang="en-US" sz="4800" dirty="0"/>
                <a:t>Full</a:t>
              </a:r>
              <a:endParaRPr lang="en-US" sz="4800" dirty="0"/>
            </a:p>
          </p:txBody>
        </p:sp>
      </p:grpSp>
      <p:grpSp>
        <p:nvGrpSpPr>
          <p:cNvPr id="25" name="Group 24"/>
          <p:cNvGrpSpPr/>
          <p:nvPr/>
        </p:nvGrpSpPr>
        <p:grpSpPr>
          <a:xfrm>
            <a:off x="4118371" y="5216061"/>
            <a:ext cx="2646757" cy="2354991"/>
            <a:chOff x="4648200" y="2537837"/>
            <a:chExt cx="990600" cy="881402"/>
          </a:xfrm>
        </p:grpSpPr>
        <p:grpSp>
          <p:nvGrpSpPr>
            <p:cNvPr id="26" name="Group 25"/>
            <p:cNvGrpSpPr/>
            <p:nvPr/>
          </p:nvGrpSpPr>
          <p:grpSpPr>
            <a:xfrm>
              <a:off x="4648200" y="2537837"/>
              <a:ext cx="990600" cy="881402"/>
              <a:chOff x="4648200" y="2505194"/>
              <a:chExt cx="990600" cy="881402"/>
            </a:xfrm>
          </p:grpSpPr>
          <p:sp>
            <p:nvSpPr>
              <p:cNvPr id="28" name="Oval 27"/>
              <p:cNvSpPr/>
              <p:nvPr/>
            </p:nvSpPr>
            <p:spPr>
              <a:xfrm>
                <a:off x="4648200" y="2505194"/>
                <a:ext cx="609600" cy="6096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42"/>
              </a:p>
            </p:txBody>
          </p:sp>
          <p:sp>
            <p:nvSpPr>
              <p:cNvPr id="29" name="Oval 28"/>
              <p:cNvSpPr/>
              <p:nvPr/>
            </p:nvSpPr>
            <p:spPr>
              <a:xfrm>
                <a:off x="5029200" y="2505194"/>
                <a:ext cx="609600" cy="6096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42"/>
              </a:p>
            </p:txBody>
          </p:sp>
          <p:sp>
            <p:nvSpPr>
              <p:cNvPr id="30" name="Oval 29"/>
              <p:cNvSpPr/>
              <p:nvPr/>
            </p:nvSpPr>
            <p:spPr>
              <a:xfrm>
                <a:off x="5029200" y="2505194"/>
                <a:ext cx="609600" cy="6096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42"/>
              </a:p>
            </p:txBody>
          </p:sp>
          <p:sp>
            <p:nvSpPr>
              <p:cNvPr id="31" name="Oval 30"/>
              <p:cNvSpPr/>
              <p:nvPr/>
            </p:nvSpPr>
            <p:spPr>
              <a:xfrm>
                <a:off x="4648200" y="2505194"/>
                <a:ext cx="609600" cy="6096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42"/>
              </a:p>
            </p:txBody>
          </p:sp>
          <p:sp>
            <p:nvSpPr>
              <p:cNvPr id="32" name="TextBox 31"/>
              <p:cNvSpPr txBox="1"/>
              <p:nvPr/>
            </p:nvSpPr>
            <p:spPr>
              <a:xfrm>
                <a:off x="4859975" y="3103225"/>
                <a:ext cx="541280" cy="283371"/>
              </a:xfrm>
              <a:prstGeom prst="rect">
                <a:avLst/>
              </a:prstGeom>
              <a:noFill/>
            </p:spPr>
            <p:txBody>
              <a:bodyPr wrap="none" rtlCol="0">
                <a:spAutoFit/>
              </a:bodyPr>
              <a:lstStyle/>
              <a:p>
                <a:r>
                  <a:rPr lang="en-US" sz="4320" dirty="0"/>
                  <a:t>Inner</a:t>
                </a:r>
                <a:endParaRPr lang="en-US" sz="1680" dirty="0"/>
              </a:p>
            </p:txBody>
          </p:sp>
        </p:grpSp>
        <p:sp>
          <p:nvSpPr>
            <p:cNvPr id="27" name="Oval 26"/>
            <p:cNvSpPr/>
            <p:nvPr/>
          </p:nvSpPr>
          <p:spPr>
            <a:xfrm>
              <a:off x="5029200" y="2605668"/>
              <a:ext cx="228600" cy="45720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42"/>
            </a:p>
          </p:txBody>
        </p:sp>
      </p:grpSp>
      <p:grpSp>
        <p:nvGrpSpPr>
          <p:cNvPr id="33" name="Group 32"/>
          <p:cNvGrpSpPr/>
          <p:nvPr/>
        </p:nvGrpSpPr>
        <p:grpSpPr>
          <a:xfrm>
            <a:off x="7375917" y="5216061"/>
            <a:ext cx="2646757" cy="2354991"/>
            <a:chOff x="5867400" y="2537837"/>
            <a:chExt cx="990600" cy="881402"/>
          </a:xfrm>
        </p:grpSpPr>
        <p:grpSp>
          <p:nvGrpSpPr>
            <p:cNvPr id="34" name="Group 33"/>
            <p:cNvGrpSpPr/>
            <p:nvPr/>
          </p:nvGrpSpPr>
          <p:grpSpPr>
            <a:xfrm>
              <a:off x="5867400" y="2537837"/>
              <a:ext cx="990600" cy="881402"/>
              <a:chOff x="5867400" y="2526268"/>
              <a:chExt cx="990600" cy="881402"/>
            </a:xfrm>
          </p:grpSpPr>
          <p:sp>
            <p:nvSpPr>
              <p:cNvPr id="36" name="Oval 35"/>
              <p:cNvSpPr/>
              <p:nvPr/>
            </p:nvSpPr>
            <p:spPr>
              <a:xfrm>
                <a:off x="5867400" y="2526268"/>
                <a:ext cx="609600" cy="609600"/>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42"/>
              </a:p>
            </p:txBody>
          </p:sp>
          <p:sp>
            <p:nvSpPr>
              <p:cNvPr id="37" name="Oval 36"/>
              <p:cNvSpPr/>
              <p:nvPr/>
            </p:nvSpPr>
            <p:spPr>
              <a:xfrm>
                <a:off x="6248400" y="2526268"/>
                <a:ext cx="609600" cy="609600"/>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42"/>
              </a:p>
            </p:txBody>
          </p:sp>
          <p:sp>
            <p:nvSpPr>
              <p:cNvPr id="38" name="Oval 37"/>
              <p:cNvSpPr/>
              <p:nvPr/>
            </p:nvSpPr>
            <p:spPr>
              <a:xfrm>
                <a:off x="6248400" y="2526268"/>
                <a:ext cx="609600" cy="6096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42"/>
              </a:p>
            </p:txBody>
          </p:sp>
          <p:sp>
            <p:nvSpPr>
              <p:cNvPr id="39" name="Oval 38"/>
              <p:cNvSpPr/>
              <p:nvPr/>
            </p:nvSpPr>
            <p:spPr>
              <a:xfrm>
                <a:off x="5867400" y="2526268"/>
                <a:ext cx="609600" cy="6096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42"/>
              </a:p>
            </p:txBody>
          </p:sp>
          <p:sp>
            <p:nvSpPr>
              <p:cNvPr id="40" name="TextBox 39"/>
              <p:cNvSpPr txBox="1"/>
              <p:nvPr/>
            </p:nvSpPr>
            <p:spPr>
              <a:xfrm>
                <a:off x="6066475" y="3124299"/>
                <a:ext cx="587476" cy="283371"/>
              </a:xfrm>
              <a:prstGeom prst="rect">
                <a:avLst/>
              </a:prstGeom>
              <a:noFill/>
            </p:spPr>
            <p:txBody>
              <a:bodyPr wrap="none" rtlCol="0">
                <a:spAutoFit/>
              </a:bodyPr>
              <a:lstStyle/>
              <a:p>
                <a:r>
                  <a:rPr lang="en-US" sz="4320" dirty="0"/>
                  <a:t>Outer</a:t>
                </a:r>
                <a:endParaRPr lang="en-US" sz="1680" dirty="0"/>
              </a:p>
            </p:txBody>
          </p:sp>
        </p:grpSp>
        <p:sp>
          <p:nvSpPr>
            <p:cNvPr id="35" name="Oval 34"/>
            <p:cNvSpPr/>
            <p:nvPr/>
          </p:nvSpPr>
          <p:spPr>
            <a:xfrm>
              <a:off x="6248400" y="2614037"/>
              <a:ext cx="228600" cy="4572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42"/>
            </a:p>
          </p:txBody>
        </p:sp>
      </p:grpSp>
      <p:sp>
        <p:nvSpPr>
          <p:cNvPr id="41" name="Oval 40"/>
          <p:cNvSpPr/>
          <p:nvPr/>
        </p:nvSpPr>
        <p:spPr>
          <a:xfrm>
            <a:off x="10202704" y="2583755"/>
            <a:ext cx="610790" cy="122158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42"/>
          </a:p>
        </p:txBody>
      </p:sp>
      <p:sp>
        <p:nvSpPr>
          <p:cNvPr id="42" name="Oval 41"/>
          <p:cNvSpPr/>
          <p:nvPr/>
        </p:nvSpPr>
        <p:spPr>
          <a:xfrm>
            <a:off x="6760623" y="2583755"/>
            <a:ext cx="610790" cy="122158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42"/>
          </a:p>
        </p:txBody>
      </p:sp>
      <p:sp>
        <p:nvSpPr>
          <p:cNvPr id="43" name="Oval 42"/>
          <p:cNvSpPr/>
          <p:nvPr/>
        </p:nvSpPr>
        <p:spPr>
          <a:xfrm>
            <a:off x="3302183" y="2583755"/>
            <a:ext cx="610790" cy="122158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42"/>
          </a:p>
        </p:txBody>
      </p:sp>
    </p:spTree>
    <p:extLst>
      <p:ext uri="{BB962C8B-B14F-4D97-AF65-F5344CB8AC3E}">
        <p14:creationId xmlns:p14="http://schemas.microsoft.com/office/powerpoint/2010/main" val="3071716391"/>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4"/>
          </p:nvPr>
        </p:nvSpPr>
        <p:spPr>
          <a:xfrm>
            <a:off x="704357" y="1893516"/>
            <a:ext cx="13274794" cy="2432974"/>
          </a:xfrm>
        </p:spPr>
        <p:txBody>
          <a:bodyPr/>
          <a:lstStyle/>
          <a:p>
            <a:pPr defTabSz="1306169">
              <a:defRPr/>
            </a:pPr>
            <a:r>
              <a:rPr lang="en-US" dirty="0"/>
              <a:t>Most performance issues occur in the workbook</a:t>
            </a:r>
            <a:endParaRPr lang="en-US" dirty="0">
              <a:ea typeface="+mn-ea"/>
            </a:endParaRPr>
          </a:p>
          <a:p>
            <a:pPr defTabSz="1306169">
              <a:defRPr/>
            </a:pPr>
            <a:r>
              <a:rPr lang="en-US" dirty="0"/>
              <a:t>If we start with </a:t>
            </a:r>
            <a:r>
              <a:rPr lang="en-US" dirty="0" smtClean="0"/>
              <a:t>poor </a:t>
            </a:r>
            <a:r>
              <a:rPr lang="en-US" dirty="0"/>
              <a:t>data performance it will make the workbook worse</a:t>
            </a:r>
            <a:r>
              <a:rPr lang="en-US" dirty="0" smtClean="0">
                <a:ea typeface="+mn-ea"/>
              </a:rPr>
              <a:t> </a:t>
            </a:r>
          </a:p>
          <a:p>
            <a:pPr lvl="1" defTabSz="1306169">
              <a:defRPr/>
            </a:pPr>
            <a:r>
              <a:rPr lang="en-US" dirty="0"/>
              <a:t>Small number of records, </a:t>
            </a:r>
            <a:r>
              <a:rPr lang="en-US" dirty="0" smtClean="0"/>
              <a:t>bad data source can be hidden</a:t>
            </a:r>
            <a:endParaRPr lang="en-US" dirty="0">
              <a:ea typeface="+mn-ea"/>
            </a:endParaRPr>
          </a:p>
          <a:p>
            <a:pPr lvl="1" defTabSz="1306169">
              <a:defRPr/>
            </a:pPr>
            <a:r>
              <a:rPr lang="en-US" dirty="0" smtClean="0"/>
              <a:t>With millions </a:t>
            </a:r>
            <a:r>
              <a:rPr lang="en-US" dirty="0"/>
              <a:t>of records, </a:t>
            </a:r>
            <a:r>
              <a:rPr lang="en-US" dirty="0" smtClean="0"/>
              <a:t>slowness of a </a:t>
            </a:r>
            <a:r>
              <a:rPr lang="en-US" dirty="0"/>
              <a:t>poor built workbook </a:t>
            </a:r>
            <a:r>
              <a:rPr lang="en-US" dirty="0" smtClean="0"/>
              <a:t>will be greatly amplified by a poor built data source</a:t>
            </a:r>
            <a:endParaRPr lang="en-US" dirty="0"/>
          </a:p>
        </p:txBody>
      </p:sp>
      <p:sp>
        <p:nvSpPr>
          <p:cNvPr id="6" name="Text Placeholder 1"/>
          <p:cNvSpPr>
            <a:spLocks noGrp="1"/>
          </p:cNvSpPr>
          <p:nvPr>
            <p:ph type="body" sz="quarter" idx="12"/>
          </p:nvPr>
        </p:nvSpPr>
        <p:spPr>
          <a:xfrm>
            <a:off x="710057" y="598699"/>
            <a:ext cx="13269094" cy="623248"/>
          </a:xfrm>
          <a:prstGeom prst="rect">
            <a:avLst/>
          </a:prstGeom>
        </p:spPr>
        <p:txBody>
          <a:bodyPr/>
          <a:lstStyle/>
          <a:p>
            <a:pPr defTabSz="1306169">
              <a:defRPr/>
            </a:pPr>
            <a:r>
              <a:rPr lang="en-US" dirty="0" smtClean="0">
                <a:ea typeface="+mn-ea"/>
              </a:rPr>
              <a:t>Introduction</a:t>
            </a:r>
          </a:p>
        </p:txBody>
      </p:sp>
    </p:spTree>
    <p:extLst>
      <p:ext uri="{BB962C8B-B14F-4D97-AF65-F5344CB8AC3E}">
        <p14:creationId xmlns:p14="http://schemas.microsoft.com/office/powerpoint/2010/main" val="268613167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398588" y="1350914"/>
            <a:ext cx="11836008" cy="1079598"/>
          </a:xfrm>
          <a:prstGeom prst="rect">
            <a:avLst/>
          </a:prstGeom>
        </p:spPr>
        <p:txBody>
          <a:bodyPr/>
          <a:lstStyle/>
          <a:p>
            <a:pPr algn="l"/>
            <a:r>
              <a:rPr lang="en-US" dirty="0">
                <a:solidFill>
                  <a:schemeClr val="accent6">
                    <a:lumMod val="60000"/>
                    <a:lumOff val="40000"/>
                  </a:schemeClr>
                </a:solidFill>
              </a:rPr>
              <a:t>Today’s Lesson:</a:t>
            </a:r>
            <a:br>
              <a:rPr lang="en-US" dirty="0">
                <a:solidFill>
                  <a:schemeClr val="accent6">
                    <a:lumMod val="60000"/>
                    <a:lumOff val="40000"/>
                  </a:schemeClr>
                </a:solidFill>
              </a:rPr>
            </a:br>
            <a:r>
              <a:rPr lang="en-US" dirty="0">
                <a:solidFill>
                  <a:schemeClr val="accent6">
                    <a:lumMod val="60000"/>
                    <a:lumOff val="40000"/>
                  </a:schemeClr>
                </a:solidFill>
              </a:rPr>
              <a:t>	</a:t>
            </a:r>
            <a:r>
              <a:rPr lang="en-US" sz="4400" dirty="0" smtClean="0">
                <a:solidFill>
                  <a:schemeClr val="accent3"/>
                </a:solidFill>
              </a:rPr>
              <a:t>How Data works in Large Orgs </a:t>
            </a:r>
            <a:br>
              <a:rPr lang="en-US" sz="4400" dirty="0" smtClean="0">
                <a:solidFill>
                  <a:schemeClr val="accent3"/>
                </a:solidFill>
              </a:rPr>
            </a:br>
            <a:r>
              <a:rPr lang="en-US" sz="4400" dirty="0">
                <a:solidFill>
                  <a:schemeClr val="accent3"/>
                </a:solidFill>
              </a:rPr>
              <a:t>	</a:t>
            </a:r>
            <a:r>
              <a:rPr lang="en-US" sz="4400" dirty="0">
                <a:solidFill>
                  <a:schemeClr val="accent6">
                    <a:lumMod val="60000"/>
                    <a:lumOff val="40000"/>
                  </a:schemeClr>
                </a:solidFill>
              </a:rPr>
              <a:t>G</a:t>
            </a:r>
            <a:r>
              <a:rPr lang="en-US" sz="4400" dirty="0">
                <a:solidFill>
                  <a:schemeClr val="accent6">
                    <a:lumMod val="60000"/>
                    <a:lumOff val="40000"/>
                  </a:schemeClr>
                </a:solidFill>
              </a:rPr>
              <a:t>etting Data to Tableau</a:t>
            </a:r>
            <a:r>
              <a:rPr lang="en-US" sz="4400" dirty="0" smtClean="0">
                <a:solidFill>
                  <a:schemeClr val="accent6">
                    <a:lumMod val="60000"/>
                    <a:lumOff val="40000"/>
                  </a:schemeClr>
                </a:solidFill>
              </a:rPr>
              <a:t/>
            </a:r>
            <a:br>
              <a:rPr lang="en-US" sz="4400" dirty="0" smtClean="0">
                <a:solidFill>
                  <a:schemeClr val="accent6">
                    <a:lumMod val="60000"/>
                    <a:lumOff val="40000"/>
                  </a:schemeClr>
                </a:solidFill>
              </a:rPr>
            </a:br>
            <a:r>
              <a:rPr lang="en-US" sz="4400" dirty="0">
                <a:solidFill>
                  <a:schemeClr val="accent6">
                    <a:lumMod val="60000"/>
                    <a:lumOff val="40000"/>
                  </a:schemeClr>
                </a:solidFill>
              </a:rPr>
              <a:t>	</a:t>
            </a:r>
            <a:r>
              <a:rPr lang="en-US" sz="4400" dirty="0" smtClean="0">
                <a:solidFill>
                  <a:schemeClr val="accent6">
                    <a:lumMod val="60000"/>
                    <a:lumOff val="40000"/>
                  </a:schemeClr>
                </a:solidFill>
              </a:rPr>
              <a:t>Once Data is in Tableau</a:t>
            </a:r>
            <a:r>
              <a:rPr lang="en-US" sz="4400" dirty="0">
                <a:solidFill>
                  <a:schemeClr val="accent3"/>
                </a:solidFill>
              </a:rPr>
              <a:t/>
            </a:r>
            <a:br>
              <a:rPr lang="en-US" sz="4400" dirty="0">
                <a:solidFill>
                  <a:schemeClr val="accent3"/>
                </a:solidFill>
              </a:rPr>
            </a:br>
            <a:r>
              <a:rPr lang="en-US" dirty="0" smtClean="0">
                <a:solidFill>
                  <a:schemeClr val="accent6">
                    <a:lumMod val="60000"/>
                    <a:lumOff val="40000"/>
                  </a:schemeClr>
                </a:solidFill>
              </a:rPr>
              <a:t>Hands On – Survey Data</a:t>
            </a:r>
            <a:r>
              <a:rPr lang="en-US" dirty="0">
                <a:solidFill>
                  <a:schemeClr val="accent6">
                    <a:lumMod val="60000"/>
                    <a:lumOff val="40000"/>
                  </a:schemeClr>
                </a:solidFill>
              </a:rPr>
              <a:t/>
            </a:r>
            <a:br>
              <a:rPr lang="en-US" dirty="0">
                <a:solidFill>
                  <a:schemeClr val="accent6">
                    <a:lumMod val="60000"/>
                    <a:lumOff val="40000"/>
                  </a:schemeClr>
                </a:solidFill>
              </a:rPr>
            </a:br>
            <a:r>
              <a:rPr lang="en-US" dirty="0" smtClean="0">
                <a:solidFill>
                  <a:schemeClr val="accent6">
                    <a:lumMod val="60000"/>
                    <a:lumOff val="40000"/>
                  </a:schemeClr>
                </a:solidFill>
              </a:rPr>
              <a:t>Homework</a:t>
            </a:r>
            <a:endParaRPr lang="en-US" dirty="0">
              <a:solidFill>
                <a:schemeClr val="accent6">
                  <a:lumMod val="60000"/>
                  <a:lumOff val="40000"/>
                </a:schemeClr>
              </a:solidFill>
            </a:endParaRPr>
          </a:p>
        </p:txBody>
      </p:sp>
      <p:sp>
        <p:nvSpPr>
          <p:cNvPr id="3" name="Rectangle 2"/>
          <p:cNvSpPr/>
          <p:nvPr/>
        </p:nvSpPr>
        <p:spPr bwMode="auto">
          <a:xfrm>
            <a:off x="11401425" y="6772275"/>
            <a:ext cx="3228975" cy="125730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859721897"/>
      </p:ext>
    </p:extLst>
  </p:cSld>
  <p:clrMapOvr>
    <a:masterClrMapping/>
  </p:clrMapOvr>
  <p:transition>
    <p:fade/>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Title 1"/>
          <p:cNvSpPr>
            <a:spLocks noGrp="1"/>
          </p:cNvSpPr>
          <p:nvPr>
            <p:ph type="title"/>
          </p:nvPr>
        </p:nvSpPr>
        <p:spPr>
          <a:xfrm>
            <a:off x="2579569" y="2438400"/>
            <a:ext cx="9452011" cy="1994392"/>
          </a:xfrm>
        </p:spPr>
        <p:txBody>
          <a:bodyPr/>
          <a:lstStyle/>
          <a:p>
            <a:pPr lvl="0" algn="ctr"/>
            <a:r>
              <a:rPr lang="en-US" dirty="0" smtClean="0">
                <a:solidFill>
                  <a:srgbClr val="4C4C4C"/>
                </a:solidFill>
                <a:latin typeface="BentonSans Book" charset="0"/>
              </a:rPr>
              <a:t>“</a:t>
            </a:r>
            <a:r>
              <a:rPr lang="en-US" dirty="0"/>
              <a:t>If it isn’t fast </a:t>
            </a:r>
            <a:r>
              <a:rPr lang="en-US" dirty="0" smtClean="0"/>
              <a:t>in</a:t>
            </a:r>
            <a:r>
              <a:rPr lang="en-US" dirty="0"/>
              <a:t> the data source, it wont be fast in </a:t>
            </a:r>
            <a:r>
              <a:rPr lang="en-US" dirty="0" smtClean="0"/>
              <a:t>Tableau!</a:t>
            </a:r>
            <a:r>
              <a:rPr lang="en-US" dirty="0" smtClean="0">
                <a:solidFill>
                  <a:srgbClr val="4C4C4C"/>
                </a:solidFill>
                <a:latin typeface="BentonSans Book" charset="0"/>
              </a:rPr>
              <a:t>”</a:t>
            </a:r>
            <a:endParaRPr lang="en-US" dirty="0">
              <a:solidFill>
                <a:srgbClr val="4C4C4C"/>
              </a:solidFill>
              <a:latin typeface="BentonSans Book" charset="0"/>
            </a:endParaRPr>
          </a:p>
        </p:txBody>
      </p:sp>
    </p:spTree>
    <p:extLst>
      <p:ext uri="{BB962C8B-B14F-4D97-AF65-F5344CB8AC3E}">
        <p14:creationId xmlns:p14="http://schemas.microsoft.com/office/powerpoint/2010/main" val="1878395562"/>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Title 1"/>
          <p:cNvSpPr>
            <a:spLocks noGrp="1"/>
          </p:cNvSpPr>
          <p:nvPr>
            <p:ph type="title"/>
          </p:nvPr>
        </p:nvSpPr>
        <p:spPr>
          <a:xfrm>
            <a:off x="2579569" y="2438400"/>
            <a:ext cx="10029526" cy="2005396"/>
          </a:xfrm>
        </p:spPr>
        <p:txBody>
          <a:bodyPr/>
          <a:lstStyle/>
          <a:p>
            <a:pPr lvl="0" algn="ctr"/>
            <a:r>
              <a:rPr lang="en-US" dirty="0" smtClean="0"/>
              <a:t>“If </a:t>
            </a:r>
            <a:r>
              <a:rPr lang="en-US" dirty="0"/>
              <a:t>it isn’t fast in Tableau Desktop, it wont be fast in Tableau </a:t>
            </a:r>
            <a:r>
              <a:rPr lang="en-US" dirty="0" smtClean="0"/>
              <a:t>Server!”</a:t>
            </a:r>
            <a:endParaRPr lang="en-US" dirty="0"/>
          </a:p>
        </p:txBody>
      </p:sp>
    </p:spTree>
    <p:extLst>
      <p:ext uri="{BB962C8B-B14F-4D97-AF65-F5344CB8AC3E}">
        <p14:creationId xmlns:p14="http://schemas.microsoft.com/office/powerpoint/2010/main" val="3416298713"/>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4"/>
          </p:nvPr>
        </p:nvSpPr>
        <p:spPr>
          <a:xfrm>
            <a:off x="704357" y="1893517"/>
            <a:ext cx="13274794" cy="3939605"/>
          </a:xfrm>
        </p:spPr>
        <p:txBody>
          <a:bodyPr/>
          <a:lstStyle/>
          <a:p>
            <a:pPr lvl="0"/>
            <a:r>
              <a:rPr lang="en-US" sz="2880" dirty="0"/>
              <a:t>Joins in Tableau</a:t>
            </a:r>
          </a:p>
          <a:p>
            <a:pPr lvl="1"/>
            <a:r>
              <a:rPr lang="en-US" dirty="0"/>
              <a:t>Ensure joins are done on indexed fields</a:t>
            </a:r>
          </a:p>
          <a:p>
            <a:pPr lvl="0"/>
            <a:r>
              <a:rPr lang="en-US" sz="2880" dirty="0"/>
              <a:t>Assume Referential </a:t>
            </a:r>
            <a:r>
              <a:rPr lang="en-US" sz="2880" dirty="0"/>
              <a:t>Integrity</a:t>
            </a:r>
          </a:p>
          <a:p>
            <a:pPr lvl="1"/>
            <a:r>
              <a:rPr lang="en-US" dirty="0"/>
              <a:t>Join culling – joins will only occur when needed</a:t>
            </a:r>
          </a:p>
          <a:p>
            <a:pPr lvl="0"/>
            <a:r>
              <a:rPr lang="en-US" sz="2880" dirty="0"/>
              <a:t>Connect to Views</a:t>
            </a:r>
          </a:p>
          <a:p>
            <a:pPr lvl="0"/>
            <a:r>
              <a:rPr lang="en-US" sz="2880" dirty="0"/>
              <a:t>No Custom SQL! - Create View instead</a:t>
            </a:r>
          </a:p>
          <a:p>
            <a:pPr lvl="1"/>
            <a:r>
              <a:rPr lang="en-US" dirty="0"/>
              <a:t>Few exceptions (Parameter Passing)</a:t>
            </a:r>
          </a:p>
          <a:p>
            <a:pPr lvl="0"/>
            <a:r>
              <a:rPr lang="en-US" sz="2880" dirty="0"/>
              <a:t>Files = Extracts</a:t>
            </a:r>
          </a:p>
          <a:p>
            <a:pPr lvl="1"/>
            <a:r>
              <a:rPr lang="en-US" dirty="0"/>
              <a:t>Convert all txt, csv, </a:t>
            </a:r>
            <a:r>
              <a:rPr lang="en-US" dirty="0" err="1"/>
              <a:t>etc</a:t>
            </a:r>
            <a:r>
              <a:rPr lang="en-US" dirty="0"/>
              <a:t> to a </a:t>
            </a:r>
            <a:r>
              <a:rPr lang="en-US" dirty="0" err="1"/>
              <a:t>tde</a:t>
            </a:r>
            <a:r>
              <a:rPr lang="en-US" dirty="0"/>
              <a:t> (tableau data extract)</a:t>
            </a:r>
          </a:p>
        </p:txBody>
      </p:sp>
      <p:sp>
        <p:nvSpPr>
          <p:cNvPr id="6" name="Text Placeholder 1"/>
          <p:cNvSpPr>
            <a:spLocks noGrp="1"/>
          </p:cNvSpPr>
          <p:nvPr>
            <p:ph type="body" sz="quarter" idx="12"/>
          </p:nvPr>
        </p:nvSpPr>
        <p:spPr>
          <a:xfrm>
            <a:off x="710057" y="598699"/>
            <a:ext cx="13269094" cy="623248"/>
          </a:xfrm>
          <a:prstGeom prst="rect">
            <a:avLst/>
          </a:prstGeom>
        </p:spPr>
        <p:txBody>
          <a:bodyPr/>
          <a:lstStyle/>
          <a:p>
            <a:pPr defTabSz="1306169">
              <a:defRPr/>
            </a:pPr>
            <a:r>
              <a:rPr lang="en-US" dirty="0" smtClean="0">
                <a:ea typeface="+mn-ea"/>
              </a:rPr>
              <a:t>In Tableau Desktop</a:t>
            </a:r>
          </a:p>
        </p:txBody>
      </p:sp>
      <p:pic>
        <p:nvPicPr>
          <p:cNvPr id="4" name="Picture 3"/>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886042" y="1893517"/>
            <a:ext cx="5324114" cy="3766280"/>
          </a:xfrm>
          <a:prstGeom prst="rect">
            <a:avLst/>
          </a:prstGeom>
          <a:noFill/>
          <a:ln>
            <a:noFill/>
          </a:ln>
        </p:spPr>
      </p:pic>
    </p:spTree>
    <p:extLst>
      <p:ext uri="{BB962C8B-B14F-4D97-AF65-F5344CB8AC3E}">
        <p14:creationId xmlns:p14="http://schemas.microsoft.com/office/powerpoint/2010/main" val="3642728028"/>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70C0"/>
                </a:solidFill>
              </a:rPr>
              <a:t>Join Culling</a:t>
            </a:r>
            <a:endParaRPr lang="en-US" dirty="0">
              <a:solidFill>
                <a:srgbClr val="0070C0"/>
              </a:solidFill>
            </a:endParaRPr>
          </a:p>
        </p:txBody>
      </p:sp>
      <p:sp>
        <p:nvSpPr>
          <p:cNvPr id="3" name="Content Placeholder 2"/>
          <p:cNvSpPr>
            <a:spLocks noGrp="1"/>
          </p:cNvSpPr>
          <p:nvPr>
            <p:ph idx="1"/>
          </p:nvPr>
        </p:nvSpPr>
        <p:spPr>
          <a:xfrm>
            <a:off x="532014" y="1518286"/>
            <a:ext cx="13167360" cy="2669419"/>
          </a:xfrm>
        </p:spPr>
        <p:txBody>
          <a:bodyPr>
            <a:normAutofit fontScale="92500" lnSpcReduction="10000"/>
          </a:bodyPr>
          <a:lstStyle/>
          <a:p>
            <a:pPr>
              <a:buClr>
                <a:schemeClr val="tx1"/>
              </a:buClr>
            </a:pPr>
            <a:r>
              <a:rPr lang="en-US" sz="4800" dirty="0">
                <a:solidFill>
                  <a:schemeClr val="accent6">
                    <a:lumMod val="75000"/>
                  </a:schemeClr>
                </a:solidFill>
              </a:rPr>
              <a:t>Join culling </a:t>
            </a:r>
            <a:r>
              <a:rPr lang="en-US" sz="4800" dirty="0"/>
              <a:t>is used to improve query performance.</a:t>
            </a:r>
          </a:p>
          <a:p>
            <a:pPr>
              <a:buClr>
                <a:schemeClr val="tx1"/>
              </a:buClr>
            </a:pPr>
            <a:r>
              <a:rPr lang="en-US" sz="3360" i="1" dirty="0"/>
              <a:t>Join culling allows Tableau to query only the relevant tables instead of all tables defined in the joins. </a:t>
            </a:r>
            <a:r>
              <a:rPr lang="en-US" sz="3360" i="1" dirty="0">
                <a:solidFill>
                  <a:schemeClr val="bg1">
                    <a:lumMod val="50000"/>
                  </a:schemeClr>
                </a:solidFill>
              </a:rPr>
              <a:t>Custom SQL cannot leverage join culling.</a:t>
            </a:r>
          </a:p>
        </p:txBody>
      </p:sp>
      <p:grpSp>
        <p:nvGrpSpPr>
          <p:cNvPr id="4" name="Group 4"/>
          <p:cNvGrpSpPr>
            <a:grpSpLocks noChangeAspect="1"/>
          </p:cNvGrpSpPr>
          <p:nvPr/>
        </p:nvGrpSpPr>
        <p:grpSpPr bwMode="auto">
          <a:xfrm>
            <a:off x="2796696" y="1518286"/>
            <a:ext cx="8345806" cy="5956663"/>
            <a:chOff x="1568" y="1215"/>
            <a:chExt cx="4381" cy="2681"/>
          </a:xfrm>
        </p:grpSpPr>
        <p:sp>
          <p:nvSpPr>
            <p:cNvPr id="6" name="AutoShape 3"/>
            <p:cNvSpPr>
              <a:spLocks noChangeAspect="1" noChangeArrowheads="1" noTextEdit="1"/>
            </p:cNvSpPr>
            <p:nvPr/>
          </p:nvSpPr>
          <p:spPr bwMode="auto">
            <a:xfrm>
              <a:off x="1618" y="1215"/>
              <a:ext cx="4331" cy="26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9728" tIns="54864" rIns="109728" bIns="54864" numCol="1" anchor="t" anchorCtr="0" compatLnSpc="1">
              <a:prstTxWarp prst="textNoShape">
                <a:avLst/>
              </a:prstTxWarp>
            </a:bodyPr>
            <a:lstStyle/>
            <a:p>
              <a:endParaRPr lang="en-US" sz="2542"/>
            </a:p>
          </p:txBody>
        </p:sp>
        <p:pic>
          <p:nvPicPr>
            <p:cNvPr id="1029" name="Picture 5"/>
            <p:cNvPicPr>
              <a:picLocks noChangeAspect="1" noChangeArrowheads="1"/>
            </p:cNvPicPr>
            <p:nvPr/>
          </p:nvPicPr>
          <p:blipFill rotWithShape="1">
            <a:blip r:embed="rId2">
              <a:extLst>
                <a:ext uri="{28A0092B-C50C-407E-A947-70E740481C1C}">
                  <a14:useLocalDpi xmlns:a14="http://schemas.microsoft.com/office/drawing/2010/main" val="0"/>
                </a:ext>
              </a:extLst>
            </a:blip>
            <a:srcRect b="39959"/>
            <a:stretch/>
          </p:blipFill>
          <p:spPr bwMode="auto">
            <a:xfrm>
              <a:off x="1568" y="2174"/>
              <a:ext cx="4335" cy="1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2322357214"/>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70C0"/>
                </a:solidFill>
              </a:rPr>
              <a:t>With Join Culling</a:t>
            </a:r>
            <a:endParaRPr lang="en-US" dirty="0">
              <a:solidFill>
                <a:srgbClr val="0070C0"/>
              </a:solidFill>
            </a:endParaRPr>
          </a:p>
        </p:txBody>
      </p:sp>
      <p:sp>
        <p:nvSpPr>
          <p:cNvPr id="3" name="Content Placeholder 2"/>
          <p:cNvSpPr>
            <a:spLocks noGrp="1"/>
          </p:cNvSpPr>
          <p:nvPr>
            <p:ph idx="1"/>
          </p:nvPr>
        </p:nvSpPr>
        <p:spPr/>
        <p:txBody>
          <a:bodyPr>
            <a:normAutofit/>
          </a:bodyPr>
          <a:lstStyle/>
          <a:p>
            <a:r>
              <a:rPr lang="en-US" sz="1800" b="1" dirty="0">
                <a:solidFill>
                  <a:schemeClr val="accent1">
                    <a:lumMod val="75000"/>
                  </a:schemeClr>
                </a:solidFill>
                <a:latin typeface="Courier New" panose="02070309020205020404" pitchFamily="49" charset="0"/>
                <a:cs typeface="Courier New" panose="02070309020205020404" pitchFamily="49" charset="0"/>
              </a:rPr>
              <a:t>SELECT</a:t>
            </a:r>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ProductDim</a:t>
            </a:r>
            <a:r>
              <a:rPr lang="en-US" sz="1800" dirty="0">
                <a:latin typeface="Courier New" panose="02070309020205020404" pitchFamily="49" charset="0"/>
                <a:cs typeface="Courier New" panose="02070309020205020404" pitchFamily="49" charset="0"/>
              </a:rPr>
              <a:t>].[Product Category],</a:t>
            </a:r>
          </a:p>
          <a:p>
            <a:r>
              <a:rPr lang="en-US" sz="1800" dirty="0">
                <a:latin typeface="Courier New" panose="02070309020205020404" pitchFamily="49" charset="0"/>
                <a:cs typeface="Courier New" panose="02070309020205020404" pitchFamily="49" charset="0"/>
              </a:rPr>
              <a:t>	   </a:t>
            </a:r>
            <a:r>
              <a:rPr lang="en-US" sz="1800" b="1" dirty="0">
                <a:solidFill>
                  <a:schemeClr val="accent1">
                    <a:lumMod val="75000"/>
                  </a:schemeClr>
                </a:solidFill>
                <a:latin typeface="Courier New" panose="02070309020205020404" pitchFamily="49" charset="0"/>
                <a:cs typeface="Courier New" panose="02070309020205020404" pitchFamily="49" charset="0"/>
              </a:rPr>
              <a:t>SUM</a:t>
            </a:r>
            <a:r>
              <a:rPr lang="en-US" sz="1800" dirty="0">
                <a:latin typeface="Courier New" panose="02070309020205020404" pitchFamily="49" charset="0"/>
                <a:cs typeface="Courier New" panose="02070309020205020404" pitchFamily="49" charset="0"/>
              </a:rPr>
              <a:t>([</a:t>
            </a:r>
            <a:r>
              <a:rPr lang="en-US" sz="1800" dirty="0" err="1">
                <a:latin typeface="Courier New" panose="02070309020205020404" pitchFamily="49" charset="0"/>
                <a:cs typeface="Courier New" panose="02070309020205020404" pitchFamily="49" charset="0"/>
              </a:rPr>
              <a:t>OrdersFact</a:t>
            </a:r>
            <a:r>
              <a:rPr lang="en-US" sz="1800" dirty="0">
                <a:latin typeface="Courier New" panose="02070309020205020404" pitchFamily="49" charset="0"/>
                <a:cs typeface="Courier New" panose="02070309020205020404" pitchFamily="49" charset="0"/>
              </a:rPr>
              <a:t>].[Sales]) </a:t>
            </a:r>
          </a:p>
          <a:p>
            <a:r>
              <a:rPr lang="en-US" sz="1800" b="1" dirty="0">
                <a:solidFill>
                  <a:schemeClr val="accent1">
                    <a:lumMod val="75000"/>
                  </a:schemeClr>
                </a:solidFill>
                <a:latin typeface="Courier New" panose="02070309020205020404" pitchFamily="49" charset="0"/>
                <a:cs typeface="Courier New" panose="02070309020205020404" pitchFamily="49" charset="0"/>
              </a:rPr>
              <a:t>FROM</a:t>
            </a:r>
            <a:r>
              <a:rPr lang="en-US" sz="1800" b="1" dirty="0">
                <a:latin typeface="Courier New" panose="02070309020205020404" pitchFamily="49" charset="0"/>
                <a:cs typeface="Courier New" panose="02070309020205020404" pitchFamily="49" charset="0"/>
              </a:rPr>
              <a:t> </a:t>
            </a:r>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dbo</a:t>
            </a:r>
            <a:r>
              <a:rPr lang="en-US" sz="1800" dirty="0">
                <a:latin typeface="Courier New" panose="02070309020205020404" pitchFamily="49" charset="0"/>
                <a:cs typeface="Courier New" panose="02070309020205020404" pitchFamily="49" charset="0"/>
              </a:rPr>
              <a:t>].[</a:t>
            </a:r>
            <a:r>
              <a:rPr lang="en-US" sz="1800" dirty="0" err="1">
                <a:latin typeface="Courier New" panose="02070309020205020404" pitchFamily="49" charset="0"/>
                <a:cs typeface="Courier New" panose="02070309020205020404" pitchFamily="49" charset="0"/>
              </a:rPr>
              <a:t>OrdersFact</a:t>
            </a:r>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OrdersFact</a:t>
            </a:r>
            <a:r>
              <a:rPr lang="en-US" sz="1800" dirty="0">
                <a:latin typeface="Courier New" panose="02070309020205020404" pitchFamily="49" charset="0"/>
                <a:cs typeface="Courier New" panose="02070309020205020404" pitchFamily="49" charset="0"/>
              </a:rPr>
              <a:t>] </a:t>
            </a:r>
          </a:p>
          <a:p>
            <a:r>
              <a:rPr lang="en-US" sz="1800" b="1" dirty="0">
                <a:solidFill>
                  <a:schemeClr val="accent1">
                    <a:lumMod val="75000"/>
                  </a:schemeClr>
                </a:solidFill>
                <a:latin typeface="Courier New" panose="02070309020205020404" pitchFamily="49" charset="0"/>
                <a:cs typeface="Courier New" panose="02070309020205020404" pitchFamily="49" charset="0"/>
              </a:rPr>
              <a:t>INNER JOIN</a:t>
            </a:r>
            <a:r>
              <a:rPr lang="en-US" sz="1800" b="1" dirty="0">
                <a:solidFill>
                  <a:srgbClr val="0070C0"/>
                </a:solidFill>
                <a:latin typeface="Courier New" panose="02070309020205020404" pitchFamily="49" charset="0"/>
                <a:cs typeface="Courier New" panose="02070309020205020404" pitchFamily="49" charset="0"/>
              </a:rPr>
              <a:t> </a:t>
            </a:r>
            <a:r>
              <a:rPr lang="en-US" sz="1800" dirty="0">
                <a:latin typeface="Courier New" panose="02070309020205020404" pitchFamily="49" charset="0"/>
                <a:cs typeface="Courier New" panose="02070309020205020404" pitchFamily="49" charset="0"/>
              </a:rPr>
              <a:t>[</a:t>
            </a:r>
            <a:r>
              <a:rPr lang="en-US" sz="1800" dirty="0" err="1">
                <a:latin typeface="Courier New" panose="02070309020205020404" pitchFamily="49" charset="0"/>
                <a:cs typeface="Courier New" panose="02070309020205020404" pitchFamily="49" charset="0"/>
              </a:rPr>
              <a:t>dbo</a:t>
            </a:r>
            <a:r>
              <a:rPr lang="en-US" sz="1800" dirty="0">
                <a:latin typeface="Courier New" panose="02070309020205020404" pitchFamily="49" charset="0"/>
                <a:cs typeface="Courier New" panose="02070309020205020404" pitchFamily="49" charset="0"/>
              </a:rPr>
              <a:t>].[</a:t>
            </a:r>
            <a:r>
              <a:rPr lang="en-US" sz="1800" dirty="0" err="1">
                <a:latin typeface="Courier New" panose="02070309020205020404" pitchFamily="49" charset="0"/>
                <a:cs typeface="Courier New" panose="02070309020205020404" pitchFamily="49" charset="0"/>
              </a:rPr>
              <a:t>ProductDim</a:t>
            </a:r>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ProductDim</a:t>
            </a:r>
            <a:r>
              <a:rPr lang="en-US" sz="1800" dirty="0">
                <a:latin typeface="Courier New" panose="02070309020205020404" pitchFamily="49" charset="0"/>
                <a:cs typeface="Courier New" panose="02070309020205020404" pitchFamily="49" charset="0"/>
              </a:rPr>
              <a:t>] </a:t>
            </a:r>
          </a:p>
          <a:p>
            <a:r>
              <a:rPr lang="en-US" sz="1800" dirty="0">
                <a:latin typeface="Courier New" panose="02070309020205020404" pitchFamily="49" charset="0"/>
                <a:cs typeface="Courier New" panose="02070309020205020404" pitchFamily="49" charset="0"/>
              </a:rPr>
              <a:t>	</a:t>
            </a:r>
            <a:r>
              <a:rPr lang="en-US" sz="1800" b="1" dirty="0">
                <a:solidFill>
                  <a:schemeClr val="accent1">
                    <a:lumMod val="75000"/>
                  </a:schemeClr>
                </a:solidFill>
                <a:latin typeface="Courier New" panose="02070309020205020404" pitchFamily="49" charset="0"/>
                <a:cs typeface="Courier New" panose="02070309020205020404" pitchFamily="49" charset="0"/>
              </a:rPr>
              <a:t>ON</a:t>
            </a:r>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OrdersFact</a:t>
            </a:r>
            <a:r>
              <a:rPr lang="en-US" sz="1800" dirty="0">
                <a:latin typeface="Courier New" panose="02070309020205020404" pitchFamily="49" charset="0"/>
                <a:cs typeface="Courier New" panose="02070309020205020404" pitchFamily="49" charset="0"/>
              </a:rPr>
              <a:t>].[Product ID] = [</a:t>
            </a:r>
            <a:r>
              <a:rPr lang="en-US" sz="1800" dirty="0" err="1">
                <a:latin typeface="Courier New" panose="02070309020205020404" pitchFamily="49" charset="0"/>
                <a:cs typeface="Courier New" panose="02070309020205020404" pitchFamily="49" charset="0"/>
              </a:rPr>
              <a:t>ProductDim</a:t>
            </a:r>
            <a:r>
              <a:rPr lang="en-US" sz="1800" dirty="0">
                <a:latin typeface="Courier New" panose="02070309020205020404" pitchFamily="49" charset="0"/>
                <a:cs typeface="Courier New" panose="02070309020205020404" pitchFamily="49" charset="0"/>
              </a:rPr>
              <a:t>].[Product ID] </a:t>
            </a:r>
          </a:p>
          <a:p>
            <a:r>
              <a:rPr lang="en-US" sz="1800" b="1" dirty="0">
                <a:solidFill>
                  <a:schemeClr val="accent1">
                    <a:lumMod val="75000"/>
                  </a:schemeClr>
                </a:solidFill>
                <a:latin typeface="Courier New" panose="02070309020205020404" pitchFamily="49" charset="0"/>
                <a:cs typeface="Courier New" panose="02070309020205020404" pitchFamily="49" charset="0"/>
              </a:rPr>
              <a:t>GROUP BY</a:t>
            </a:r>
            <a:r>
              <a:rPr lang="en-US" sz="1800" b="1" dirty="0">
                <a:solidFill>
                  <a:srgbClr val="0070C0"/>
                </a:solidFill>
                <a:latin typeface="Courier New" panose="02070309020205020404" pitchFamily="49" charset="0"/>
                <a:cs typeface="Courier New" panose="02070309020205020404" pitchFamily="49" charset="0"/>
              </a:rPr>
              <a:t>   </a:t>
            </a:r>
            <a:r>
              <a:rPr lang="en-US" sz="1800" dirty="0">
                <a:latin typeface="Courier New" panose="02070309020205020404" pitchFamily="49" charset="0"/>
                <a:cs typeface="Courier New" panose="02070309020205020404" pitchFamily="49" charset="0"/>
              </a:rPr>
              <a:t>[</a:t>
            </a:r>
            <a:r>
              <a:rPr lang="en-US" sz="1800" dirty="0" err="1">
                <a:latin typeface="Courier New" panose="02070309020205020404" pitchFamily="49" charset="0"/>
                <a:cs typeface="Courier New" panose="02070309020205020404" pitchFamily="49" charset="0"/>
              </a:rPr>
              <a:t>ProductDim</a:t>
            </a:r>
            <a:r>
              <a:rPr lang="en-US" sz="1800" dirty="0">
                <a:latin typeface="Courier New" panose="02070309020205020404" pitchFamily="49" charset="0"/>
                <a:cs typeface="Courier New" panose="02070309020205020404" pitchFamily="49" charset="0"/>
              </a:rPr>
              <a:t>].[Product Category]</a:t>
            </a:r>
          </a:p>
        </p:txBody>
      </p:sp>
      <p:pic>
        <p:nvPicPr>
          <p:cNvPr id="4" name="Picture 3"/>
          <p:cNvPicPr>
            <a:picLocks noChangeAspect="1"/>
          </p:cNvPicPr>
          <p:nvPr/>
        </p:nvPicPr>
        <p:blipFill>
          <a:blip r:embed="rId2"/>
          <a:stretch>
            <a:fillRect/>
          </a:stretch>
        </p:blipFill>
        <p:spPr>
          <a:xfrm>
            <a:off x="2828341" y="4087274"/>
            <a:ext cx="8481060" cy="3794760"/>
          </a:xfrm>
          <a:prstGeom prst="rect">
            <a:avLst/>
          </a:prstGeom>
        </p:spPr>
      </p:pic>
    </p:spTree>
    <p:extLst>
      <p:ext uri="{BB962C8B-B14F-4D97-AF65-F5344CB8AC3E}">
        <p14:creationId xmlns:p14="http://schemas.microsoft.com/office/powerpoint/2010/main" val="3354462231"/>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70C0"/>
                </a:solidFill>
              </a:rPr>
              <a:t>Without Join Culling</a:t>
            </a:r>
            <a:endParaRPr lang="en-US" dirty="0">
              <a:solidFill>
                <a:srgbClr val="0070C0"/>
              </a:solidFill>
            </a:endParaRPr>
          </a:p>
        </p:txBody>
      </p:sp>
      <p:sp>
        <p:nvSpPr>
          <p:cNvPr id="3" name="Content Placeholder 2"/>
          <p:cNvSpPr>
            <a:spLocks noGrp="1"/>
          </p:cNvSpPr>
          <p:nvPr>
            <p:ph idx="1"/>
          </p:nvPr>
        </p:nvSpPr>
        <p:spPr>
          <a:xfrm>
            <a:off x="731520" y="1701166"/>
            <a:ext cx="13167360" cy="5431156"/>
          </a:xfrm>
        </p:spPr>
        <p:txBody>
          <a:bodyPr>
            <a:normAutofit/>
          </a:bodyPr>
          <a:lstStyle/>
          <a:p>
            <a:r>
              <a:rPr lang="en-US" sz="1680" b="1" dirty="0">
                <a:solidFill>
                  <a:schemeClr val="accent1">
                    <a:lumMod val="75000"/>
                  </a:schemeClr>
                </a:solidFill>
                <a:latin typeface="Courier New" panose="02070309020205020404" pitchFamily="49" charset="0"/>
                <a:cs typeface="Courier New" panose="02070309020205020404" pitchFamily="49" charset="0"/>
              </a:rPr>
              <a:t>SELECT</a:t>
            </a:r>
            <a:r>
              <a:rPr lang="en-US" sz="1680" dirty="0">
                <a:latin typeface="Courier New" panose="02070309020205020404" pitchFamily="49" charset="0"/>
                <a:cs typeface="Courier New" panose="02070309020205020404" pitchFamily="49" charset="0"/>
              </a:rPr>
              <a:t> 	   [</a:t>
            </a:r>
            <a:r>
              <a:rPr lang="en-US" sz="1680" dirty="0" err="1">
                <a:latin typeface="Courier New" panose="02070309020205020404" pitchFamily="49" charset="0"/>
                <a:cs typeface="Courier New" panose="02070309020205020404" pitchFamily="49" charset="0"/>
              </a:rPr>
              <a:t>ProductDim</a:t>
            </a:r>
            <a:r>
              <a:rPr lang="en-US" sz="1680" dirty="0">
                <a:latin typeface="Courier New" panose="02070309020205020404" pitchFamily="49" charset="0"/>
                <a:cs typeface="Courier New" panose="02070309020205020404" pitchFamily="49" charset="0"/>
              </a:rPr>
              <a:t>].[Product Category],</a:t>
            </a:r>
          </a:p>
          <a:p>
            <a:r>
              <a:rPr lang="en-US" sz="1680" dirty="0">
                <a:latin typeface="Courier New" panose="02070309020205020404" pitchFamily="49" charset="0"/>
                <a:cs typeface="Courier New" panose="02070309020205020404" pitchFamily="49" charset="0"/>
              </a:rPr>
              <a:t>	   </a:t>
            </a:r>
            <a:r>
              <a:rPr lang="en-US" sz="1680" b="1" dirty="0">
                <a:solidFill>
                  <a:schemeClr val="accent1">
                    <a:lumMod val="75000"/>
                  </a:schemeClr>
                </a:solidFill>
                <a:latin typeface="Courier New" panose="02070309020205020404" pitchFamily="49" charset="0"/>
                <a:cs typeface="Courier New" panose="02070309020205020404" pitchFamily="49" charset="0"/>
              </a:rPr>
              <a:t>SUM</a:t>
            </a:r>
            <a:r>
              <a:rPr lang="en-US" sz="1680" dirty="0">
                <a:latin typeface="Courier New" panose="02070309020205020404" pitchFamily="49" charset="0"/>
                <a:cs typeface="Courier New" panose="02070309020205020404" pitchFamily="49" charset="0"/>
              </a:rPr>
              <a:t>([</a:t>
            </a:r>
            <a:r>
              <a:rPr lang="en-US" sz="1680" dirty="0" err="1">
                <a:latin typeface="Courier New" panose="02070309020205020404" pitchFamily="49" charset="0"/>
                <a:cs typeface="Courier New" panose="02070309020205020404" pitchFamily="49" charset="0"/>
              </a:rPr>
              <a:t>OrdersFact</a:t>
            </a:r>
            <a:r>
              <a:rPr lang="en-US" sz="1680" dirty="0">
                <a:latin typeface="Courier New" panose="02070309020205020404" pitchFamily="49" charset="0"/>
                <a:cs typeface="Courier New" panose="02070309020205020404" pitchFamily="49" charset="0"/>
              </a:rPr>
              <a:t>].[Sales]) </a:t>
            </a:r>
          </a:p>
          <a:p>
            <a:r>
              <a:rPr lang="en-US" sz="1680" b="1" dirty="0">
                <a:solidFill>
                  <a:schemeClr val="accent1">
                    <a:lumMod val="75000"/>
                  </a:schemeClr>
                </a:solidFill>
                <a:latin typeface="Courier New" panose="02070309020205020404" pitchFamily="49" charset="0"/>
                <a:cs typeface="Courier New" panose="02070309020205020404" pitchFamily="49" charset="0"/>
              </a:rPr>
              <a:t>FROM</a:t>
            </a:r>
            <a:r>
              <a:rPr lang="en-US" sz="1680" dirty="0">
                <a:latin typeface="Courier New" panose="02070309020205020404" pitchFamily="49" charset="0"/>
                <a:cs typeface="Courier New" panose="02070309020205020404" pitchFamily="49" charset="0"/>
              </a:rPr>
              <a:t> 	   [</a:t>
            </a:r>
            <a:r>
              <a:rPr lang="en-US" sz="1680" dirty="0" err="1">
                <a:latin typeface="Courier New" panose="02070309020205020404" pitchFamily="49" charset="0"/>
                <a:cs typeface="Courier New" panose="02070309020205020404" pitchFamily="49" charset="0"/>
              </a:rPr>
              <a:t>dbo</a:t>
            </a:r>
            <a:r>
              <a:rPr lang="en-US" sz="1680" dirty="0">
                <a:latin typeface="Courier New" panose="02070309020205020404" pitchFamily="49" charset="0"/>
                <a:cs typeface="Courier New" panose="02070309020205020404" pitchFamily="49" charset="0"/>
              </a:rPr>
              <a:t>].[</a:t>
            </a:r>
            <a:r>
              <a:rPr lang="en-US" sz="1680" dirty="0" err="1">
                <a:latin typeface="Courier New" panose="02070309020205020404" pitchFamily="49" charset="0"/>
                <a:cs typeface="Courier New" panose="02070309020205020404" pitchFamily="49" charset="0"/>
              </a:rPr>
              <a:t>OrdersFact</a:t>
            </a:r>
            <a:r>
              <a:rPr lang="en-US" sz="1680" dirty="0">
                <a:latin typeface="Courier New" panose="02070309020205020404" pitchFamily="49" charset="0"/>
                <a:cs typeface="Courier New" panose="02070309020205020404" pitchFamily="49" charset="0"/>
              </a:rPr>
              <a:t>] [</a:t>
            </a:r>
            <a:r>
              <a:rPr lang="en-US" sz="1680" dirty="0" err="1">
                <a:latin typeface="Courier New" panose="02070309020205020404" pitchFamily="49" charset="0"/>
                <a:cs typeface="Courier New" panose="02070309020205020404" pitchFamily="49" charset="0"/>
              </a:rPr>
              <a:t>OrdersFact</a:t>
            </a:r>
            <a:r>
              <a:rPr lang="en-US" sz="1680" dirty="0">
                <a:latin typeface="Courier New" panose="02070309020205020404" pitchFamily="49" charset="0"/>
                <a:cs typeface="Courier New" panose="02070309020205020404" pitchFamily="49" charset="0"/>
              </a:rPr>
              <a:t>] </a:t>
            </a:r>
          </a:p>
          <a:p>
            <a:r>
              <a:rPr lang="en-US" sz="1680" b="1" dirty="0">
                <a:solidFill>
                  <a:schemeClr val="accent1">
                    <a:lumMod val="75000"/>
                  </a:schemeClr>
                </a:solidFill>
                <a:latin typeface="Courier New" panose="02070309020205020404" pitchFamily="49" charset="0"/>
                <a:cs typeface="Courier New" panose="02070309020205020404" pitchFamily="49" charset="0"/>
              </a:rPr>
              <a:t>INNER JOIN</a:t>
            </a:r>
            <a:r>
              <a:rPr lang="en-US" sz="1680" dirty="0">
                <a:latin typeface="Courier New" panose="02070309020205020404" pitchFamily="49" charset="0"/>
                <a:cs typeface="Courier New" panose="02070309020205020404" pitchFamily="49" charset="0"/>
              </a:rPr>
              <a:t> [</a:t>
            </a:r>
            <a:r>
              <a:rPr lang="en-US" sz="1680" dirty="0" err="1">
                <a:latin typeface="Courier New" panose="02070309020205020404" pitchFamily="49" charset="0"/>
                <a:cs typeface="Courier New" panose="02070309020205020404" pitchFamily="49" charset="0"/>
              </a:rPr>
              <a:t>dbo</a:t>
            </a:r>
            <a:r>
              <a:rPr lang="en-US" sz="1680" dirty="0">
                <a:latin typeface="Courier New" panose="02070309020205020404" pitchFamily="49" charset="0"/>
                <a:cs typeface="Courier New" panose="02070309020205020404" pitchFamily="49" charset="0"/>
              </a:rPr>
              <a:t>].[</a:t>
            </a:r>
            <a:r>
              <a:rPr lang="en-US" sz="1680" dirty="0" err="1">
                <a:latin typeface="Courier New" panose="02070309020205020404" pitchFamily="49" charset="0"/>
                <a:cs typeface="Courier New" panose="02070309020205020404" pitchFamily="49" charset="0"/>
              </a:rPr>
              <a:t>CustomerDim</a:t>
            </a:r>
            <a:r>
              <a:rPr lang="en-US" sz="1680" dirty="0">
                <a:latin typeface="Courier New" panose="02070309020205020404" pitchFamily="49" charset="0"/>
                <a:cs typeface="Courier New" panose="02070309020205020404" pitchFamily="49" charset="0"/>
              </a:rPr>
              <a:t>] [</a:t>
            </a:r>
            <a:r>
              <a:rPr lang="en-US" sz="1680" dirty="0" err="1">
                <a:latin typeface="Courier New" panose="02070309020205020404" pitchFamily="49" charset="0"/>
                <a:cs typeface="Courier New" panose="02070309020205020404" pitchFamily="49" charset="0"/>
              </a:rPr>
              <a:t>CustomerDim</a:t>
            </a:r>
            <a:r>
              <a:rPr lang="en-US" sz="1680" dirty="0">
                <a:latin typeface="Courier New" panose="02070309020205020404" pitchFamily="49" charset="0"/>
                <a:cs typeface="Courier New" panose="02070309020205020404" pitchFamily="49" charset="0"/>
              </a:rPr>
              <a:t>] </a:t>
            </a:r>
          </a:p>
          <a:p>
            <a:r>
              <a:rPr lang="en-US" sz="1680" dirty="0">
                <a:latin typeface="Courier New" panose="02070309020205020404" pitchFamily="49" charset="0"/>
                <a:cs typeface="Courier New" panose="02070309020205020404" pitchFamily="49" charset="0"/>
              </a:rPr>
              <a:t>	</a:t>
            </a:r>
            <a:r>
              <a:rPr lang="en-US" sz="1680" b="1" dirty="0">
                <a:solidFill>
                  <a:schemeClr val="accent1">
                    <a:lumMod val="75000"/>
                  </a:schemeClr>
                </a:solidFill>
                <a:latin typeface="Courier New" panose="02070309020205020404" pitchFamily="49" charset="0"/>
                <a:cs typeface="Courier New" panose="02070309020205020404" pitchFamily="49" charset="0"/>
              </a:rPr>
              <a:t>ON</a:t>
            </a:r>
            <a:r>
              <a:rPr lang="en-US" sz="1680" dirty="0">
                <a:latin typeface="Courier New" panose="02070309020205020404" pitchFamily="49" charset="0"/>
                <a:cs typeface="Courier New" panose="02070309020205020404" pitchFamily="49" charset="0"/>
              </a:rPr>
              <a:t> [</a:t>
            </a:r>
            <a:r>
              <a:rPr lang="en-US" sz="1680" dirty="0" err="1">
                <a:latin typeface="Courier New" panose="02070309020205020404" pitchFamily="49" charset="0"/>
                <a:cs typeface="Courier New" panose="02070309020205020404" pitchFamily="49" charset="0"/>
              </a:rPr>
              <a:t>OrdersFact</a:t>
            </a:r>
            <a:r>
              <a:rPr lang="en-US" sz="1680" dirty="0">
                <a:latin typeface="Courier New" panose="02070309020205020404" pitchFamily="49" charset="0"/>
                <a:cs typeface="Courier New" panose="02070309020205020404" pitchFamily="49" charset="0"/>
              </a:rPr>
              <a:t>].[Customer ID] = [</a:t>
            </a:r>
            <a:r>
              <a:rPr lang="en-US" sz="1680" dirty="0" err="1">
                <a:latin typeface="Courier New" panose="02070309020205020404" pitchFamily="49" charset="0"/>
                <a:cs typeface="Courier New" panose="02070309020205020404" pitchFamily="49" charset="0"/>
              </a:rPr>
              <a:t>CustomerDim</a:t>
            </a:r>
            <a:r>
              <a:rPr lang="en-US" sz="1680" dirty="0">
                <a:latin typeface="Courier New" panose="02070309020205020404" pitchFamily="49" charset="0"/>
                <a:cs typeface="Courier New" panose="02070309020205020404" pitchFamily="49" charset="0"/>
              </a:rPr>
              <a:t>].[Customer ID]</a:t>
            </a:r>
          </a:p>
          <a:p>
            <a:r>
              <a:rPr lang="en-US" sz="1680" b="1" dirty="0">
                <a:solidFill>
                  <a:schemeClr val="accent1">
                    <a:lumMod val="75000"/>
                  </a:schemeClr>
                </a:solidFill>
                <a:latin typeface="Courier New" panose="02070309020205020404" pitchFamily="49" charset="0"/>
                <a:cs typeface="Courier New" panose="02070309020205020404" pitchFamily="49" charset="0"/>
              </a:rPr>
              <a:t>INNER JOIN</a:t>
            </a:r>
            <a:r>
              <a:rPr lang="en-US" sz="1680" dirty="0">
                <a:latin typeface="Courier New" panose="02070309020205020404" pitchFamily="49" charset="0"/>
                <a:cs typeface="Courier New" panose="02070309020205020404" pitchFamily="49" charset="0"/>
              </a:rPr>
              <a:t> [</a:t>
            </a:r>
            <a:r>
              <a:rPr lang="en-US" sz="1680" dirty="0" err="1">
                <a:latin typeface="Courier New" panose="02070309020205020404" pitchFamily="49" charset="0"/>
                <a:cs typeface="Courier New" panose="02070309020205020404" pitchFamily="49" charset="0"/>
              </a:rPr>
              <a:t>dbo</a:t>
            </a:r>
            <a:r>
              <a:rPr lang="en-US" sz="1680" dirty="0">
                <a:latin typeface="Courier New" panose="02070309020205020404" pitchFamily="49" charset="0"/>
                <a:cs typeface="Courier New" panose="02070309020205020404" pitchFamily="49" charset="0"/>
              </a:rPr>
              <a:t>].[</a:t>
            </a:r>
            <a:r>
              <a:rPr lang="en-US" sz="1680" dirty="0" err="1">
                <a:latin typeface="Courier New" panose="02070309020205020404" pitchFamily="49" charset="0"/>
                <a:cs typeface="Courier New" panose="02070309020205020404" pitchFamily="49" charset="0"/>
              </a:rPr>
              <a:t>DeliveryDim</a:t>
            </a:r>
            <a:r>
              <a:rPr lang="en-US" sz="1680" dirty="0">
                <a:latin typeface="Courier New" panose="02070309020205020404" pitchFamily="49" charset="0"/>
                <a:cs typeface="Courier New" panose="02070309020205020404" pitchFamily="49" charset="0"/>
              </a:rPr>
              <a:t>] [</a:t>
            </a:r>
            <a:r>
              <a:rPr lang="en-US" sz="1680" dirty="0" err="1">
                <a:latin typeface="Courier New" panose="02070309020205020404" pitchFamily="49" charset="0"/>
                <a:cs typeface="Courier New" panose="02070309020205020404" pitchFamily="49" charset="0"/>
              </a:rPr>
              <a:t>DeliveryDim</a:t>
            </a:r>
            <a:r>
              <a:rPr lang="en-US" sz="1680" dirty="0">
                <a:latin typeface="Courier New" panose="02070309020205020404" pitchFamily="49" charset="0"/>
                <a:cs typeface="Courier New" panose="02070309020205020404" pitchFamily="49" charset="0"/>
              </a:rPr>
              <a:t>] </a:t>
            </a:r>
          </a:p>
          <a:p>
            <a:r>
              <a:rPr lang="en-US" sz="1680" dirty="0">
                <a:latin typeface="Courier New" panose="02070309020205020404" pitchFamily="49" charset="0"/>
                <a:cs typeface="Courier New" panose="02070309020205020404" pitchFamily="49" charset="0"/>
              </a:rPr>
              <a:t>	</a:t>
            </a:r>
            <a:r>
              <a:rPr lang="en-US" sz="1680" b="1" dirty="0">
                <a:solidFill>
                  <a:schemeClr val="accent1">
                    <a:lumMod val="75000"/>
                  </a:schemeClr>
                </a:solidFill>
                <a:latin typeface="Courier New" panose="02070309020205020404" pitchFamily="49" charset="0"/>
                <a:cs typeface="Courier New" panose="02070309020205020404" pitchFamily="49" charset="0"/>
              </a:rPr>
              <a:t>ON</a:t>
            </a:r>
            <a:r>
              <a:rPr lang="en-US" sz="1680" dirty="0">
                <a:latin typeface="Courier New" panose="02070309020205020404" pitchFamily="49" charset="0"/>
                <a:cs typeface="Courier New" panose="02070309020205020404" pitchFamily="49" charset="0"/>
              </a:rPr>
              <a:t> [</a:t>
            </a:r>
            <a:r>
              <a:rPr lang="en-US" sz="1680" dirty="0" err="1">
                <a:latin typeface="Courier New" panose="02070309020205020404" pitchFamily="49" charset="0"/>
                <a:cs typeface="Courier New" panose="02070309020205020404" pitchFamily="49" charset="0"/>
              </a:rPr>
              <a:t>OrdersFact</a:t>
            </a:r>
            <a:r>
              <a:rPr lang="en-US" sz="1680" dirty="0">
                <a:latin typeface="Courier New" panose="02070309020205020404" pitchFamily="49" charset="0"/>
                <a:cs typeface="Courier New" panose="02070309020205020404" pitchFamily="49" charset="0"/>
              </a:rPr>
              <a:t>].[Delivery ID] = [</a:t>
            </a:r>
            <a:r>
              <a:rPr lang="en-US" sz="1680" dirty="0" err="1">
                <a:latin typeface="Courier New" panose="02070309020205020404" pitchFamily="49" charset="0"/>
                <a:cs typeface="Courier New" panose="02070309020205020404" pitchFamily="49" charset="0"/>
              </a:rPr>
              <a:t>DeliveryDim</a:t>
            </a:r>
            <a:r>
              <a:rPr lang="en-US" sz="1680" dirty="0">
                <a:latin typeface="Courier New" panose="02070309020205020404" pitchFamily="49" charset="0"/>
                <a:cs typeface="Courier New" panose="02070309020205020404" pitchFamily="49" charset="0"/>
              </a:rPr>
              <a:t>].[Delivery ID]</a:t>
            </a:r>
          </a:p>
          <a:p>
            <a:r>
              <a:rPr lang="en-US" sz="1680" b="1" dirty="0">
                <a:solidFill>
                  <a:schemeClr val="accent1">
                    <a:lumMod val="75000"/>
                  </a:schemeClr>
                </a:solidFill>
                <a:latin typeface="Courier New" panose="02070309020205020404" pitchFamily="49" charset="0"/>
                <a:cs typeface="Courier New" panose="02070309020205020404" pitchFamily="49" charset="0"/>
              </a:rPr>
              <a:t>INNER JOIN</a:t>
            </a:r>
            <a:r>
              <a:rPr lang="en-US" sz="1680" dirty="0">
                <a:latin typeface="Courier New" panose="02070309020205020404" pitchFamily="49" charset="0"/>
                <a:cs typeface="Courier New" panose="02070309020205020404" pitchFamily="49" charset="0"/>
              </a:rPr>
              <a:t> [</a:t>
            </a:r>
            <a:r>
              <a:rPr lang="en-US" sz="1680" dirty="0" err="1">
                <a:latin typeface="Courier New" panose="02070309020205020404" pitchFamily="49" charset="0"/>
                <a:cs typeface="Courier New" panose="02070309020205020404" pitchFamily="49" charset="0"/>
              </a:rPr>
              <a:t>dbo</a:t>
            </a:r>
            <a:r>
              <a:rPr lang="en-US" sz="1680" dirty="0">
                <a:latin typeface="Courier New" panose="02070309020205020404" pitchFamily="49" charset="0"/>
                <a:cs typeface="Courier New" panose="02070309020205020404" pitchFamily="49" charset="0"/>
              </a:rPr>
              <a:t>].[</a:t>
            </a:r>
            <a:r>
              <a:rPr lang="en-US" sz="1680" dirty="0" err="1">
                <a:latin typeface="Courier New" panose="02070309020205020404" pitchFamily="49" charset="0"/>
                <a:cs typeface="Courier New" panose="02070309020205020404" pitchFamily="49" charset="0"/>
              </a:rPr>
              <a:t>LocationDim</a:t>
            </a:r>
            <a:r>
              <a:rPr lang="en-US" sz="1680" dirty="0">
                <a:latin typeface="Courier New" panose="02070309020205020404" pitchFamily="49" charset="0"/>
                <a:cs typeface="Courier New" panose="02070309020205020404" pitchFamily="49" charset="0"/>
              </a:rPr>
              <a:t>] [</a:t>
            </a:r>
            <a:r>
              <a:rPr lang="en-US" sz="1680" dirty="0" err="1">
                <a:latin typeface="Courier New" panose="02070309020205020404" pitchFamily="49" charset="0"/>
                <a:cs typeface="Courier New" panose="02070309020205020404" pitchFamily="49" charset="0"/>
              </a:rPr>
              <a:t>LocationDim</a:t>
            </a:r>
            <a:r>
              <a:rPr lang="en-US" sz="1680" dirty="0">
                <a:latin typeface="Courier New" panose="02070309020205020404" pitchFamily="49" charset="0"/>
                <a:cs typeface="Courier New" panose="02070309020205020404" pitchFamily="49" charset="0"/>
              </a:rPr>
              <a:t>]</a:t>
            </a:r>
          </a:p>
          <a:p>
            <a:r>
              <a:rPr lang="en-US" sz="1680" dirty="0">
                <a:latin typeface="Courier New" panose="02070309020205020404" pitchFamily="49" charset="0"/>
                <a:cs typeface="Courier New" panose="02070309020205020404" pitchFamily="49" charset="0"/>
              </a:rPr>
              <a:t>	</a:t>
            </a:r>
            <a:r>
              <a:rPr lang="en-US" sz="1680" b="1" dirty="0">
                <a:solidFill>
                  <a:schemeClr val="accent1">
                    <a:lumMod val="75000"/>
                  </a:schemeClr>
                </a:solidFill>
                <a:latin typeface="Courier New" panose="02070309020205020404" pitchFamily="49" charset="0"/>
                <a:cs typeface="Courier New" panose="02070309020205020404" pitchFamily="49" charset="0"/>
              </a:rPr>
              <a:t>ON</a:t>
            </a:r>
            <a:r>
              <a:rPr lang="en-US" sz="1680" dirty="0">
                <a:latin typeface="Courier New" panose="02070309020205020404" pitchFamily="49" charset="0"/>
                <a:cs typeface="Courier New" panose="02070309020205020404" pitchFamily="49" charset="0"/>
              </a:rPr>
              <a:t> [</a:t>
            </a:r>
            <a:r>
              <a:rPr lang="en-US" sz="1680" dirty="0" err="1">
                <a:latin typeface="Courier New" panose="02070309020205020404" pitchFamily="49" charset="0"/>
                <a:cs typeface="Courier New" panose="02070309020205020404" pitchFamily="49" charset="0"/>
              </a:rPr>
              <a:t>OrdersFact</a:t>
            </a:r>
            <a:r>
              <a:rPr lang="en-US" sz="1680" dirty="0">
                <a:latin typeface="Courier New" panose="02070309020205020404" pitchFamily="49" charset="0"/>
                <a:cs typeface="Courier New" panose="02070309020205020404" pitchFamily="49" charset="0"/>
              </a:rPr>
              <a:t>].[Place ID] = [</a:t>
            </a:r>
            <a:r>
              <a:rPr lang="en-US" sz="1680" dirty="0" err="1">
                <a:latin typeface="Courier New" panose="02070309020205020404" pitchFamily="49" charset="0"/>
                <a:cs typeface="Courier New" panose="02070309020205020404" pitchFamily="49" charset="0"/>
              </a:rPr>
              <a:t>LocationDim</a:t>
            </a:r>
            <a:r>
              <a:rPr lang="en-US" sz="1680" dirty="0">
                <a:latin typeface="Courier New" panose="02070309020205020404" pitchFamily="49" charset="0"/>
                <a:cs typeface="Courier New" panose="02070309020205020404" pitchFamily="49" charset="0"/>
              </a:rPr>
              <a:t>].[Place ID]</a:t>
            </a:r>
          </a:p>
          <a:p>
            <a:r>
              <a:rPr lang="en-US" sz="1680" b="1" dirty="0">
                <a:solidFill>
                  <a:schemeClr val="accent1">
                    <a:lumMod val="75000"/>
                  </a:schemeClr>
                </a:solidFill>
                <a:latin typeface="Courier New" panose="02070309020205020404" pitchFamily="49" charset="0"/>
                <a:cs typeface="Courier New" panose="02070309020205020404" pitchFamily="49" charset="0"/>
              </a:rPr>
              <a:t>INNER JOIN</a:t>
            </a:r>
            <a:r>
              <a:rPr lang="en-US" sz="1680" dirty="0">
                <a:latin typeface="Courier New" panose="02070309020205020404" pitchFamily="49" charset="0"/>
                <a:cs typeface="Courier New" panose="02070309020205020404" pitchFamily="49" charset="0"/>
              </a:rPr>
              <a:t> [</a:t>
            </a:r>
            <a:r>
              <a:rPr lang="en-US" sz="1680" dirty="0" err="1">
                <a:latin typeface="Courier New" panose="02070309020205020404" pitchFamily="49" charset="0"/>
                <a:cs typeface="Courier New" panose="02070309020205020404" pitchFamily="49" charset="0"/>
              </a:rPr>
              <a:t>dbo</a:t>
            </a:r>
            <a:r>
              <a:rPr lang="en-US" sz="1680" dirty="0">
                <a:latin typeface="Courier New" panose="02070309020205020404" pitchFamily="49" charset="0"/>
                <a:cs typeface="Courier New" panose="02070309020205020404" pitchFamily="49" charset="0"/>
              </a:rPr>
              <a:t>].[</a:t>
            </a:r>
            <a:r>
              <a:rPr lang="en-US" sz="1680" dirty="0" err="1">
                <a:latin typeface="Courier New" panose="02070309020205020404" pitchFamily="49" charset="0"/>
                <a:cs typeface="Courier New" panose="02070309020205020404" pitchFamily="49" charset="0"/>
              </a:rPr>
              <a:t>TimeDim</a:t>
            </a:r>
            <a:r>
              <a:rPr lang="en-US" sz="1680" dirty="0">
                <a:latin typeface="Courier New" panose="02070309020205020404" pitchFamily="49" charset="0"/>
                <a:cs typeface="Courier New" panose="02070309020205020404" pitchFamily="49" charset="0"/>
              </a:rPr>
              <a:t>] [</a:t>
            </a:r>
            <a:r>
              <a:rPr lang="en-US" sz="1680" dirty="0" err="1">
                <a:latin typeface="Courier New" panose="02070309020205020404" pitchFamily="49" charset="0"/>
                <a:cs typeface="Courier New" panose="02070309020205020404" pitchFamily="49" charset="0"/>
              </a:rPr>
              <a:t>TimeDim</a:t>
            </a:r>
            <a:r>
              <a:rPr lang="en-US" sz="1680" dirty="0">
                <a:latin typeface="Courier New" panose="02070309020205020404" pitchFamily="49" charset="0"/>
                <a:cs typeface="Courier New" panose="02070309020205020404" pitchFamily="49" charset="0"/>
              </a:rPr>
              <a:t>] </a:t>
            </a:r>
          </a:p>
          <a:p>
            <a:r>
              <a:rPr lang="en-US" sz="1680" dirty="0">
                <a:latin typeface="Courier New" panose="02070309020205020404" pitchFamily="49" charset="0"/>
                <a:cs typeface="Courier New" panose="02070309020205020404" pitchFamily="49" charset="0"/>
              </a:rPr>
              <a:t>	</a:t>
            </a:r>
            <a:r>
              <a:rPr lang="en-US" sz="1680" b="1" dirty="0">
                <a:solidFill>
                  <a:schemeClr val="accent1">
                    <a:lumMod val="75000"/>
                  </a:schemeClr>
                </a:solidFill>
                <a:latin typeface="Courier New" panose="02070309020205020404" pitchFamily="49" charset="0"/>
                <a:cs typeface="Courier New" panose="02070309020205020404" pitchFamily="49" charset="0"/>
              </a:rPr>
              <a:t>ON</a:t>
            </a:r>
            <a:r>
              <a:rPr lang="en-US" sz="1680" dirty="0">
                <a:latin typeface="Courier New" panose="02070309020205020404" pitchFamily="49" charset="0"/>
                <a:cs typeface="Courier New" panose="02070309020205020404" pitchFamily="49" charset="0"/>
              </a:rPr>
              <a:t> [</a:t>
            </a:r>
            <a:r>
              <a:rPr lang="en-US" sz="1680" dirty="0" err="1">
                <a:latin typeface="Courier New" panose="02070309020205020404" pitchFamily="49" charset="0"/>
                <a:cs typeface="Courier New" panose="02070309020205020404" pitchFamily="49" charset="0"/>
              </a:rPr>
              <a:t>OrdersFact</a:t>
            </a:r>
            <a:r>
              <a:rPr lang="en-US" sz="1680" dirty="0">
                <a:latin typeface="Courier New" panose="02070309020205020404" pitchFamily="49" charset="0"/>
                <a:cs typeface="Courier New" panose="02070309020205020404" pitchFamily="49" charset="0"/>
              </a:rPr>
              <a:t>].[Date ID] = [</a:t>
            </a:r>
            <a:r>
              <a:rPr lang="en-US" sz="1680" dirty="0" err="1">
                <a:latin typeface="Courier New" panose="02070309020205020404" pitchFamily="49" charset="0"/>
                <a:cs typeface="Courier New" panose="02070309020205020404" pitchFamily="49" charset="0"/>
              </a:rPr>
              <a:t>TimeDim</a:t>
            </a:r>
            <a:r>
              <a:rPr lang="en-US" sz="1680" dirty="0">
                <a:latin typeface="Courier New" panose="02070309020205020404" pitchFamily="49" charset="0"/>
                <a:cs typeface="Courier New" panose="02070309020205020404" pitchFamily="49" charset="0"/>
              </a:rPr>
              <a:t>].[Date ID]</a:t>
            </a:r>
          </a:p>
          <a:p>
            <a:r>
              <a:rPr lang="en-US" sz="1680" b="1" dirty="0">
                <a:solidFill>
                  <a:schemeClr val="accent1">
                    <a:lumMod val="75000"/>
                  </a:schemeClr>
                </a:solidFill>
                <a:latin typeface="Courier New" panose="02070309020205020404" pitchFamily="49" charset="0"/>
                <a:cs typeface="Courier New" panose="02070309020205020404" pitchFamily="49" charset="0"/>
              </a:rPr>
              <a:t>INNER JOIN</a:t>
            </a:r>
            <a:r>
              <a:rPr lang="en-US" sz="1680" dirty="0">
                <a:latin typeface="Courier New" panose="02070309020205020404" pitchFamily="49" charset="0"/>
                <a:cs typeface="Courier New" panose="02070309020205020404" pitchFamily="49" charset="0"/>
              </a:rPr>
              <a:t> [</a:t>
            </a:r>
            <a:r>
              <a:rPr lang="en-US" sz="1680" dirty="0" err="1">
                <a:latin typeface="Courier New" panose="02070309020205020404" pitchFamily="49" charset="0"/>
                <a:cs typeface="Courier New" panose="02070309020205020404" pitchFamily="49" charset="0"/>
              </a:rPr>
              <a:t>dbo</a:t>
            </a:r>
            <a:r>
              <a:rPr lang="en-US" sz="1680" dirty="0">
                <a:latin typeface="Courier New" panose="02070309020205020404" pitchFamily="49" charset="0"/>
                <a:cs typeface="Courier New" panose="02070309020205020404" pitchFamily="49" charset="0"/>
              </a:rPr>
              <a:t>].[</a:t>
            </a:r>
            <a:r>
              <a:rPr lang="en-US" sz="1680" dirty="0" err="1">
                <a:latin typeface="Courier New" panose="02070309020205020404" pitchFamily="49" charset="0"/>
                <a:cs typeface="Courier New" panose="02070309020205020404" pitchFamily="49" charset="0"/>
              </a:rPr>
              <a:t>ProductDim</a:t>
            </a:r>
            <a:r>
              <a:rPr lang="en-US" sz="1680" dirty="0">
                <a:latin typeface="Courier New" panose="02070309020205020404" pitchFamily="49" charset="0"/>
                <a:cs typeface="Courier New" panose="02070309020205020404" pitchFamily="49" charset="0"/>
              </a:rPr>
              <a:t>] [</a:t>
            </a:r>
            <a:r>
              <a:rPr lang="en-US" sz="1680" dirty="0" err="1">
                <a:latin typeface="Courier New" panose="02070309020205020404" pitchFamily="49" charset="0"/>
                <a:cs typeface="Courier New" panose="02070309020205020404" pitchFamily="49" charset="0"/>
              </a:rPr>
              <a:t>ProductDim</a:t>
            </a:r>
            <a:r>
              <a:rPr lang="en-US" sz="1680" dirty="0">
                <a:latin typeface="Courier New" panose="02070309020205020404" pitchFamily="49" charset="0"/>
                <a:cs typeface="Courier New" panose="02070309020205020404" pitchFamily="49" charset="0"/>
              </a:rPr>
              <a:t>] </a:t>
            </a:r>
          </a:p>
          <a:p>
            <a:r>
              <a:rPr lang="en-US" sz="1680" dirty="0">
                <a:latin typeface="Courier New" panose="02070309020205020404" pitchFamily="49" charset="0"/>
                <a:cs typeface="Courier New" panose="02070309020205020404" pitchFamily="49" charset="0"/>
              </a:rPr>
              <a:t>	</a:t>
            </a:r>
            <a:r>
              <a:rPr lang="en-US" sz="1680" b="1" dirty="0">
                <a:solidFill>
                  <a:schemeClr val="accent1">
                    <a:lumMod val="75000"/>
                  </a:schemeClr>
                </a:solidFill>
                <a:latin typeface="Courier New" panose="02070309020205020404" pitchFamily="49" charset="0"/>
                <a:cs typeface="Courier New" panose="02070309020205020404" pitchFamily="49" charset="0"/>
              </a:rPr>
              <a:t>ON</a:t>
            </a:r>
            <a:r>
              <a:rPr lang="en-US" sz="1680" dirty="0">
                <a:latin typeface="Courier New" panose="02070309020205020404" pitchFamily="49" charset="0"/>
                <a:cs typeface="Courier New" panose="02070309020205020404" pitchFamily="49" charset="0"/>
              </a:rPr>
              <a:t> [</a:t>
            </a:r>
            <a:r>
              <a:rPr lang="en-US" sz="1680" dirty="0" err="1">
                <a:latin typeface="Courier New" panose="02070309020205020404" pitchFamily="49" charset="0"/>
                <a:cs typeface="Courier New" panose="02070309020205020404" pitchFamily="49" charset="0"/>
              </a:rPr>
              <a:t>OrdersFact</a:t>
            </a:r>
            <a:r>
              <a:rPr lang="en-US" sz="1680" dirty="0">
                <a:latin typeface="Courier New" panose="02070309020205020404" pitchFamily="49" charset="0"/>
                <a:cs typeface="Courier New" panose="02070309020205020404" pitchFamily="49" charset="0"/>
              </a:rPr>
              <a:t>].[Product ID] = [</a:t>
            </a:r>
            <a:r>
              <a:rPr lang="en-US" sz="1680" dirty="0" err="1">
                <a:latin typeface="Courier New" panose="02070309020205020404" pitchFamily="49" charset="0"/>
                <a:cs typeface="Courier New" panose="02070309020205020404" pitchFamily="49" charset="0"/>
              </a:rPr>
              <a:t>ProductDim</a:t>
            </a:r>
            <a:r>
              <a:rPr lang="en-US" sz="1680" dirty="0">
                <a:latin typeface="Courier New" panose="02070309020205020404" pitchFamily="49" charset="0"/>
                <a:cs typeface="Courier New" panose="02070309020205020404" pitchFamily="49" charset="0"/>
              </a:rPr>
              <a:t>].[Product ID]</a:t>
            </a:r>
          </a:p>
          <a:p>
            <a:r>
              <a:rPr lang="en-US" sz="1680" b="1" dirty="0">
                <a:solidFill>
                  <a:schemeClr val="accent1">
                    <a:lumMod val="75000"/>
                  </a:schemeClr>
                </a:solidFill>
                <a:latin typeface="Courier New" panose="02070309020205020404" pitchFamily="49" charset="0"/>
                <a:cs typeface="Courier New" panose="02070309020205020404" pitchFamily="49" charset="0"/>
              </a:rPr>
              <a:t>GROUP BY</a:t>
            </a:r>
            <a:r>
              <a:rPr lang="en-US" sz="1680" dirty="0">
                <a:latin typeface="Courier New" panose="02070309020205020404" pitchFamily="49" charset="0"/>
                <a:cs typeface="Courier New" panose="02070309020205020404" pitchFamily="49" charset="0"/>
              </a:rPr>
              <a:t>   [</a:t>
            </a:r>
            <a:r>
              <a:rPr lang="en-US" sz="1680" dirty="0" err="1">
                <a:latin typeface="Courier New" panose="02070309020205020404" pitchFamily="49" charset="0"/>
                <a:cs typeface="Courier New" panose="02070309020205020404" pitchFamily="49" charset="0"/>
              </a:rPr>
              <a:t>ProductDim</a:t>
            </a:r>
            <a:r>
              <a:rPr lang="en-US" sz="1680" dirty="0">
                <a:latin typeface="Courier New" panose="02070309020205020404" pitchFamily="49" charset="0"/>
                <a:cs typeface="Courier New" panose="02070309020205020404" pitchFamily="49" charset="0"/>
              </a:rPr>
              <a:t>].[Product Category]</a:t>
            </a:r>
          </a:p>
        </p:txBody>
      </p:sp>
      <p:pic>
        <p:nvPicPr>
          <p:cNvPr id="4" name="Picture 3"/>
          <p:cNvPicPr>
            <a:picLocks noChangeAspect="1"/>
          </p:cNvPicPr>
          <p:nvPr/>
        </p:nvPicPr>
        <p:blipFill rotWithShape="1">
          <a:blip r:embed="rId2"/>
          <a:srcRect l="29361"/>
          <a:stretch/>
        </p:blipFill>
        <p:spPr>
          <a:xfrm>
            <a:off x="8307976" y="4120865"/>
            <a:ext cx="5990953" cy="3794760"/>
          </a:xfrm>
          <a:prstGeom prst="rect">
            <a:avLst/>
          </a:prstGeom>
        </p:spPr>
      </p:pic>
    </p:spTree>
    <p:extLst>
      <p:ext uri="{BB962C8B-B14F-4D97-AF65-F5344CB8AC3E}">
        <p14:creationId xmlns:p14="http://schemas.microsoft.com/office/powerpoint/2010/main" val="296139682"/>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286000" y="520952"/>
            <a:ext cx="9996542" cy="1569660"/>
          </a:xfrm>
          <a:prstGeom prst="rect">
            <a:avLst/>
          </a:prstGeom>
          <a:noFill/>
        </p:spPr>
        <p:txBody>
          <a:bodyPr wrap="square" rtlCol="0">
            <a:spAutoFit/>
          </a:bodyPr>
          <a:lstStyle/>
          <a:p>
            <a:r>
              <a:rPr lang="en-US" sz="4800" dirty="0"/>
              <a:t>Connecting to Data</a:t>
            </a:r>
          </a:p>
          <a:p>
            <a:r>
              <a:rPr lang="en-US" sz="2400" dirty="0"/>
              <a:t>If you get an error connecting to your data, you may need to download a driver from the Tableau website.</a:t>
            </a:r>
          </a:p>
        </p:txBody>
      </p:sp>
      <p:pic>
        <p:nvPicPr>
          <p:cNvPr id="5" name="Picture 6"/>
          <p:cNvPicPr>
            <a:picLocks noChangeAspect="1" noChangeArrowheads="1"/>
          </p:cNvPicPr>
          <p:nvPr/>
        </p:nvPicPr>
        <p:blipFill rotWithShape="1">
          <a:blip r:embed="rId2">
            <a:extLst>
              <a:ext uri="{28A0092B-C50C-407E-A947-70E740481C1C}">
                <a14:useLocalDpi xmlns:a14="http://schemas.microsoft.com/office/drawing/2010/main" val="0"/>
              </a:ext>
            </a:extLst>
          </a:blip>
          <a:srcRect l="52874" t="14070" r="33031" b="74723"/>
          <a:stretch/>
        </p:blipFill>
        <p:spPr bwMode="auto">
          <a:xfrm>
            <a:off x="2406260" y="3737893"/>
            <a:ext cx="3384042" cy="1512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7"/>
          <p:cNvPicPr>
            <a:picLocks noChangeAspect="1" noChangeArrowheads="1"/>
          </p:cNvPicPr>
          <p:nvPr/>
        </p:nvPicPr>
        <p:blipFill rotWithShape="1">
          <a:blip r:embed="rId3">
            <a:extLst>
              <a:ext uri="{28A0092B-C50C-407E-A947-70E740481C1C}">
                <a14:useLocalDpi xmlns:a14="http://schemas.microsoft.com/office/drawing/2010/main" val="0"/>
              </a:ext>
            </a:extLst>
          </a:blip>
          <a:srcRect l="52858" t="14080" r="33103" b="78415"/>
          <a:stretch/>
        </p:blipFill>
        <p:spPr bwMode="auto">
          <a:xfrm>
            <a:off x="2406259" y="2560321"/>
            <a:ext cx="3370514" cy="10130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p:cNvSpPr txBox="1"/>
          <p:nvPr/>
        </p:nvSpPr>
        <p:spPr>
          <a:xfrm>
            <a:off x="6247501" y="2103121"/>
            <a:ext cx="6035040" cy="2456057"/>
          </a:xfrm>
          <a:prstGeom prst="rect">
            <a:avLst/>
          </a:prstGeom>
          <a:noFill/>
        </p:spPr>
        <p:txBody>
          <a:bodyPr wrap="square" rtlCol="0">
            <a:spAutoFit/>
          </a:bodyPr>
          <a:lstStyle/>
          <a:p>
            <a:r>
              <a:rPr lang="en-US" sz="3360" dirty="0"/>
              <a:t>Using Extracts</a:t>
            </a:r>
          </a:p>
          <a:p>
            <a:r>
              <a:rPr lang="en-US" sz="2400" dirty="0"/>
              <a:t>If working with large quantities of data, consider taking a sample set by applying a filter, using Top rows or a percentage sample in order to see your data prior to taking the full extract.</a:t>
            </a:r>
          </a:p>
        </p:txBody>
      </p:sp>
      <p:sp>
        <p:nvSpPr>
          <p:cNvPr id="8" name="TextBox 7"/>
          <p:cNvSpPr txBox="1"/>
          <p:nvPr/>
        </p:nvSpPr>
        <p:spPr>
          <a:xfrm>
            <a:off x="6156061" y="4846321"/>
            <a:ext cx="5486400" cy="2825389"/>
          </a:xfrm>
          <a:prstGeom prst="rect">
            <a:avLst/>
          </a:prstGeom>
          <a:noFill/>
        </p:spPr>
        <p:txBody>
          <a:bodyPr wrap="square" rtlCol="0">
            <a:spAutoFit/>
          </a:bodyPr>
          <a:lstStyle/>
          <a:p>
            <a:r>
              <a:rPr lang="en-US" sz="3360" dirty="0"/>
              <a:t>Using Live Connections</a:t>
            </a:r>
          </a:p>
          <a:p>
            <a:r>
              <a:rPr lang="en-US" sz="2400" dirty="0"/>
              <a:t>To improve performance, if the filter is unlikely to change, add your filters to the context (by right clicking on the filter).  Filters that exclude Null values or remove 90%+ of your rows are prime candidates for context filters.</a:t>
            </a:r>
          </a:p>
        </p:txBody>
      </p:sp>
    </p:spTree>
    <p:extLst>
      <p:ext uri="{BB962C8B-B14F-4D97-AF65-F5344CB8AC3E}">
        <p14:creationId xmlns:p14="http://schemas.microsoft.com/office/powerpoint/2010/main" val="434312869"/>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651760" y="2426818"/>
            <a:ext cx="3931920" cy="3017520"/>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42"/>
          </a:p>
        </p:txBody>
      </p:sp>
      <p:sp>
        <p:nvSpPr>
          <p:cNvPr id="4" name="TextBox 3"/>
          <p:cNvSpPr txBox="1"/>
          <p:nvPr/>
        </p:nvSpPr>
        <p:spPr>
          <a:xfrm>
            <a:off x="2286000" y="520952"/>
            <a:ext cx="9996542" cy="1200329"/>
          </a:xfrm>
          <a:prstGeom prst="rect">
            <a:avLst/>
          </a:prstGeom>
          <a:noFill/>
        </p:spPr>
        <p:txBody>
          <a:bodyPr wrap="square" rtlCol="0">
            <a:spAutoFit/>
          </a:bodyPr>
          <a:lstStyle/>
          <a:p>
            <a:r>
              <a:rPr lang="en-US" sz="4800" dirty="0"/>
              <a:t>Published Data Source Types</a:t>
            </a:r>
            <a:endParaRPr lang="en-US" sz="2400" dirty="0"/>
          </a:p>
          <a:p>
            <a:r>
              <a:rPr lang="en-US" sz="2400" dirty="0"/>
              <a:t>The data sources below can be either extracts or live connections.</a:t>
            </a:r>
          </a:p>
        </p:txBody>
      </p:sp>
      <p:sp>
        <p:nvSpPr>
          <p:cNvPr id="5" name="Flowchart: Magnetic Disk 4"/>
          <p:cNvSpPr/>
          <p:nvPr/>
        </p:nvSpPr>
        <p:spPr>
          <a:xfrm>
            <a:off x="3657600" y="3158338"/>
            <a:ext cx="1920240" cy="155448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840" dirty="0"/>
              <a:t>DATA</a:t>
            </a:r>
            <a:endParaRPr lang="en-US" sz="3840" dirty="0"/>
          </a:p>
        </p:txBody>
      </p:sp>
      <p:grpSp>
        <p:nvGrpSpPr>
          <p:cNvPr id="14" name="Group 13"/>
          <p:cNvGrpSpPr/>
          <p:nvPr/>
        </p:nvGrpSpPr>
        <p:grpSpPr>
          <a:xfrm>
            <a:off x="4389120" y="2541118"/>
            <a:ext cx="548640" cy="525780"/>
            <a:chOff x="2057400" y="2990850"/>
            <a:chExt cx="457200" cy="438150"/>
          </a:xfrm>
        </p:grpSpPr>
        <p:cxnSp>
          <p:nvCxnSpPr>
            <p:cNvPr id="8" name="Straight Connector 7"/>
            <p:cNvCxnSpPr/>
            <p:nvPr/>
          </p:nvCxnSpPr>
          <p:spPr>
            <a:xfrm>
              <a:off x="2057400" y="2990850"/>
              <a:ext cx="457200"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2286000" y="2990850"/>
              <a:ext cx="0" cy="438150"/>
            </a:xfrm>
            <a:prstGeom prst="line">
              <a:avLst/>
            </a:prstGeom>
            <a:ln w="28575"/>
          </p:spPr>
          <p:style>
            <a:lnRef idx="1">
              <a:schemeClr val="accent1"/>
            </a:lnRef>
            <a:fillRef idx="0">
              <a:schemeClr val="accent1"/>
            </a:fillRef>
            <a:effectRef idx="0">
              <a:schemeClr val="accent1"/>
            </a:effectRef>
            <a:fontRef idx="minor">
              <a:schemeClr val="tx1"/>
            </a:fontRef>
          </p:style>
        </p:cxnSp>
      </p:grpSp>
      <p:grpSp>
        <p:nvGrpSpPr>
          <p:cNvPr id="15" name="Group 14"/>
          <p:cNvGrpSpPr/>
          <p:nvPr/>
        </p:nvGrpSpPr>
        <p:grpSpPr>
          <a:xfrm rot="5400000">
            <a:off x="5760720" y="3569818"/>
            <a:ext cx="548640" cy="731520"/>
            <a:chOff x="2057400" y="2990850"/>
            <a:chExt cx="457200" cy="609600"/>
          </a:xfrm>
        </p:grpSpPr>
        <p:cxnSp>
          <p:nvCxnSpPr>
            <p:cNvPr id="16" name="Straight Connector 15"/>
            <p:cNvCxnSpPr/>
            <p:nvPr/>
          </p:nvCxnSpPr>
          <p:spPr>
            <a:xfrm>
              <a:off x="2057400" y="2990850"/>
              <a:ext cx="457200"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rot="16200000" flipH="1">
              <a:off x="1981200" y="3295650"/>
              <a:ext cx="609600" cy="0"/>
            </a:xfrm>
            <a:prstGeom prst="line">
              <a:avLst/>
            </a:prstGeom>
            <a:ln w="28575"/>
          </p:spPr>
          <p:style>
            <a:lnRef idx="1">
              <a:schemeClr val="accent1"/>
            </a:lnRef>
            <a:fillRef idx="0">
              <a:schemeClr val="accent1"/>
            </a:fillRef>
            <a:effectRef idx="0">
              <a:schemeClr val="accent1"/>
            </a:effectRef>
            <a:fontRef idx="minor">
              <a:schemeClr val="tx1"/>
            </a:fontRef>
          </p:style>
        </p:cxnSp>
      </p:grpSp>
      <p:grpSp>
        <p:nvGrpSpPr>
          <p:cNvPr id="18" name="Group 17"/>
          <p:cNvGrpSpPr/>
          <p:nvPr/>
        </p:nvGrpSpPr>
        <p:grpSpPr>
          <a:xfrm rot="16200000">
            <a:off x="2926081" y="3566162"/>
            <a:ext cx="548640" cy="731519"/>
            <a:chOff x="2057400" y="2990850"/>
            <a:chExt cx="457200" cy="609599"/>
          </a:xfrm>
        </p:grpSpPr>
        <p:cxnSp>
          <p:nvCxnSpPr>
            <p:cNvPr id="19" name="Straight Connector 18"/>
            <p:cNvCxnSpPr/>
            <p:nvPr/>
          </p:nvCxnSpPr>
          <p:spPr>
            <a:xfrm>
              <a:off x="2057400" y="2990850"/>
              <a:ext cx="457200"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rot="5400000">
              <a:off x="1981201" y="3295650"/>
              <a:ext cx="609599" cy="0"/>
            </a:xfrm>
            <a:prstGeom prst="line">
              <a:avLst/>
            </a:prstGeom>
            <a:ln w="28575"/>
          </p:spPr>
          <p:style>
            <a:lnRef idx="1">
              <a:schemeClr val="accent1"/>
            </a:lnRef>
            <a:fillRef idx="0">
              <a:schemeClr val="accent1"/>
            </a:fillRef>
            <a:effectRef idx="0">
              <a:schemeClr val="accent1"/>
            </a:effectRef>
            <a:fontRef idx="minor">
              <a:schemeClr val="tx1"/>
            </a:fontRef>
          </p:style>
        </p:cxnSp>
      </p:grpSp>
      <p:grpSp>
        <p:nvGrpSpPr>
          <p:cNvPr id="21" name="Group 20"/>
          <p:cNvGrpSpPr/>
          <p:nvPr/>
        </p:nvGrpSpPr>
        <p:grpSpPr>
          <a:xfrm rot="10800000">
            <a:off x="4389120" y="4804258"/>
            <a:ext cx="548640" cy="525780"/>
            <a:chOff x="2057400" y="2990850"/>
            <a:chExt cx="457200" cy="438150"/>
          </a:xfrm>
        </p:grpSpPr>
        <p:cxnSp>
          <p:nvCxnSpPr>
            <p:cNvPr id="22" name="Straight Connector 21"/>
            <p:cNvCxnSpPr/>
            <p:nvPr/>
          </p:nvCxnSpPr>
          <p:spPr>
            <a:xfrm>
              <a:off x="2057400" y="2990850"/>
              <a:ext cx="457200"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2286000" y="2990850"/>
              <a:ext cx="0" cy="438150"/>
            </a:xfrm>
            <a:prstGeom prst="line">
              <a:avLst/>
            </a:prstGeom>
            <a:ln w="28575"/>
          </p:spPr>
          <p:style>
            <a:lnRef idx="1">
              <a:schemeClr val="accent1"/>
            </a:lnRef>
            <a:fillRef idx="0">
              <a:schemeClr val="accent1"/>
            </a:fillRef>
            <a:effectRef idx="0">
              <a:schemeClr val="accent1"/>
            </a:effectRef>
            <a:fontRef idx="minor">
              <a:schemeClr val="tx1"/>
            </a:fontRef>
          </p:style>
        </p:cxnSp>
      </p:grpSp>
      <p:sp>
        <p:nvSpPr>
          <p:cNvPr id="27" name="Flowchart: Magnetic Disk 26"/>
          <p:cNvSpPr/>
          <p:nvPr/>
        </p:nvSpPr>
        <p:spPr>
          <a:xfrm>
            <a:off x="8937152" y="2377440"/>
            <a:ext cx="1920240" cy="155448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840" dirty="0"/>
              <a:t>DATA</a:t>
            </a:r>
            <a:endParaRPr lang="en-US" sz="3840" dirty="0"/>
          </a:p>
        </p:txBody>
      </p:sp>
      <p:grpSp>
        <p:nvGrpSpPr>
          <p:cNvPr id="31" name="Group 30"/>
          <p:cNvGrpSpPr/>
          <p:nvPr/>
        </p:nvGrpSpPr>
        <p:grpSpPr>
          <a:xfrm>
            <a:off x="7565711" y="4724924"/>
            <a:ext cx="4617720" cy="1105619"/>
            <a:chOff x="4305300" y="4318436"/>
            <a:chExt cx="5251231" cy="1257300"/>
          </a:xfrm>
        </p:grpSpPr>
        <p:sp>
          <p:nvSpPr>
            <p:cNvPr id="28" name="Rectangle 27"/>
            <p:cNvSpPr/>
            <p:nvPr/>
          </p:nvSpPr>
          <p:spPr>
            <a:xfrm>
              <a:off x="4305300" y="4318436"/>
              <a:ext cx="1638300" cy="1257300"/>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42"/>
            </a:p>
          </p:txBody>
        </p:sp>
        <p:sp>
          <p:nvSpPr>
            <p:cNvPr id="29" name="Rectangle 28"/>
            <p:cNvSpPr/>
            <p:nvPr/>
          </p:nvSpPr>
          <p:spPr>
            <a:xfrm>
              <a:off x="6127531" y="4318436"/>
              <a:ext cx="1638300" cy="1257300"/>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42"/>
            </a:p>
          </p:txBody>
        </p:sp>
        <p:sp>
          <p:nvSpPr>
            <p:cNvPr id="30" name="Rectangle 29"/>
            <p:cNvSpPr/>
            <p:nvPr/>
          </p:nvSpPr>
          <p:spPr>
            <a:xfrm>
              <a:off x="7918231" y="4318436"/>
              <a:ext cx="1638300" cy="1257300"/>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42"/>
            </a:p>
          </p:txBody>
        </p:sp>
      </p:grpSp>
      <p:cxnSp>
        <p:nvCxnSpPr>
          <p:cNvPr id="32" name="Straight Connector 31"/>
          <p:cNvCxnSpPr>
            <a:stCxn id="27" idx="3"/>
          </p:cNvCxnSpPr>
          <p:nvPr/>
        </p:nvCxnSpPr>
        <p:spPr>
          <a:xfrm flipH="1">
            <a:off x="8468919" y="3931920"/>
            <a:ext cx="1428354" cy="793003"/>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H="1">
            <a:off x="9897272" y="3950050"/>
            <a:ext cx="1" cy="793003"/>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8" name="Straight Connector 37"/>
          <p:cNvCxnSpPr>
            <a:endCxn id="30" idx="0"/>
          </p:cNvCxnSpPr>
          <p:nvPr/>
        </p:nvCxnSpPr>
        <p:spPr>
          <a:xfrm>
            <a:off x="9837986" y="3950049"/>
            <a:ext cx="1625117" cy="774874"/>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2651760" y="6077715"/>
            <a:ext cx="3931920" cy="1126462"/>
          </a:xfrm>
          <a:prstGeom prst="rect">
            <a:avLst/>
          </a:prstGeom>
          <a:noFill/>
        </p:spPr>
        <p:txBody>
          <a:bodyPr wrap="square" rtlCol="0">
            <a:spAutoFit/>
          </a:bodyPr>
          <a:lstStyle/>
          <a:p>
            <a:pPr algn="ctr"/>
            <a:r>
              <a:rPr lang="en-US" sz="3360" dirty="0"/>
              <a:t>(Local) Data Source</a:t>
            </a:r>
            <a:endParaRPr lang="en-US" sz="1680" dirty="0"/>
          </a:p>
        </p:txBody>
      </p:sp>
      <p:sp>
        <p:nvSpPr>
          <p:cNvPr id="41" name="TextBox 40"/>
          <p:cNvSpPr txBox="1"/>
          <p:nvPr/>
        </p:nvSpPr>
        <p:spPr>
          <a:xfrm>
            <a:off x="7243280" y="6084418"/>
            <a:ext cx="5394960" cy="609398"/>
          </a:xfrm>
          <a:prstGeom prst="rect">
            <a:avLst/>
          </a:prstGeom>
          <a:noFill/>
        </p:spPr>
        <p:txBody>
          <a:bodyPr wrap="square" rtlCol="0">
            <a:spAutoFit/>
          </a:bodyPr>
          <a:lstStyle/>
          <a:p>
            <a:pPr algn="ctr"/>
            <a:r>
              <a:rPr lang="en-US" sz="3360" dirty="0"/>
              <a:t>Published Data Connection</a:t>
            </a:r>
            <a:endParaRPr lang="en-US" sz="1680" dirty="0"/>
          </a:p>
        </p:txBody>
      </p:sp>
    </p:spTree>
    <p:extLst>
      <p:ext uri="{BB962C8B-B14F-4D97-AF65-F5344CB8AC3E}">
        <p14:creationId xmlns:p14="http://schemas.microsoft.com/office/powerpoint/2010/main" val="1125243753"/>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4"/>
          </p:nvPr>
        </p:nvSpPr>
        <p:spPr>
          <a:xfrm>
            <a:off x="704357" y="1893517"/>
            <a:ext cx="13274794" cy="3845668"/>
          </a:xfrm>
        </p:spPr>
        <p:txBody>
          <a:bodyPr/>
          <a:lstStyle/>
          <a:p>
            <a:pPr lvl="0"/>
            <a:r>
              <a:rPr lang="en-US" dirty="0"/>
              <a:t>A persistent cache of data that is written to disk and reproducible; </a:t>
            </a:r>
          </a:p>
          <a:p>
            <a:pPr lvl="0"/>
            <a:r>
              <a:rPr lang="en-US" dirty="0"/>
              <a:t>A columnar data store – a format where the data has been optimized for analytic querying;</a:t>
            </a:r>
          </a:p>
          <a:p>
            <a:pPr lvl="0"/>
            <a:r>
              <a:rPr lang="en-US" dirty="0"/>
              <a:t>Completely disconnected from the database during querying. In effect, the extract is a replacement for the live data connection; </a:t>
            </a:r>
          </a:p>
          <a:p>
            <a:pPr lvl="0"/>
            <a:r>
              <a:rPr lang="en-US" dirty="0"/>
              <a:t>Refreshable, either by completely regenerating the extract or by incrementally adding rows of data to an existing extract; </a:t>
            </a:r>
          </a:p>
        </p:txBody>
      </p:sp>
      <p:sp>
        <p:nvSpPr>
          <p:cNvPr id="6" name="Text Placeholder 1"/>
          <p:cNvSpPr>
            <a:spLocks noGrp="1"/>
          </p:cNvSpPr>
          <p:nvPr>
            <p:ph type="body" sz="quarter" idx="12"/>
          </p:nvPr>
        </p:nvSpPr>
        <p:spPr>
          <a:xfrm>
            <a:off x="710057" y="598699"/>
            <a:ext cx="13269094" cy="623248"/>
          </a:xfrm>
          <a:prstGeom prst="rect">
            <a:avLst/>
          </a:prstGeom>
        </p:spPr>
        <p:txBody>
          <a:bodyPr/>
          <a:lstStyle/>
          <a:p>
            <a:pPr defTabSz="1306169">
              <a:defRPr/>
            </a:pPr>
            <a:r>
              <a:rPr lang="en-US" dirty="0" smtClean="0">
                <a:ea typeface="+mn-ea"/>
              </a:rPr>
              <a:t>Extracts – What are they?</a:t>
            </a:r>
          </a:p>
        </p:txBody>
      </p:sp>
    </p:spTree>
    <p:extLst>
      <p:ext uri="{BB962C8B-B14F-4D97-AF65-F5344CB8AC3E}">
        <p14:creationId xmlns:p14="http://schemas.microsoft.com/office/powerpoint/2010/main" val="3858607596"/>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4"/>
          </p:nvPr>
        </p:nvSpPr>
        <p:spPr>
          <a:xfrm>
            <a:off x="704357" y="1893516"/>
            <a:ext cx="13274794" cy="3367076"/>
          </a:xfrm>
        </p:spPr>
        <p:txBody>
          <a:bodyPr/>
          <a:lstStyle/>
          <a:p>
            <a:pPr lvl="0"/>
            <a:r>
              <a:rPr lang="en-US" dirty="0"/>
              <a:t>Architecture-aware – unlike most in-memory technologies it is not constrained by the amount of physical RAM available; </a:t>
            </a:r>
          </a:p>
          <a:p>
            <a:pPr lvl="0"/>
            <a:r>
              <a:rPr lang="en-US" dirty="0"/>
              <a:t>Portable – extracts are stored as files so can be copied to a local hard drive and used when the user is not connected to the corporate network. They can also be used to embed data into packaged workbooks that are distributed for use with Tableau Reader; </a:t>
            </a:r>
          </a:p>
          <a:p>
            <a:pPr lvl="0"/>
            <a:r>
              <a:rPr lang="en-US" b="1" dirty="0"/>
              <a:t>Often much faster than the underlying live data connection.</a:t>
            </a:r>
            <a:endParaRPr lang="en-US" dirty="0"/>
          </a:p>
        </p:txBody>
      </p:sp>
      <p:sp>
        <p:nvSpPr>
          <p:cNvPr id="6" name="Text Placeholder 1"/>
          <p:cNvSpPr>
            <a:spLocks noGrp="1"/>
          </p:cNvSpPr>
          <p:nvPr>
            <p:ph type="body" sz="quarter" idx="12"/>
          </p:nvPr>
        </p:nvSpPr>
        <p:spPr>
          <a:xfrm>
            <a:off x="710057" y="598699"/>
            <a:ext cx="13269094" cy="623248"/>
          </a:xfrm>
          <a:prstGeom prst="rect">
            <a:avLst/>
          </a:prstGeom>
        </p:spPr>
        <p:txBody>
          <a:bodyPr/>
          <a:lstStyle/>
          <a:p>
            <a:pPr defTabSz="1306169">
              <a:defRPr/>
            </a:pPr>
            <a:r>
              <a:rPr lang="en-US" dirty="0" smtClean="0">
                <a:ea typeface="+mn-ea"/>
              </a:rPr>
              <a:t>Extracts – What are they? Cont.</a:t>
            </a:r>
          </a:p>
        </p:txBody>
      </p:sp>
    </p:spTree>
    <p:extLst>
      <p:ext uri="{BB962C8B-B14F-4D97-AF65-F5344CB8AC3E}">
        <p14:creationId xmlns:p14="http://schemas.microsoft.com/office/powerpoint/2010/main" val="17295503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TableauDesktop.png"/>
          <p:cNvPicPr>
            <a:picLocks noChangeAspect="1"/>
          </p:cNvPicPr>
          <p:nvPr/>
        </p:nvPicPr>
        <p:blipFill rotWithShape="1">
          <a:blip r:embed="rId2" cstate="print">
            <a:extLst>
              <a:ext uri="{28A0092B-C50C-407E-A947-70E740481C1C}">
                <a14:useLocalDpi xmlns:a14="http://schemas.microsoft.com/office/drawing/2010/main" val="0"/>
              </a:ext>
            </a:extLst>
          </a:blip>
          <a:srcRect l="42054" t="10214" r="21579" b="44038"/>
          <a:stretch/>
        </p:blipFill>
        <p:spPr>
          <a:xfrm>
            <a:off x="627888" y="1803400"/>
            <a:ext cx="3933392" cy="2783331"/>
          </a:xfrm>
          <a:prstGeom prst="rect">
            <a:avLst/>
          </a:prstGeom>
        </p:spPr>
      </p:pic>
      <p:pic>
        <p:nvPicPr>
          <p:cNvPr id="12" name="Picture 11" descr="9.0_online_2.tif"/>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1680" y="4875786"/>
            <a:ext cx="3435123" cy="2572163"/>
          </a:xfrm>
          <a:prstGeom prst="rect">
            <a:avLst/>
          </a:prstGeom>
        </p:spPr>
      </p:pic>
      <p:sp>
        <p:nvSpPr>
          <p:cNvPr id="3" name="Text Placeholder 2"/>
          <p:cNvSpPr>
            <a:spLocks noGrp="1"/>
          </p:cNvSpPr>
          <p:nvPr>
            <p:ph type="body" sz="quarter" idx="12"/>
          </p:nvPr>
        </p:nvSpPr>
        <p:spPr>
          <a:xfrm>
            <a:off x="691381" y="381001"/>
            <a:ext cx="13269093" cy="623248"/>
          </a:xfrm>
          <a:prstGeom prst="rect">
            <a:avLst/>
          </a:prstGeom>
        </p:spPr>
        <p:txBody>
          <a:bodyPr/>
          <a:lstStyle/>
          <a:p>
            <a:r>
              <a:rPr lang="en-US" dirty="0" smtClean="0"/>
              <a:t>Product Portfolio </a:t>
            </a:r>
            <a:endParaRPr lang="en-US" dirty="0"/>
          </a:p>
        </p:txBody>
      </p:sp>
      <p:pic>
        <p:nvPicPr>
          <p:cNvPr id="5" name="Picture 4" descr="MacBookPro.png"/>
          <p:cNvPicPr>
            <a:picLocks noChangeAspect="1"/>
          </p:cNvPicPr>
          <p:nvPr/>
        </p:nvPicPr>
        <p:blipFill rotWithShape="1">
          <a:blip r:embed="rId4" cstate="print">
            <a:extLst>
              <a:ext uri="{28A0092B-C50C-407E-A947-70E740481C1C}">
                <a14:useLocalDpi xmlns:a14="http://schemas.microsoft.com/office/drawing/2010/main" val="0"/>
              </a:ext>
            </a:extLst>
          </a:blip>
          <a:srcRect t="8110" b="7834"/>
          <a:stretch/>
        </p:blipFill>
        <p:spPr>
          <a:xfrm>
            <a:off x="6483395" y="1640840"/>
            <a:ext cx="4554430" cy="2443693"/>
          </a:xfrm>
          <a:prstGeom prst="rect">
            <a:avLst/>
          </a:prstGeom>
        </p:spPr>
      </p:pic>
      <p:pic>
        <p:nvPicPr>
          <p:cNvPr id="4" name="Picture 3" descr="Vizable.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58869" y="4702557"/>
            <a:ext cx="3589827" cy="2698496"/>
          </a:xfrm>
          <a:prstGeom prst="rect">
            <a:avLst/>
          </a:prstGeom>
        </p:spPr>
      </p:pic>
      <p:sp>
        <p:nvSpPr>
          <p:cNvPr id="13" name="Rectangle 12"/>
          <p:cNvSpPr/>
          <p:nvPr/>
        </p:nvSpPr>
        <p:spPr>
          <a:xfrm>
            <a:off x="4353166" y="1803401"/>
            <a:ext cx="4144432" cy="492443"/>
          </a:xfrm>
          <a:prstGeom prst="rect">
            <a:avLst/>
          </a:prstGeom>
        </p:spPr>
        <p:txBody>
          <a:bodyPr wrap="square" lIns="146304" tIns="73152" rIns="146304" bIns="73152">
            <a:spAutoFit/>
          </a:bodyPr>
          <a:lstStyle/>
          <a:p>
            <a:pPr>
              <a:spcBef>
                <a:spcPct val="20000"/>
              </a:spcBef>
              <a:defRPr/>
            </a:pPr>
            <a:r>
              <a:rPr lang="en-US" sz="2200" kern="0" dirty="0">
                <a:solidFill>
                  <a:srgbClr val="4C4C4C"/>
                </a:solidFill>
                <a:cs typeface="Arial"/>
              </a:rPr>
              <a:t>Tableau Desktop</a:t>
            </a:r>
          </a:p>
        </p:txBody>
      </p:sp>
      <p:sp>
        <p:nvSpPr>
          <p:cNvPr id="14" name="Rectangle 13"/>
          <p:cNvSpPr/>
          <p:nvPr/>
        </p:nvSpPr>
        <p:spPr>
          <a:xfrm>
            <a:off x="4141839" y="4881374"/>
            <a:ext cx="3531123" cy="906094"/>
          </a:xfrm>
          <a:prstGeom prst="rect">
            <a:avLst/>
          </a:prstGeom>
        </p:spPr>
        <p:txBody>
          <a:bodyPr wrap="square" lIns="146304" tIns="73152" rIns="146304" bIns="73152">
            <a:spAutoFit/>
          </a:bodyPr>
          <a:lstStyle/>
          <a:p>
            <a:pPr>
              <a:spcBef>
                <a:spcPct val="20000"/>
              </a:spcBef>
              <a:defRPr/>
            </a:pPr>
            <a:r>
              <a:rPr lang="en-US" sz="2200" kern="0" dirty="0">
                <a:solidFill>
                  <a:srgbClr val="4C4C4C"/>
                </a:solidFill>
                <a:cs typeface="Arial"/>
              </a:rPr>
              <a:t>Tableau Server</a:t>
            </a:r>
          </a:p>
          <a:p>
            <a:pPr>
              <a:spcBef>
                <a:spcPct val="20000"/>
              </a:spcBef>
              <a:defRPr/>
            </a:pPr>
            <a:r>
              <a:rPr lang="en-US" sz="2200" kern="0" dirty="0">
                <a:solidFill>
                  <a:srgbClr val="4C4C4C"/>
                </a:solidFill>
                <a:cs typeface="Arial"/>
              </a:rPr>
              <a:t>Tableau Online</a:t>
            </a:r>
          </a:p>
        </p:txBody>
      </p:sp>
      <p:sp>
        <p:nvSpPr>
          <p:cNvPr id="15" name="Rectangle 14"/>
          <p:cNvSpPr/>
          <p:nvPr/>
        </p:nvSpPr>
        <p:spPr>
          <a:xfrm>
            <a:off x="10654178" y="1803401"/>
            <a:ext cx="3229462" cy="492443"/>
          </a:xfrm>
          <a:prstGeom prst="rect">
            <a:avLst/>
          </a:prstGeom>
        </p:spPr>
        <p:txBody>
          <a:bodyPr wrap="square" lIns="146304" tIns="73152" rIns="146304" bIns="73152">
            <a:spAutoFit/>
          </a:bodyPr>
          <a:lstStyle/>
          <a:p>
            <a:pPr>
              <a:spcBef>
                <a:spcPct val="20000"/>
              </a:spcBef>
              <a:defRPr/>
            </a:pPr>
            <a:r>
              <a:rPr lang="en-US" sz="2200" kern="0" dirty="0">
                <a:solidFill>
                  <a:srgbClr val="4C4C4C"/>
                </a:solidFill>
                <a:cs typeface="Arial"/>
              </a:rPr>
              <a:t>Tableau Public</a:t>
            </a:r>
          </a:p>
        </p:txBody>
      </p:sp>
      <p:sp>
        <p:nvSpPr>
          <p:cNvPr id="16" name="Rectangle 15"/>
          <p:cNvSpPr/>
          <p:nvPr/>
        </p:nvSpPr>
        <p:spPr>
          <a:xfrm>
            <a:off x="10773761" y="4881374"/>
            <a:ext cx="3109880" cy="492443"/>
          </a:xfrm>
          <a:prstGeom prst="rect">
            <a:avLst/>
          </a:prstGeom>
        </p:spPr>
        <p:txBody>
          <a:bodyPr wrap="square" lIns="146304" tIns="73152" rIns="146304" bIns="73152">
            <a:spAutoFit/>
          </a:bodyPr>
          <a:lstStyle/>
          <a:p>
            <a:pPr>
              <a:spcBef>
                <a:spcPct val="20000"/>
              </a:spcBef>
              <a:defRPr/>
            </a:pPr>
            <a:r>
              <a:rPr lang="en-US" sz="2200" kern="0" dirty="0" err="1">
                <a:solidFill>
                  <a:srgbClr val="4C4C4C"/>
                </a:solidFill>
                <a:cs typeface="Arial"/>
              </a:rPr>
              <a:t>Vizable</a:t>
            </a:r>
            <a:endParaRPr lang="en-US" sz="2200" kern="0" dirty="0">
              <a:solidFill>
                <a:srgbClr val="4C4C4C"/>
              </a:solidFill>
              <a:cs typeface="Arial"/>
            </a:endParaRPr>
          </a:p>
        </p:txBody>
      </p:sp>
    </p:spTree>
    <p:extLst>
      <p:ext uri="{BB962C8B-B14F-4D97-AF65-F5344CB8AC3E}">
        <p14:creationId xmlns:p14="http://schemas.microsoft.com/office/powerpoint/2010/main" val="1832147328"/>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82930" y="670561"/>
            <a:ext cx="12435840" cy="1764030"/>
          </a:xfrm>
        </p:spPr>
        <p:txBody>
          <a:bodyPr/>
          <a:lstStyle/>
          <a:p>
            <a:r>
              <a:rPr lang="en-US" b="1" dirty="0">
                <a:solidFill>
                  <a:schemeClr val="bg1"/>
                </a:solidFill>
              </a:rPr>
              <a:t>Why Use a Tableau Data Extract?</a:t>
            </a:r>
            <a:br>
              <a:rPr lang="en-US" b="1" dirty="0">
                <a:solidFill>
                  <a:schemeClr val="bg1"/>
                </a:solidFill>
              </a:rPr>
            </a:br>
            <a:endParaRPr lang="en-US" dirty="0">
              <a:solidFill>
                <a:schemeClr val="bg1"/>
              </a:solidFill>
            </a:endParaRPr>
          </a:p>
        </p:txBody>
      </p:sp>
      <p:sp>
        <p:nvSpPr>
          <p:cNvPr id="3" name="Subtitle 2"/>
          <p:cNvSpPr>
            <a:spLocks noGrp="1"/>
          </p:cNvSpPr>
          <p:nvPr>
            <p:ph type="subTitle" idx="1"/>
          </p:nvPr>
        </p:nvSpPr>
        <p:spPr>
          <a:xfrm>
            <a:off x="1280160" y="1950958"/>
            <a:ext cx="10241280" cy="794064"/>
          </a:xfrm>
        </p:spPr>
        <p:txBody>
          <a:bodyPr/>
          <a:lstStyle/>
          <a:p>
            <a:pPr algn="l"/>
            <a:r>
              <a:rPr lang="en-US" sz="4400" b="1" dirty="0">
                <a:solidFill>
                  <a:schemeClr val="bg1"/>
                </a:solidFill>
                <a:latin typeface="+mn-lt"/>
              </a:rPr>
              <a:t>1. Not </a:t>
            </a:r>
            <a:r>
              <a:rPr lang="en-US" sz="4400" b="1" dirty="0" smtClean="0">
                <a:solidFill>
                  <a:schemeClr val="bg1"/>
                </a:solidFill>
                <a:latin typeface="+mn-lt"/>
              </a:rPr>
              <a:t>Possible</a:t>
            </a:r>
            <a:endParaRPr lang="en-US" sz="4400" dirty="0">
              <a:latin typeface="+mn-lt"/>
            </a:endParaRPr>
          </a:p>
        </p:txBody>
      </p:sp>
    </p:spTree>
    <p:extLst>
      <p:ext uri="{BB962C8B-B14F-4D97-AF65-F5344CB8AC3E}">
        <p14:creationId xmlns:p14="http://schemas.microsoft.com/office/powerpoint/2010/main" val="3063835239"/>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82930" y="670561"/>
            <a:ext cx="12435840" cy="1764030"/>
          </a:xfrm>
        </p:spPr>
        <p:txBody>
          <a:bodyPr/>
          <a:lstStyle/>
          <a:p>
            <a:r>
              <a:rPr lang="en-US" b="1" dirty="0">
                <a:solidFill>
                  <a:schemeClr val="bg1"/>
                </a:solidFill>
              </a:rPr>
              <a:t>Why Use a Tableau Data Extract?</a:t>
            </a:r>
            <a:br>
              <a:rPr lang="en-US" b="1" dirty="0">
                <a:solidFill>
                  <a:schemeClr val="bg1"/>
                </a:solidFill>
              </a:rPr>
            </a:br>
            <a:endParaRPr lang="en-US" dirty="0">
              <a:solidFill>
                <a:schemeClr val="bg1"/>
              </a:solidFill>
            </a:endParaRPr>
          </a:p>
        </p:txBody>
      </p:sp>
      <p:sp>
        <p:nvSpPr>
          <p:cNvPr id="3" name="Subtitle 2"/>
          <p:cNvSpPr>
            <a:spLocks noGrp="1"/>
          </p:cNvSpPr>
          <p:nvPr>
            <p:ph type="subTitle" idx="1"/>
          </p:nvPr>
        </p:nvSpPr>
        <p:spPr>
          <a:xfrm>
            <a:off x="1280160" y="1950958"/>
            <a:ext cx="10241280" cy="1403461"/>
          </a:xfrm>
        </p:spPr>
        <p:txBody>
          <a:bodyPr/>
          <a:lstStyle/>
          <a:p>
            <a:pPr algn="l"/>
            <a:r>
              <a:rPr lang="en-US" sz="4400" b="1" dirty="0">
                <a:solidFill>
                  <a:schemeClr val="bg1"/>
                </a:solidFill>
                <a:latin typeface="+mn-lt"/>
              </a:rPr>
              <a:t>1. Not Possible</a:t>
            </a:r>
            <a:br>
              <a:rPr lang="en-US" sz="4400" b="1" dirty="0">
                <a:solidFill>
                  <a:schemeClr val="bg1"/>
                </a:solidFill>
                <a:latin typeface="+mn-lt"/>
              </a:rPr>
            </a:br>
            <a:r>
              <a:rPr lang="en-US" sz="4400" b="1" dirty="0">
                <a:solidFill>
                  <a:schemeClr val="bg1"/>
                </a:solidFill>
                <a:latin typeface="+mn-lt"/>
              </a:rPr>
              <a:t>2. Too </a:t>
            </a:r>
            <a:r>
              <a:rPr lang="en-US" sz="4400" b="1" dirty="0" smtClean="0">
                <a:solidFill>
                  <a:schemeClr val="bg1"/>
                </a:solidFill>
                <a:latin typeface="+mn-lt"/>
              </a:rPr>
              <a:t>Slow</a:t>
            </a:r>
            <a:endParaRPr lang="en-US" sz="4400" dirty="0">
              <a:latin typeface="+mn-lt"/>
            </a:endParaRPr>
          </a:p>
        </p:txBody>
      </p:sp>
    </p:spTree>
    <p:extLst>
      <p:ext uri="{BB962C8B-B14F-4D97-AF65-F5344CB8AC3E}">
        <p14:creationId xmlns:p14="http://schemas.microsoft.com/office/powerpoint/2010/main" val="1896179821"/>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82930" y="670561"/>
            <a:ext cx="12435840" cy="1764030"/>
          </a:xfrm>
        </p:spPr>
        <p:txBody>
          <a:bodyPr/>
          <a:lstStyle/>
          <a:p>
            <a:r>
              <a:rPr lang="en-US" b="1" dirty="0">
                <a:solidFill>
                  <a:schemeClr val="bg1"/>
                </a:solidFill>
              </a:rPr>
              <a:t>Why Use a Tableau Data Extract?</a:t>
            </a:r>
            <a:br>
              <a:rPr lang="en-US" b="1" dirty="0">
                <a:solidFill>
                  <a:schemeClr val="bg1"/>
                </a:solidFill>
              </a:rPr>
            </a:br>
            <a:endParaRPr lang="en-US" dirty="0">
              <a:solidFill>
                <a:schemeClr val="bg1"/>
              </a:solidFill>
            </a:endParaRPr>
          </a:p>
        </p:txBody>
      </p:sp>
      <p:sp>
        <p:nvSpPr>
          <p:cNvPr id="3" name="Subtitle 2"/>
          <p:cNvSpPr>
            <a:spLocks noGrp="1"/>
          </p:cNvSpPr>
          <p:nvPr>
            <p:ph type="subTitle" idx="1"/>
          </p:nvPr>
        </p:nvSpPr>
        <p:spPr>
          <a:xfrm>
            <a:off x="1280160" y="1950958"/>
            <a:ext cx="10241280" cy="2012859"/>
          </a:xfrm>
        </p:spPr>
        <p:txBody>
          <a:bodyPr/>
          <a:lstStyle/>
          <a:p>
            <a:pPr algn="l"/>
            <a:r>
              <a:rPr lang="en-US" sz="4400" b="1" dirty="0">
                <a:solidFill>
                  <a:schemeClr val="bg1"/>
                </a:solidFill>
                <a:latin typeface="+mn-lt"/>
              </a:rPr>
              <a:t>1. Not Possible</a:t>
            </a:r>
            <a:br>
              <a:rPr lang="en-US" sz="4400" b="1" dirty="0">
                <a:solidFill>
                  <a:schemeClr val="bg1"/>
                </a:solidFill>
                <a:latin typeface="+mn-lt"/>
              </a:rPr>
            </a:br>
            <a:r>
              <a:rPr lang="en-US" sz="4400" b="1" dirty="0">
                <a:solidFill>
                  <a:schemeClr val="bg1"/>
                </a:solidFill>
                <a:latin typeface="+mn-lt"/>
              </a:rPr>
              <a:t>2. Too Slow</a:t>
            </a:r>
            <a:br>
              <a:rPr lang="en-US" sz="4400" b="1" dirty="0">
                <a:solidFill>
                  <a:schemeClr val="bg1"/>
                </a:solidFill>
                <a:latin typeface="+mn-lt"/>
              </a:rPr>
            </a:br>
            <a:r>
              <a:rPr lang="en-US" sz="4400" b="1" dirty="0">
                <a:solidFill>
                  <a:schemeClr val="bg1"/>
                </a:solidFill>
                <a:latin typeface="+mn-lt"/>
              </a:rPr>
              <a:t>3. Record </a:t>
            </a:r>
            <a:r>
              <a:rPr lang="en-US" sz="4400" b="1" dirty="0" smtClean="0">
                <a:solidFill>
                  <a:schemeClr val="bg1"/>
                </a:solidFill>
                <a:latin typeface="+mn-lt"/>
              </a:rPr>
              <a:t>Volumes</a:t>
            </a:r>
            <a:endParaRPr lang="en-US" sz="4400" dirty="0">
              <a:latin typeface="+mn-lt"/>
            </a:endParaRPr>
          </a:p>
        </p:txBody>
      </p:sp>
    </p:spTree>
    <p:extLst>
      <p:ext uri="{BB962C8B-B14F-4D97-AF65-F5344CB8AC3E}">
        <p14:creationId xmlns:p14="http://schemas.microsoft.com/office/powerpoint/2010/main" val="2729282725"/>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82930" y="670561"/>
            <a:ext cx="12435840" cy="1764030"/>
          </a:xfrm>
        </p:spPr>
        <p:txBody>
          <a:bodyPr/>
          <a:lstStyle/>
          <a:p>
            <a:r>
              <a:rPr lang="en-US" b="1" dirty="0">
                <a:solidFill>
                  <a:schemeClr val="bg1"/>
                </a:solidFill>
              </a:rPr>
              <a:t>Why Use a Tableau Data Extract?</a:t>
            </a:r>
            <a:br>
              <a:rPr lang="en-US" b="1" dirty="0">
                <a:solidFill>
                  <a:schemeClr val="bg1"/>
                </a:solidFill>
              </a:rPr>
            </a:br>
            <a:endParaRPr lang="en-US" dirty="0">
              <a:solidFill>
                <a:schemeClr val="bg1"/>
              </a:solidFill>
            </a:endParaRPr>
          </a:p>
        </p:txBody>
      </p:sp>
      <p:sp>
        <p:nvSpPr>
          <p:cNvPr id="3" name="Subtitle 2"/>
          <p:cNvSpPr>
            <a:spLocks noGrp="1"/>
          </p:cNvSpPr>
          <p:nvPr>
            <p:ph type="subTitle" idx="1"/>
          </p:nvPr>
        </p:nvSpPr>
        <p:spPr>
          <a:xfrm>
            <a:off x="1280160" y="1950958"/>
            <a:ext cx="10241280" cy="2622256"/>
          </a:xfrm>
        </p:spPr>
        <p:txBody>
          <a:bodyPr/>
          <a:lstStyle/>
          <a:p>
            <a:pPr algn="l"/>
            <a:r>
              <a:rPr lang="en-US" sz="4400" b="1" dirty="0">
                <a:solidFill>
                  <a:schemeClr val="bg1"/>
                </a:solidFill>
                <a:latin typeface="+mn-lt"/>
              </a:rPr>
              <a:t>1. Not Possible</a:t>
            </a:r>
            <a:br>
              <a:rPr lang="en-US" sz="4400" b="1" dirty="0">
                <a:solidFill>
                  <a:schemeClr val="bg1"/>
                </a:solidFill>
                <a:latin typeface="+mn-lt"/>
              </a:rPr>
            </a:br>
            <a:r>
              <a:rPr lang="en-US" sz="4400" b="1" dirty="0">
                <a:solidFill>
                  <a:schemeClr val="bg1"/>
                </a:solidFill>
                <a:latin typeface="+mn-lt"/>
              </a:rPr>
              <a:t>2. Too Slow</a:t>
            </a:r>
            <a:br>
              <a:rPr lang="en-US" sz="4400" b="1" dirty="0">
                <a:solidFill>
                  <a:schemeClr val="bg1"/>
                </a:solidFill>
                <a:latin typeface="+mn-lt"/>
              </a:rPr>
            </a:br>
            <a:r>
              <a:rPr lang="en-US" sz="4400" b="1" dirty="0">
                <a:solidFill>
                  <a:schemeClr val="bg1"/>
                </a:solidFill>
                <a:latin typeface="+mn-lt"/>
              </a:rPr>
              <a:t>3. Record Volumes</a:t>
            </a:r>
            <a:br>
              <a:rPr lang="en-US" sz="4400" b="1" dirty="0">
                <a:solidFill>
                  <a:schemeClr val="bg1"/>
                </a:solidFill>
                <a:latin typeface="+mn-lt"/>
              </a:rPr>
            </a:br>
            <a:r>
              <a:rPr lang="en-US" sz="4400" b="1" dirty="0">
                <a:solidFill>
                  <a:schemeClr val="bg1"/>
                </a:solidFill>
                <a:latin typeface="+mn-lt"/>
              </a:rPr>
              <a:t>4. Exposing too much </a:t>
            </a:r>
            <a:r>
              <a:rPr lang="en-US" sz="4400" b="1" dirty="0" smtClean="0">
                <a:solidFill>
                  <a:schemeClr val="bg1"/>
                </a:solidFill>
                <a:latin typeface="+mn-lt"/>
              </a:rPr>
              <a:t>data</a:t>
            </a:r>
            <a:endParaRPr lang="en-US" sz="4400" dirty="0">
              <a:latin typeface="+mn-lt"/>
            </a:endParaRPr>
          </a:p>
        </p:txBody>
      </p:sp>
    </p:spTree>
    <p:extLst>
      <p:ext uri="{BB962C8B-B14F-4D97-AF65-F5344CB8AC3E}">
        <p14:creationId xmlns:p14="http://schemas.microsoft.com/office/powerpoint/2010/main" val="3570764449"/>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82930" y="670561"/>
            <a:ext cx="12435840" cy="1764030"/>
          </a:xfrm>
        </p:spPr>
        <p:txBody>
          <a:bodyPr/>
          <a:lstStyle/>
          <a:p>
            <a:r>
              <a:rPr lang="en-US" b="1" dirty="0">
                <a:solidFill>
                  <a:schemeClr val="bg1"/>
                </a:solidFill>
              </a:rPr>
              <a:t>Why Use a Tableau Data Extract?</a:t>
            </a:r>
            <a:br>
              <a:rPr lang="en-US" b="1" dirty="0">
                <a:solidFill>
                  <a:schemeClr val="bg1"/>
                </a:solidFill>
              </a:rPr>
            </a:br>
            <a:endParaRPr lang="en-US" dirty="0">
              <a:solidFill>
                <a:schemeClr val="bg1"/>
              </a:solidFill>
            </a:endParaRPr>
          </a:p>
        </p:txBody>
      </p:sp>
      <p:sp>
        <p:nvSpPr>
          <p:cNvPr id="3" name="Subtitle 2"/>
          <p:cNvSpPr>
            <a:spLocks noGrp="1"/>
          </p:cNvSpPr>
          <p:nvPr>
            <p:ph type="subTitle" idx="1"/>
          </p:nvPr>
        </p:nvSpPr>
        <p:spPr>
          <a:xfrm>
            <a:off x="1280160" y="1950958"/>
            <a:ext cx="10241280" cy="4450449"/>
          </a:xfrm>
        </p:spPr>
        <p:txBody>
          <a:bodyPr/>
          <a:lstStyle/>
          <a:p>
            <a:pPr algn="l"/>
            <a:r>
              <a:rPr lang="en-US" sz="4400" b="1" dirty="0">
                <a:solidFill>
                  <a:schemeClr val="bg1"/>
                </a:solidFill>
                <a:latin typeface="+mn-lt"/>
              </a:rPr>
              <a:t>1. Not Possible</a:t>
            </a:r>
            <a:br>
              <a:rPr lang="en-US" sz="4400" b="1" dirty="0">
                <a:solidFill>
                  <a:schemeClr val="bg1"/>
                </a:solidFill>
                <a:latin typeface="+mn-lt"/>
              </a:rPr>
            </a:br>
            <a:r>
              <a:rPr lang="en-US" sz="4400" b="1" dirty="0">
                <a:solidFill>
                  <a:schemeClr val="bg1"/>
                </a:solidFill>
                <a:latin typeface="+mn-lt"/>
              </a:rPr>
              <a:t>2. Too Slow</a:t>
            </a:r>
            <a:br>
              <a:rPr lang="en-US" sz="4400" b="1" dirty="0">
                <a:solidFill>
                  <a:schemeClr val="bg1"/>
                </a:solidFill>
                <a:latin typeface="+mn-lt"/>
              </a:rPr>
            </a:br>
            <a:r>
              <a:rPr lang="en-US" sz="4400" b="1" dirty="0">
                <a:solidFill>
                  <a:schemeClr val="bg1"/>
                </a:solidFill>
                <a:latin typeface="+mn-lt"/>
              </a:rPr>
              <a:t>3. Record Volumes</a:t>
            </a:r>
            <a:br>
              <a:rPr lang="en-US" sz="4400" b="1" dirty="0">
                <a:solidFill>
                  <a:schemeClr val="bg1"/>
                </a:solidFill>
                <a:latin typeface="+mn-lt"/>
              </a:rPr>
            </a:br>
            <a:r>
              <a:rPr lang="en-US" sz="4400" b="1" dirty="0">
                <a:solidFill>
                  <a:schemeClr val="bg1"/>
                </a:solidFill>
                <a:latin typeface="+mn-lt"/>
              </a:rPr>
              <a:t>4. Exposing too much data</a:t>
            </a:r>
            <a:br>
              <a:rPr lang="en-US" sz="4400" b="1" dirty="0">
                <a:solidFill>
                  <a:schemeClr val="bg1"/>
                </a:solidFill>
                <a:latin typeface="+mn-lt"/>
              </a:rPr>
            </a:br>
            <a:r>
              <a:rPr lang="en-US" sz="4400" b="1" dirty="0">
                <a:solidFill>
                  <a:schemeClr val="bg1"/>
                </a:solidFill>
                <a:latin typeface="+mn-lt"/>
              </a:rPr>
              <a:t>5. Unable to handle data volumes</a:t>
            </a:r>
            <a:br>
              <a:rPr lang="en-US" sz="4400" b="1" dirty="0">
                <a:solidFill>
                  <a:schemeClr val="bg1"/>
                </a:solidFill>
                <a:latin typeface="+mn-lt"/>
              </a:rPr>
            </a:br>
            <a:r>
              <a:rPr lang="en-US" sz="4400" b="1" dirty="0">
                <a:solidFill>
                  <a:schemeClr val="bg1"/>
                </a:solidFill>
                <a:latin typeface="+mn-lt"/>
              </a:rPr>
              <a:t/>
            </a:r>
            <a:br>
              <a:rPr lang="en-US" sz="4400" b="1" dirty="0">
                <a:solidFill>
                  <a:schemeClr val="bg1"/>
                </a:solidFill>
                <a:latin typeface="+mn-lt"/>
              </a:rPr>
            </a:br>
            <a:endParaRPr lang="en-US" sz="4400" dirty="0">
              <a:latin typeface="+mn-lt"/>
            </a:endParaRPr>
          </a:p>
        </p:txBody>
      </p:sp>
    </p:spTree>
    <p:extLst>
      <p:ext uri="{BB962C8B-B14F-4D97-AF65-F5344CB8AC3E}">
        <p14:creationId xmlns:p14="http://schemas.microsoft.com/office/powerpoint/2010/main" val="3693467974"/>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82930" y="670561"/>
            <a:ext cx="12435840" cy="1764030"/>
          </a:xfrm>
        </p:spPr>
        <p:txBody>
          <a:bodyPr/>
          <a:lstStyle/>
          <a:p>
            <a:r>
              <a:rPr lang="en-US" b="1" dirty="0">
                <a:solidFill>
                  <a:schemeClr val="bg1"/>
                </a:solidFill>
              </a:rPr>
              <a:t>Why Use a Tableau Data Extract?</a:t>
            </a:r>
            <a:br>
              <a:rPr lang="en-US" b="1" dirty="0">
                <a:solidFill>
                  <a:schemeClr val="bg1"/>
                </a:solidFill>
              </a:rPr>
            </a:br>
            <a:endParaRPr lang="en-US" dirty="0">
              <a:solidFill>
                <a:schemeClr val="bg1"/>
              </a:solidFill>
            </a:endParaRPr>
          </a:p>
        </p:txBody>
      </p:sp>
      <p:sp>
        <p:nvSpPr>
          <p:cNvPr id="3" name="Subtitle 2"/>
          <p:cNvSpPr>
            <a:spLocks noGrp="1"/>
          </p:cNvSpPr>
          <p:nvPr>
            <p:ph type="subTitle" idx="1"/>
          </p:nvPr>
        </p:nvSpPr>
        <p:spPr>
          <a:xfrm>
            <a:off x="1280160" y="1950958"/>
            <a:ext cx="10241280" cy="5669244"/>
          </a:xfrm>
        </p:spPr>
        <p:txBody>
          <a:bodyPr/>
          <a:lstStyle/>
          <a:p>
            <a:pPr algn="l"/>
            <a:r>
              <a:rPr lang="en-US" sz="4400" b="1" dirty="0">
                <a:solidFill>
                  <a:schemeClr val="bg1"/>
                </a:solidFill>
                <a:latin typeface="+mn-lt"/>
              </a:rPr>
              <a:t>1. Not Possible</a:t>
            </a:r>
            <a:br>
              <a:rPr lang="en-US" sz="4400" b="1" dirty="0">
                <a:solidFill>
                  <a:schemeClr val="bg1"/>
                </a:solidFill>
                <a:latin typeface="+mn-lt"/>
              </a:rPr>
            </a:br>
            <a:r>
              <a:rPr lang="en-US" sz="4400" b="1" dirty="0">
                <a:solidFill>
                  <a:schemeClr val="bg1"/>
                </a:solidFill>
                <a:latin typeface="+mn-lt"/>
              </a:rPr>
              <a:t>2. Too Slow</a:t>
            </a:r>
            <a:br>
              <a:rPr lang="en-US" sz="4400" b="1" dirty="0">
                <a:solidFill>
                  <a:schemeClr val="bg1"/>
                </a:solidFill>
                <a:latin typeface="+mn-lt"/>
              </a:rPr>
            </a:br>
            <a:r>
              <a:rPr lang="en-US" sz="4400" b="1" dirty="0">
                <a:solidFill>
                  <a:schemeClr val="bg1"/>
                </a:solidFill>
                <a:latin typeface="+mn-lt"/>
              </a:rPr>
              <a:t>3. Record Volumes</a:t>
            </a:r>
            <a:br>
              <a:rPr lang="en-US" sz="4400" b="1" dirty="0">
                <a:solidFill>
                  <a:schemeClr val="bg1"/>
                </a:solidFill>
                <a:latin typeface="+mn-lt"/>
              </a:rPr>
            </a:br>
            <a:r>
              <a:rPr lang="en-US" sz="4400" b="1" dirty="0">
                <a:solidFill>
                  <a:schemeClr val="bg1"/>
                </a:solidFill>
                <a:latin typeface="+mn-lt"/>
              </a:rPr>
              <a:t>4. Exposing too much data</a:t>
            </a:r>
            <a:br>
              <a:rPr lang="en-US" sz="4400" b="1" dirty="0">
                <a:solidFill>
                  <a:schemeClr val="bg1"/>
                </a:solidFill>
                <a:latin typeface="+mn-lt"/>
              </a:rPr>
            </a:br>
            <a:r>
              <a:rPr lang="en-US" sz="4400" b="1" dirty="0">
                <a:solidFill>
                  <a:schemeClr val="bg1"/>
                </a:solidFill>
                <a:latin typeface="+mn-lt"/>
              </a:rPr>
              <a:t>5. Unable to handle data volumes</a:t>
            </a:r>
            <a:br>
              <a:rPr lang="en-US" sz="4400" b="1" dirty="0">
                <a:solidFill>
                  <a:schemeClr val="bg1"/>
                </a:solidFill>
                <a:latin typeface="+mn-lt"/>
              </a:rPr>
            </a:br>
            <a:r>
              <a:rPr lang="en-US" sz="4400" b="1" dirty="0">
                <a:solidFill>
                  <a:schemeClr val="bg1"/>
                </a:solidFill>
                <a:latin typeface="+mn-lt"/>
              </a:rPr>
              <a:t>6. </a:t>
            </a:r>
            <a:r>
              <a:rPr lang="en-US" sz="4400" b="1" dirty="0" err="1">
                <a:solidFill>
                  <a:schemeClr val="bg1"/>
                </a:solidFill>
                <a:latin typeface="+mn-lt"/>
              </a:rPr>
              <a:t>Calcs</a:t>
            </a:r>
            <a:r>
              <a:rPr lang="en-US" sz="4400" b="1" dirty="0">
                <a:solidFill>
                  <a:schemeClr val="bg1"/>
                </a:solidFill>
                <a:latin typeface="+mn-lt"/>
              </a:rPr>
              <a:t> not supported</a:t>
            </a:r>
            <a:br>
              <a:rPr lang="en-US" sz="4400" b="1" dirty="0">
                <a:solidFill>
                  <a:schemeClr val="bg1"/>
                </a:solidFill>
                <a:latin typeface="+mn-lt"/>
              </a:rPr>
            </a:br>
            <a:r>
              <a:rPr lang="en-US" sz="4400" b="1" dirty="0" smtClean="0">
                <a:solidFill>
                  <a:schemeClr val="bg1"/>
                </a:solidFill>
                <a:latin typeface="+mn-lt"/>
              </a:rPr>
              <a:t/>
            </a:r>
            <a:br>
              <a:rPr lang="en-US" sz="4400" b="1" dirty="0" smtClean="0">
                <a:solidFill>
                  <a:schemeClr val="bg1"/>
                </a:solidFill>
                <a:latin typeface="+mn-lt"/>
              </a:rPr>
            </a:br>
            <a:r>
              <a:rPr lang="en-US" sz="4400" b="1" dirty="0" smtClean="0">
                <a:solidFill>
                  <a:schemeClr val="bg1"/>
                </a:solidFill>
                <a:latin typeface="+mn-lt"/>
              </a:rPr>
              <a:t/>
            </a:r>
            <a:br>
              <a:rPr lang="en-US" sz="4400" b="1" dirty="0" smtClean="0">
                <a:solidFill>
                  <a:schemeClr val="bg1"/>
                </a:solidFill>
                <a:latin typeface="+mn-lt"/>
              </a:rPr>
            </a:br>
            <a:endParaRPr lang="en-US" sz="4400" dirty="0">
              <a:latin typeface="+mn-lt"/>
            </a:endParaRPr>
          </a:p>
        </p:txBody>
      </p:sp>
    </p:spTree>
    <p:extLst>
      <p:ext uri="{BB962C8B-B14F-4D97-AF65-F5344CB8AC3E}">
        <p14:creationId xmlns:p14="http://schemas.microsoft.com/office/powerpoint/2010/main" val="1739283328"/>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82930" y="670561"/>
            <a:ext cx="12435840" cy="1764030"/>
          </a:xfrm>
        </p:spPr>
        <p:txBody>
          <a:bodyPr/>
          <a:lstStyle/>
          <a:p>
            <a:r>
              <a:rPr lang="en-US" b="1" dirty="0">
                <a:solidFill>
                  <a:schemeClr val="bg1"/>
                </a:solidFill>
              </a:rPr>
              <a:t>Why Use a Tableau Data Extract?</a:t>
            </a:r>
            <a:br>
              <a:rPr lang="en-US" b="1" dirty="0">
                <a:solidFill>
                  <a:schemeClr val="bg1"/>
                </a:solidFill>
              </a:rPr>
            </a:br>
            <a:endParaRPr lang="en-US" dirty="0">
              <a:solidFill>
                <a:schemeClr val="bg1"/>
              </a:solidFill>
            </a:endParaRPr>
          </a:p>
        </p:txBody>
      </p:sp>
      <p:sp>
        <p:nvSpPr>
          <p:cNvPr id="3" name="Subtitle 2"/>
          <p:cNvSpPr>
            <a:spLocks noGrp="1"/>
          </p:cNvSpPr>
          <p:nvPr>
            <p:ph type="subTitle" idx="1"/>
          </p:nvPr>
        </p:nvSpPr>
        <p:spPr>
          <a:xfrm>
            <a:off x="1280160" y="1950958"/>
            <a:ext cx="10241280" cy="6278642"/>
          </a:xfrm>
        </p:spPr>
        <p:txBody>
          <a:bodyPr/>
          <a:lstStyle/>
          <a:p>
            <a:pPr algn="l"/>
            <a:r>
              <a:rPr lang="en-US" sz="4400" b="1" dirty="0">
                <a:solidFill>
                  <a:schemeClr val="bg1"/>
                </a:solidFill>
                <a:latin typeface="+mn-lt"/>
              </a:rPr>
              <a:t>1. Not Possible</a:t>
            </a:r>
            <a:br>
              <a:rPr lang="en-US" sz="4400" b="1" dirty="0">
                <a:solidFill>
                  <a:schemeClr val="bg1"/>
                </a:solidFill>
                <a:latin typeface="+mn-lt"/>
              </a:rPr>
            </a:br>
            <a:r>
              <a:rPr lang="en-US" sz="4400" b="1" dirty="0">
                <a:solidFill>
                  <a:schemeClr val="bg1"/>
                </a:solidFill>
                <a:latin typeface="+mn-lt"/>
              </a:rPr>
              <a:t>2. Too Slow</a:t>
            </a:r>
            <a:br>
              <a:rPr lang="en-US" sz="4400" b="1" dirty="0">
                <a:solidFill>
                  <a:schemeClr val="bg1"/>
                </a:solidFill>
                <a:latin typeface="+mn-lt"/>
              </a:rPr>
            </a:br>
            <a:r>
              <a:rPr lang="en-US" sz="4400" b="1" dirty="0">
                <a:solidFill>
                  <a:schemeClr val="bg1"/>
                </a:solidFill>
                <a:latin typeface="+mn-lt"/>
              </a:rPr>
              <a:t>3. Record Volumes</a:t>
            </a:r>
            <a:br>
              <a:rPr lang="en-US" sz="4400" b="1" dirty="0">
                <a:solidFill>
                  <a:schemeClr val="bg1"/>
                </a:solidFill>
                <a:latin typeface="+mn-lt"/>
              </a:rPr>
            </a:br>
            <a:r>
              <a:rPr lang="en-US" sz="4400" b="1" dirty="0">
                <a:solidFill>
                  <a:schemeClr val="bg1"/>
                </a:solidFill>
                <a:latin typeface="+mn-lt"/>
              </a:rPr>
              <a:t>4. Exposing too much data</a:t>
            </a:r>
            <a:br>
              <a:rPr lang="en-US" sz="4400" b="1" dirty="0">
                <a:solidFill>
                  <a:schemeClr val="bg1"/>
                </a:solidFill>
                <a:latin typeface="+mn-lt"/>
              </a:rPr>
            </a:br>
            <a:r>
              <a:rPr lang="en-US" sz="4400" b="1" dirty="0">
                <a:solidFill>
                  <a:schemeClr val="bg1"/>
                </a:solidFill>
                <a:latin typeface="+mn-lt"/>
              </a:rPr>
              <a:t>5. Unable to handle data volumes</a:t>
            </a:r>
            <a:br>
              <a:rPr lang="en-US" sz="4400" b="1" dirty="0">
                <a:solidFill>
                  <a:schemeClr val="bg1"/>
                </a:solidFill>
                <a:latin typeface="+mn-lt"/>
              </a:rPr>
            </a:br>
            <a:r>
              <a:rPr lang="en-US" sz="4400" b="1" dirty="0">
                <a:solidFill>
                  <a:schemeClr val="bg1"/>
                </a:solidFill>
                <a:latin typeface="+mn-lt"/>
              </a:rPr>
              <a:t>6. </a:t>
            </a:r>
            <a:r>
              <a:rPr lang="en-US" sz="4400" b="1" dirty="0" err="1">
                <a:solidFill>
                  <a:schemeClr val="bg1"/>
                </a:solidFill>
                <a:latin typeface="+mn-lt"/>
              </a:rPr>
              <a:t>Calcs</a:t>
            </a:r>
            <a:r>
              <a:rPr lang="en-US" sz="4400" b="1" dirty="0">
                <a:solidFill>
                  <a:schemeClr val="bg1"/>
                </a:solidFill>
                <a:latin typeface="+mn-lt"/>
              </a:rPr>
              <a:t> not supported</a:t>
            </a:r>
            <a:br>
              <a:rPr lang="en-US" sz="4400" b="1" dirty="0">
                <a:solidFill>
                  <a:schemeClr val="bg1"/>
                </a:solidFill>
                <a:latin typeface="+mn-lt"/>
              </a:rPr>
            </a:br>
            <a:r>
              <a:rPr lang="en-US" sz="4400" b="1" dirty="0">
                <a:solidFill>
                  <a:schemeClr val="bg1"/>
                </a:solidFill>
                <a:latin typeface="+mn-lt"/>
              </a:rPr>
              <a:t>7. Too complex</a:t>
            </a:r>
            <a:br>
              <a:rPr lang="en-US" sz="4400" b="1" dirty="0">
                <a:solidFill>
                  <a:schemeClr val="bg1"/>
                </a:solidFill>
                <a:latin typeface="+mn-lt"/>
              </a:rPr>
            </a:br>
            <a:r>
              <a:rPr lang="en-US" sz="4400" b="1" dirty="0">
                <a:solidFill>
                  <a:schemeClr val="bg1"/>
                </a:solidFill>
                <a:latin typeface="+mn-lt"/>
              </a:rPr>
              <a:t/>
            </a:r>
            <a:br>
              <a:rPr lang="en-US" sz="4400" b="1" dirty="0">
                <a:solidFill>
                  <a:schemeClr val="bg1"/>
                </a:solidFill>
                <a:latin typeface="+mn-lt"/>
              </a:rPr>
            </a:br>
            <a:r>
              <a:rPr lang="en-US" sz="4400" b="1" dirty="0">
                <a:solidFill>
                  <a:schemeClr val="bg1"/>
                </a:solidFill>
                <a:latin typeface="+mn-lt"/>
              </a:rPr>
              <a:t/>
            </a:r>
            <a:br>
              <a:rPr lang="en-US" sz="4400" b="1" dirty="0">
                <a:solidFill>
                  <a:schemeClr val="bg1"/>
                </a:solidFill>
                <a:latin typeface="+mn-lt"/>
              </a:rPr>
            </a:br>
            <a:endParaRPr lang="en-US" sz="4400" dirty="0">
              <a:latin typeface="+mn-lt"/>
            </a:endParaRPr>
          </a:p>
        </p:txBody>
      </p:sp>
    </p:spTree>
    <p:extLst>
      <p:ext uri="{BB962C8B-B14F-4D97-AF65-F5344CB8AC3E}">
        <p14:creationId xmlns:p14="http://schemas.microsoft.com/office/powerpoint/2010/main" val="2547723403"/>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82930" y="670561"/>
            <a:ext cx="12435840" cy="1764030"/>
          </a:xfrm>
        </p:spPr>
        <p:txBody>
          <a:bodyPr/>
          <a:lstStyle/>
          <a:p>
            <a:r>
              <a:rPr lang="en-US" b="1" dirty="0">
                <a:solidFill>
                  <a:schemeClr val="bg1"/>
                </a:solidFill>
              </a:rPr>
              <a:t>Why Use a Tableau Data Extract?</a:t>
            </a:r>
            <a:br>
              <a:rPr lang="en-US" b="1" dirty="0">
                <a:solidFill>
                  <a:schemeClr val="bg1"/>
                </a:solidFill>
              </a:rPr>
            </a:br>
            <a:endParaRPr lang="en-US" dirty="0">
              <a:solidFill>
                <a:schemeClr val="bg1"/>
              </a:solidFill>
            </a:endParaRPr>
          </a:p>
        </p:txBody>
      </p:sp>
      <p:sp>
        <p:nvSpPr>
          <p:cNvPr id="3" name="Subtitle 2"/>
          <p:cNvSpPr>
            <a:spLocks noGrp="1"/>
          </p:cNvSpPr>
          <p:nvPr>
            <p:ph type="subTitle" idx="1"/>
          </p:nvPr>
        </p:nvSpPr>
        <p:spPr>
          <a:xfrm>
            <a:off x="1280160" y="1950958"/>
            <a:ext cx="10241280" cy="6278642"/>
          </a:xfrm>
        </p:spPr>
        <p:txBody>
          <a:bodyPr/>
          <a:lstStyle/>
          <a:p>
            <a:pPr algn="l"/>
            <a:r>
              <a:rPr lang="en-US" sz="4400" b="1" dirty="0">
                <a:solidFill>
                  <a:schemeClr val="bg1"/>
                </a:solidFill>
                <a:latin typeface="+mn-lt"/>
              </a:rPr>
              <a:t>1. Not Possible</a:t>
            </a:r>
            <a:br>
              <a:rPr lang="en-US" sz="4400" b="1" dirty="0">
                <a:solidFill>
                  <a:schemeClr val="bg1"/>
                </a:solidFill>
                <a:latin typeface="+mn-lt"/>
              </a:rPr>
            </a:br>
            <a:r>
              <a:rPr lang="en-US" sz="4400" b="1" dirty="0">
                <a:solidFill>
                  <a:schemeClr val="bg1"/>
                </a:solidFill>
                <a:latin typeface="+mn-lt"/>
              </a:rPr>
              <a:t>2. Too Slow</a:t>
            </a:r>
            <a:br>
              <a:rPr lang="en-US" sz="4400" b="1" dirty="0">
                <a:solidFill>
                  <a:schemeClr val="bg1"/>
                </a:solidFill>
                <a:latin typeface="+mn-lt"/>
              </a:rPr>
            </a:br>
            <a:r>
              <a:rPr lang="en-US" sz="4400" b="1" dirty="0">
                <a:solidFill>
                  <a:schemeClr val="bg1"/>
                </a:solidFill>
                <a:latin typeface="+mn-lt"/>
              </a:rPr>
              <a:t>3. Record Volumes</a:t>
            </a:r>
            <a:br>
              <a:rPr lang="en-US" sz="4400" b="1" dirty="0">
                <a:solidFill>
                  <a:schemeClr val="bg1"/>
                </a:solidFill>
                <a:latin typeface="+mn-lt"/>
              </a:rPr>
            </a:br>
            <a:r>
              <a:rPr lang="en-US" sz="4400" b="1" dirty="0">
                <a:solidFill>
                  <a:schemeClr val="bg1"/>
                </a:solidFill>
                <a:latin typeface="+mn-lt"/>
              </a:rPr>
              <a:t>4. Exposing too much data</a:t>
            </a:r>
            <a:br>
              <a:rPr lang="en-US" sz="4400" b="1" dirty="0">
                <a:solidFill>
                  <a:schemeClr val="bg1"/>
                </a:solidFill>
                <a:latin typeface="+mn-lt"/>
              </a:rPr>
            </a:br>
            <a:r>
              <a:rPr lang="en-US" sz="4400" b="1" dirty="0">
                <a:solidFill>
                  <a:schemeClr val="bg1"/>
                </a:solidFill>
                <a:latin typeface="+mn-lt"/>
              </a:rPr>
              <a:t>5. Unable to handle data volumes</a:t>
            </a:r>
            <a:br>
              <a:rPr lang="en-US" sz="4400" b="1" dirty="0">
                <a:solidFill>
                  <a:schemeClr val="bg1"/>
                </a:solidFill>
                <a:latin typeface="+mn-lt"/>
              </a:rPr>
            </a:br>
            <a:r>
              <a:rPr lang="en-US" sz="4400" b="1" dirty="0">
                <a:solidFill>
                  <a:schemeClr val="bg1"/>
                </a:solidFill>
                <a:latin typeface="+mn-lt"/>
              </a:rPr>
              <a:t>6. </a:t>
            </a:r>
            <a:r>
              <a:rPr lang="en-US" sz="4400" b="1" dirty="0" err="1">
                <a:solidFill>
                  <a:schemeClr val="bg1"/>
                </a:solidFill>
                <a:latin typeface="+mn-lt"/>
              </a:rPr>
              <a:t>Calcs</a:t>
            </a:r>
            <a:r>
              <a:rPr lang="en-US" sz="4400" b="1" dirty="0">
                <a:solidFill>
                  <a:schemeClr val="bg1"/>
                </a:solidFill>
                <a:latin typeface="+mn-lt"/>
              </a:rPr>
              <a:t> not supported</a:t>
            </a:r>
            <a:br>
              <a:rPr lang="en-US" sz="4400" b="1" dirty="0">
                <a:solidFill>
                  <a:schemeClr val="bg1"/>
                </a:solidFill>
                <a:latin typeface="+mn-lt"/>
              </a:rPr>
            </a:br>
            <a:r>
              <a:rPr lang="en-US" sz="4400" b="1" dirty="0">
                <a:solidFill>
                  <a:schemeClr val="bg1"/>
                </a:solidFill>
                <a:latin typeface="+mn-lt"/>
              </a:rPr>
              <a:t>7. Too complex</a:t>
            </a:r>
            <a:br>
              <a:rPr lang="en-US" sz="4400" b="1" dirty="0">
                <a:solidFill>
                  <a:schemeClr val="bg1"/>
                </a:solidFill>
                <a:latin typeface="+mn-lt"/>
              </a:rPr>
            </a:br>
            <a:r>
              <a:rPr lang="en-US" sz="4400" b="1" dirty="0">
                <a:solidFill>
                  <a:schemeClr val="bg1"/>
                </a:solidFill>
                <a:latin typeface="+mn-lt"/>
              </a:rPr>
              <a:t>8. Multiple file-based sources</a:t>
            </a:r>
            <a:r>
              <a:rPr lang="en-US" sz="4400" b="1" dirty="0">
                <a:solidFill>
                  <a:schemeClr val="bg1"/>
                </a:solidFill>
                <a:latin typeface="+mn-lt"/>
              </a:rPr>
              <a:t/>
            </a:r>
            <a:br>
              <a:rPr lang="en-US" sz="4400" b="1" dirty="0">
                <a:solidFill>
                  <a:schemeClr val="bg1"/>
                </a:solidFill>
                <a:latin typeface="+mn-lt"/>
              </a:rPr>
            </a:br>
            <a:r>
              <a:rPr lang="en-US" sz="4400" b="1" dirty="0">
                <a:solidFill>
                  <a:schemeClr val="bg1"/>
                </a:solidFill>
                <a:latin typeface="+mn-lt"/>
              </a:rPr>
              <a:t/>
            </a:r>
            <a:br>
              <a:rPr lang="en-US" sz="4400" b="1" dirty="0">
                <a:solidFill>
                  <a:schemeClr val="bg1"/>
                </a:solidFill>
                <a:latin typeface="+mn-lt"/>
              </a:rPr>
            </a:br>
            <a:endParaRPr lang="en-US" sz="4400" dirty="0">
              <a:latin typeface="+mn-lt"/>
            </a:endParaRPr>
          </a:p>
        </p:txBody>
      </p:sp>
    </p:spTree>
    <p:extLst>
      <p:ext uri="{BB962C8B-B14F-4D97-AF65-F5344CB8AC3E}">
        <p14:creationId xmlns:p14="http://schemas.microsoft.com/office/powerpoint/2010/main" val="242161046"/>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82930" y="670561"/>
            <a:ext cx="12435840" cy="1764030"/>
          </a:xfrm>
        </p:spPr>
        <p:txBody>
          <a:bodyPr/>
          <a:lstStyle/>
          <a:p>
            <a:r>
              <a:rPr lang="en-US" b="1" dirty="0">
                <a:solidFill>
                  <a:schemeClr val="bg1"/>
                </a:solidFill>
              </a:rPr>
              <a:t>Other Features of </a:t>
            </a:r>
            <a:r>
              <a:rPr lang="en-US" b="1" dirty="0" smtClean="0">
                <a:solidFill>
                  <a:schemeClr val="bg1"/>
                </a:solidFill>
              </a:rPr>
              <a:t>Data </a:t>
            </a:r>
            <a:r>
              <a:rPr lang="en-US" b="1" dirty="0">
                <a:solidFill>
                  <a:schemeClr val="bg1"/>
                </a:solidFill>
              </a:rPr>
              <a:t>Extracts</a:t>
            </a:r>
          </a:p>
        </p:txBody>
      </p:sp>
      <p:sp>
        <p:nvSpPr>
          <p:cNvPr id="3" name="Subtitle 2"/>
          <p:cNvSpPr>
            <a:spLocks noGrp="1"/>
          </p:cNvSpPr>
          <p:nvPr>
            <p:ph type="subTitle" idx="1"/>
          </p:nvPr>
        </p:nvSpPr>
        <p:spPr>
          <a:xfrm>
            <a:off x="1280160" y="1950958"/>
            <a:ext cx="10241280" cy="2283702"/>
          </a:xfrm>
        </p:spPr>
        <p:txBody>
          <a:bodyPr/>
          <a:lstStyle/>
          <a:p>
            <a:pPr algn="l"/>
            <a:r>
              <a:rPr lang="en-US" sz="4400" b="1" dirty="0" smtClean="0">
                <a:solidFill>
                  <a:schemeClr val="bg1"/>
                </a:solidFill>
                <a:latin typeface="+mn-lt"/>
              </a:rPr>
              <a:t>Materialized Expressions</a:t>
            </a:r>
          </a:p>
          <a:p>
            <a:pPr algn="l"/>
            <a:r>
              <a:rPr lang="en-US" sz="4400" b="1" dirty="0" smtClean="0">
                <a:solidFill>
                  <a:schemeClr val="bg1"/>
                </a:solidFill>
                <a:latin typeface="+mn-lt"/>
              </a:rPr>
              <a:t>Access to Cloud Data Sources</a:t>
            </a:r>
          </a:p>
          <a:p>
            <a:pPr algn="l"/>
            <a:r>
              <a:rPr lang="en-US" sz="4400" b="1" dirty="0" smtClean="0">
                <a:solidFill>
                  <a:schemeClr val="bg1"/>
                </a:solidFill>
                <a:latin typeface="+mn-lt"/>
              </a:rPr>
              <a:t>Ability to publish to Tableau Public</a:t>
            </a:r>
            <a:endParaRPr lang="en-US" sz="4400" dirty="0">
              <a:latin typeface="+mn-lt"/>
            </a:endParaRPr>
          </a:p>
        </p:txBody>
      </p:sp>
    </p:spTree>
    <p:extLst>
      <p:ext uri="{BB962C8B-B14F-4D97-AF65-F5344CB8AC3E}">
        <p14:creationId xmlns:p14="http://schemas.microsoft.com/office/powerpoint/2010/main" val="3018870310"/>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4"/>
          </p:nvPr>
        </p:nvSpPr>
        <p:spPr>
          <a:xfrm>
            <a:off x="704357" y="1893517"/>
            <a:ext cx="13274794" cy="3463769"/>
          </a:xfrm>
        </p:spPr>
        <p:txBody>
          <a:bodyPr/>
          <a:lstStyle/>
          <a:p>
            <a:pPr lvl="0"/>
            <a:r>
              <a:rPr lang="en-US" sz="2880" dirty="0"/>
              <a:t>Files = Extract</a:t>
            </a:r>
          </a:p>
          <a:p>
            <a:pPr lvl="1"/>
            <a:r>
              <a:rPr lang="en-US" dirty="0"/>
              <a:t>Csv, txt, </a:t>
            </a:r>
            <a:r>
              <a:rPr lang="en-US" dirty="0" err="1"/>
              <a:t>etc</a:t>
            </a:r>
            <a:r>
              <a:rPr lang="en-US" dirty="0"/>
              <a:t> -</a:t>
            </a:r>
            <a:r>
              <a:rPr lang="en-US" dirty="0">
                <a:sym typeface="Wingdings" panose="05000000000000000000" pitchFamily="2" charset="2"/>
              </a:rPr>
              <a:t></a:t>
            </a:r>
            <a:r>
              <a:rPr lang="en-US" dirty="0"/>
              <a:t> .</a:t>
            </a:r>
            <a:r>
              <a:rPr lang="en-US" dirty="0" err="1"/>
              <a:t>tde</a:t>
            </a:r>
            <a:endParaRPr lang="en-US" dirty="0"/>
          </a:p>
          <a:p>
            <a:pPr lvl="0"/>
            <a:r>
              <a:rPr lang="en-US" sz="2880" dirty="0"/>
              <a:t>Slow query execution</a:t>
            </a:r>
          </a:p>
          <a:p>
            <a:pPr lvl="1"/>
            <a:r>
              <a:rPr lang="en-US" dirty="0" smtClean="0"/>
              <a:t>Try using an </a:t>
            </a:r>
            <a:r>
              <a:rPr lang="en-US" dirty="0"/>
              <a:t>extract</a:t>
            </a:r>
          </a:p>
          <a:p>
            <a:pPr lvl="0"/>
            <a:r>
              <a:rPr lang="en-US" sz="2880" dirty="0"/>
              <a:t>Data Security</a:t>
            </a:r>
          </a:p>
          <a:p>
            <a:pPr lvl="1"/>
            <a:r>
              <a:rPr lang="en-US" dirty="0"/>
              <a:t>Extract a subset of information</a:t>
            </a:r>
          </a:p>
          <a:p>
            <a:pPr lvl="0"/>
            <a:r>
              <a:rPr lang="en-US" sz="2880" dirty="0"/>
              <a:t>Calculations</a:t>
            </a:r>
          </a:p>
          <a:p>
            <a:pPr lvl="1"/>
            <a:r>
              <a:rPr lang="en-US" dirty="0"/>
              <a:t>View not based on a parameter or filter change</a:t>
            </a:r>
          </a:p>
        </p:txBody>
      </p:sp>
      <p:sp>
        <p:nvSpPr>
          <p:cNvPr id="6" name="Text Placeholder 1"/>
          <p:cNvSpPr>
            <a:spLocks noGrp="1"/>
          </p:cNvSpPr>
          <p:nvPr>
            <p:ph type="body" sz="quarter" idx="12"/>
          </p:nvPr>
        </p:nvSpPr>
        <p:spPr>
          <a:xfrm>
            <a:off x="710057" y="598699"/>
            <a:ext cx="13269094" cy="623248"/>
          </a:xfrm>
          <a:prstGeom prst="rect">
            <a:avLst/>
          </a:prstGeom>
        </p:spPr>
        <p:txBody>
          <a:bodyPr/>
          <a:lstStyle/>
          <a:p>
            <a:pPr defTabSz="1306169">
              <a:defRPr/>
            </a:pPr>
            <a:r>
              <a:rPr lang="en-US" dirty="0" smtClean="0">
                <a:ea typeface="+mn-ea"/>
              </a:rPr>
              <a:t>When to Use Extracts</a:t>
            </a:r>
          </a:p>
        </p:txBody>
      </p:sp>
      <p:grpSp>
        <p:nvGrpSpPr>
          <p:cNvPr id="3" name="Group 2"/>
          <p:cNvGrpSpPr/>
          <p:nvPr/>
        </p:nvGrpSpPr>
        <p:grpSpPr>
          <a:xfrm>
            <a:off x="7099990" y="1657117"/>
            <a:ext cx="6918510" cy="3349893"/>
            <a:chOff x="5916658" y="1380931"/>
            <a:chExt cx="5765425" cy="2791578"/>
          </a:xfrm>
        </p:grpSpPr>
        <p:graphicFrame>
          <p:nvGraphicFramePr>
            <p:cNvPr id="9" name="Chart 8"/>
            <p:cNvGraphicFramePr/>
            <p:nvPr>
              <p:extLst/>
            </p:nvPr>
          </p:nvGraphicFramePr>
          <p:xfrm>
            <a:off x="6242180" y="1577930"/>
            <a:ext cx="5327779" cy="2191637"/>
          </p:xfrm>
          <a:graphic>
            <a:graphicData uri="http://schemas.openxmlformats.org/drawingml/2006/chart">
              <c:chart xmlns:c="http://schemas.openxmlformats.org/drawingml/2006/chart" xmlns:r="http://schemas.openxmlformats.org/officeDocument/2006/relationships" r:id="rId3"/>
            </a:graphicData>
          </a:graphic>
        </p:graphicFrame>
        <p:sp>
          <p:nvSpPr>
            <p:cNvPr id="11" name="TextBox 10"/>
            <p:cNvSpPr txBox="1"/>
            <p:nvPr/>
          </p:nvSpPr>
          <p:spPr>
            <a:xfrm>
              <a:off x="7595119" y="3769567"/>
              <a:ext cx="1751547" cy="402942"/>
            </a:xfrm>
            <a:prstGeom prst="rect">
              <a:avLst/>
            </a:prstGeom>
            <a:noFill/>
          </p:spPr>
          <p:txBody>
            <a:bodyPr wrap="none" rtlCol="0">
              <a:spAutoFit/>
            </a:bodyPr>
            <a:lstStyle/>
            <a:p>
              <a:r>
                <a:rPr lang="en-US" sz="2542" dirty="0"/>
                <a:t># of Columns</a:t>
              </a:r>
              <a:endParaRPr lang="en-US" sz="2542" dirty="0"/>
            </a:p>
          </p:txBody>
        </p:sp>
        <p:sp>
          <p:nvSpPr>
            <p:cNvPr id="12" name="TextBox 11"/>
            <p:cNvSpPr txBox="1"/>
            <p:nvPr/>
          </p:nvSpPr>
          <p:spPr>
            <a:xfrm rot="16200000">
              <a:off x="5263728" y="2472276"/>
              <a:ext cx="1708801" cy="402942"/>
            </a:xfrm>
            <a:prstGeom prst="rect">
              <a:avLst/>
            </a:prstGeom>
            <a:noFill/>
          </p:spPr>
          <p:txBody>
            <a:bodyPr wrap="none" rtlCol="0">
              <a:spAutoFit/>
            </a:bodyPr>
            <a:lstStyle/>
            <a:p>
              <a:r>
                <a:rPr lang="en-US" sz="2542" dirty="0"/>
                <a:t>Performance</a:t>
              </a:r>
              <a:endParaRPr lang="en-US" sz="2542" dirty="0"/>
            </a:p>
          </p:txBody>
        </p:sp>
        <p:cxnSp>
          <p:nvCxnSpPr>
            <p:cNvPr id="15" name="Straight Connector 14"/>
            <p:cNvCxnSpPr/>
            <p:nvPr/>
          </p:nvCxnSpPr>
          <p:spPr>
            <a:xfrm>
              <a:off x="9535886" y="1707502"/>
              <a:ext cx="37322" cy="1931437"/>
            </a:xfrm>
            <a:prstGeom prst="line">
              <a:avLst/>
            </a:prstGeom>
            <a:ln w="25400"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17" name="Dodecagon 16"/>
            <p:cNvSpPr/>
            <p:nvPr/>
          </p:nvSpPr>
          <p:spPr>
            <a:xfrm>
              <a:off x="9223310" y="1380931"/>
              <a:ext cx="699796" cy="471116"/>
            </a:xfrm>
            <a:prstGeom prst="dodecag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42" dirty="0"/>
                <a:t>65</a:t>
              </a:r>
              <a:endParaRPr lang="en-US" sz="2542" dirty="0"/>
            </a:p>
          </p:txBody>
        </p:sp>
        <p:sp>
          <p:nvSpPr>
            <p:cNvPr id="21" name="Right Arrow 20"/>
            <p:cNvSpPr/>
            <p:nvPr/>
          </p:nvSpPr>
          <p:spPr>
            <a:xfrm>
              <a:off x="6587412" y="1777669"/>
              <a:ext cx="2635898" cy="172696"/>
            </a:xfrm>
            <a:prstGeom prst="rightArrow">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42"/>
            </a:p>
          </p:txBody>
        </p:sp>
        <p:sp>
          <p:nvSpPr>
            <p:cNvPr id="22" name="Right Arrow 21"/>
            <p:cNvSpPr/>
            <p:nvPr/>
          </p:nvSpPr>
          <p:spPr>
            <a:xfrm rot="2506054">
              <a:off x="9473824" y="2605670"/>
              <a:ext cx="2208259" cy="176767"/>
            </a:xfrm>
            <a:prstGeom prst="rightArrow">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42"/>
            </a:p>
          </p:txBody>
        </p:sp>
      </p:grpSp>
    </p:spTree>
    <p:extLst>
      <p:ext uri="{BB962C8B-B14F-4D97-AF65-F5344CB8AC3E}">
        <p14:creationId xmlns:p14="http://schemas.microsoft.com/office/powerpoint/2010/main" val="33248420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Promise Enterprise"/>
          <p:cNvSpPr txBox="1"/>
          <p:nvPr/>
        </p:nvSpPr>
        <p:spPr>
          <a:xfrm>
            <a:off x="4384861" y="418657"/>
            <a:ext cx="6643165" cy="757130"/>
          </a:xfrm>
          <a:prstGeom prst="rect">
            <a:avLst/>
          </a:prstGeom>
          <a:noFill/>
        </p:spPr>
        <p:txBody>
          <a:bodyPr wrap="none" rtlCol="0">
            <a:spAutoFit/>
          </a:bodyPr>
          <a:lstStyle/>
          <a:p>
            <a:r>
              <a:rPr lang="en-US" sz="4320" b="1" dirty="0">
                <a:solidFill>
                  <a:srgbClr val="666666"/>
                </a:solidFill>
              </a:rPr>
              <a:t>Where are things today?</a:t>
            </a:r>
            <a:endParaRPr lang="en-US" sz="4320" b="1" dirty="0">
              <a:solidFill>
                <a:srgbClr val="666666"/>
              </a:solidFill>
            </a:endParaRPr>
          </a:p>
        </p:txBody>
      </p:sp>
      <p:sp>
        <p:nvSpPr>
          <p:cNvPr id="49" name="Oval 48"/>
          <p:cNvSpPr/>
          <p:nvPr/>
        </p:nvSpPr>
        <p:spPr>
          <a:xfrm>
            <a:off x="1951643" y="1601420"/>
            <a:ext cx="5266944" cy="5266944"/>
          </a:xfrm>
          <a:prstGeom prst="ellipse">
            <a:avLst/>
          </a:prstGeom>
          <a:solidFill>
            <a:srgbClr val="4F81BD">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42"/>
          </a:p>
        </p:txBody>
      </p:sp>
      <p:sp>
        <p:nvSpPr>
          <p:cNvPr id="40" name="Oval 39"/>
          <p:cNvSpPr/>
          <p:nvPr/>
        </p:nvSpPr>
        <p:spPr>
          <a:xfrm>
            <a:off x="7411813" y="1601420"/>
            <a:ext cx="5266944" cy="5266944"/>
          </a:xfrm>
          <a:prstGeom prst="ellipse">
            <a:avLst/>
          </a:prstGeom>
          <a:solidFill>
            <a:srgbClr val="C0504D">
              <a:alpha val="50196"/>
            </a:srgb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2542"/>
          </a:p>
        </p:txBody>
      </p:sp>
      <p:sp>
        <p:nvSpPr>
          <p:cNvPr id="276" name="Answer"/>
          <p:cNvSpPr txBox="1"/>
          <p:nvPr/>
        </p:nvSpPr>
        <p:spPr>
          <a:xfrm>
            <a:off x="9367176" y="7041184"/>
            <a:ext cx="1553630" cy="461665"/>
          </a:xfrm>
          <a:prstGeom prst="rect">
            <a:avLst/>
          </a:prstGeom>
          <a:noFill/>
        </p:spPr>
        <p:txBody>
          <a:bodyPr wrap="none" rtlCol="0">
            <a:spAutoFit/>
          </a:bodyPr>
          <a:lstStyle/>
          <a:p>
            <a:r>
              <a:rPr lang="en-US" sz="2400" b="1" dirty="0">
                <a:solidFill>
                  <a:srgbClr val="8C3836"/>
                </a:solidFill>
              </a:rPr>
              <a:t>ANSWER</a:t>
            </a:r>
            <a:endParaRPr lang="en-US" sz="2542" b="1" dirty="0">
              <a:solidFill>
                <a:srgbClr val="8C3836"/>
              </a:solidFill>
            </a:endParaRPr>
          </a:p>
        </p:txBody>
      </p:sp>
      <p:sp>
        <p:nvSpPr>
          <p:cNvPr id="277" name="Ask"/>
          <p:cNvSpPr txBox="1"/>
          <p:nvPr/>
        </p:nvSpPr>
        <p:spPr>
          <a:xfrm>
            <a:off x="4223285" y="7041184"/>
            <a:ext cx="835485" cy="461665"/>
          </a:xfrm>
          <a:prstGeom prst="rect">
            <a:avLst/>
          </a:prstGeom>
          <a:noFill/>
        </p:spPr>
        <p:txBody>
          <a:bodyPr wrap="none" rtlCol="0">
            <a:spAutoFit/>
          </a:bodyPr>
          <a:lstStyle/>
          <a:p>
            <a:r>
              <a:rPr lang="en-US" sz="2400" b="1" dirty="0">
                <a:solidFill>
                  <a:srgbClr val="385D8A"/>
                </a:solidFill>
              </a:rPr>
              <a:t>ASK</a:t>
            </a:r>
            <a:endParaRPr lang="en-US" sz="2400" b="1" dirty="0">
              <a:solidFill>
                <a:srgbClr val="385D8A"/>
              </a:solidFill>
            </a:endParaRPr>
          </a:p>
        </p:txBody>
      </p:sp>
      <p:sp>
        <p:nvSpPr>
          <p:cNvPr id="57" name="Right Arrow 56"/>
          <p:cNvSpPr/>
          <p:nvPr/>
        </p:nvSpPr>
        <p:spPr>
          <a:xfrm rot="13450661">
            <a:off x="6628347" y="3154786"/>
            <a:ext cx="821435" cy="487670"/>
          </a:xfrm>
          <a:prstGeom prst="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sz="2542"/>
          </a:p>
        </p:txBody>
      </p:sp>
      <p:sp>
        <p:nvSpPr>
          <p:cNvPr id="58" name="Right Arrow 57"/>
          <p:cNvSpPr/>
          <p:nvPr/>
        </p:nvSpPr>
        <p:spPr>
          <a:xfrm rot="10800000">
            <a:off x="5941352" y="3943317"/>
            <a:ext cx="1275894" cy="487670"/>
          </a:xfrm>
          <a:prstGeom prst="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sz="2542"/>
          </a:p>
        </p:txBody>
      </p:sp>
      <p:sp>
        <p:nvSpPr>
          <p:cNvPr id="59" name="Right Arrow 58"/>
          <p:cNvSpPr/>
          <p:nvPr/>
        </p:nvSpPr>
        <p:spPr>
          <a:xfrm rot="8406009">
            <a:off x="6738171" y="4592309"/>
            <a:ext cx="648302" cy="487670"/>
          </a:xfrm>
          <a:prstGeom prst="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sz="2542"/>
          </a:p>
        </p:txBody>
      </p:sp>
      <p:pic>
        <p:nvPicPr>
          <p:cNvPr id="36" name="Picture 4" descr="http://cdn1.iconfinder.com/data/icons/i-Love-Icons/512/lock.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2699776">
            <a:off x="6941878" y="3273102"/>
            <a:ext cx="384757" cy="384757"/>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4" descr="http://cdn1.iconfinder.com/data/icons/i-Love-Icons/512/lock.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9182210">
            <a:off x="6877276" y="4555335"/>
            <a:ext cx="384757" cy="384757"/>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4" descr="http://cdn1.iconfinder.com/data/icons/i-Love-Icons/512/lock.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28350" y="3895181"/>
            <a:ext cx="533707" cy="533707"/>
          </a:xfrm>
          <a:prstGeom prst="rect">
            <a:avLst/>
          </a:prstGeom>
          <a:noFill/>
          <a:extLst>
            <a:ext uri="{909E8E84-426E-40DD-AFC4-6F175D3DCCD1}">
              <a14:hiddenFill xmlns:a14="http://schemas.microsoft.com/office/drawing/2010/main">
                <a:solidFill>
                  <a:srgbClr val="FFFFFF"/>
                </a:solidFill>
              </a14:hiddenFill>
            </a:ext>
          </a:extLst>
        </p:spPr>
      </p:pic>
      <p:grpSp>
        <p:nvGrpSpPr>
          <p:cNvPr id="60" name="Peter"/>
          <p:cNvGrpSpPr/>
          <p:nvPr/>
        </p:nvGrpSpPr>
        <p:grpSpPr>
          <a:xfrm>
            <a:off x="3853339" y="4233386"/>
            <a:ext cx="2049871" cy="1752891"/>
            <a:chOff x="164954" y="1258278"/>
            <a:chExt cx="1763127" cy="1507690"/>
          </a:xfrm>
        </p:grpSpPr>
        <p:grpSp>
          <p:nvGrpSpPr>
            <p:cNvPr id="61" name="Group 60"/>
            <p:cNvGrpSpPr/>
            <p:nvPr/>
          </p:nvGrpSpPr>
          <p:grpSpPr>
            <a:xfrm>
              <a:off x="549931" y="1258278"/>
              <a:ext cx="987553" cy="987550"/>
              <a:chOff x="859264" y="177924"/>
              <a:chExt cx="1310323" cy="1310322"/>
            </a:xfrm>
          </p:grpSpPr>
          <p:pic>
            <p:nvPicPr>
              <p:cNvPr id="63" name="Picture 6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900503" y="215447"/>
                <a:ext cx="1227846" cy="1259741"/>
              </a:xfrm>
              <a:prstGeom prst="ellipse">
                <a:avLst/>
              </a:prstGeom>
              <a:noFill/>
              <a:extLst>
                <a:ext uri="{909E8E84-426E-40DD-AFC4-6F175D3DCCD1}">
                  <a14:hiddenFill xmlns:a14="http://schemas.microsoft.com/office/drawing/2010/main">
                    <a:solidFill>
                      <a:srgbClr val="FFFFFF"/>
                    </a:solidFill>
                  </a14:hiddenFill>
                </a:ext>
              </a:extLst>
            </p:spPr>
          </p:pic>
          <p:sp>
            <p:nvSpPr>
              <p:cNvPr id="64" name="Oval 63"/>
              <p:cNvSpPr/>
              <p:nvPr/>
            </p:nvSpPr>
            <p:spPr>
              <a:xfrm>
                <a:off x="859264" y="177924"/>
                <a:ext cx="1310323" cy="1310322"/>
              </a:xfrm>
              <a:prstGeom prst="ellipse">
                <a:avLst/>
              </a:prstGeom>
              <a:noFill/>
              <a:ln w="57150">
                <a:solidFill>
                  <a:srgbClr val="7D7E7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80" dirty="0">
                  <a:solidFill>
                    <a:schemeClr val="tx1"/>
                  </a:solidFill>
                </a:endParaRPr>
              </a:p>
            </p:txBody>
          </p:sp>
        </p:grpSp>
        <p:sp>
          <p:nvSpPr>
            <p:cNvPr id="62" name="Rectangle 61"/>
            <p:cNvSpPr/>
            <p:nvPr/>
          </p:nvSpPr>
          <p:spPr>
            <a:xfrm>
              <a:off x="164954" y="2241815"/>
              <a:ext cx="1763127" cy="524153"/>
            </a:xfrm>
            <a:prstGeom prst="rect">
              <a:avLst/>
            </a:prstGeom>
          </p:spPr>
          <p:txBody>
            <a:bodyPr wrap="square">
              <a:spAutoFit/>
            </a:bodyPr>
            <a:lstStyle/>
            <a:p>
              <a:pPr algn="ctr"/>
              <a:r>
                <a:rPr lang="en-US" sz="1680" b="1" dirty="0"/>
                <a:t>  Peter</a:t>
              </a:r>
            </a:p>
            <a:p>
              <a:pPr algn="ctr"/>
              <a:r>
                <a:rPr lang="en-US" sz="1680" i="1" dirty="0"/>
                <a:t>Analyst</a:t>
              </a:r>
              <a:endParaRPr lang="en-US" sz="1680" i="1" dirty="0"/>
            </a:p>
          </p:txBody>
        </p:sp>
      </p:grpSp>
      <p:grpSp>
        <p:nvGrpSpPr>
          <p:cNvPr id="65" name="Norm"/>
          <p:cNvGrpSpPr/>
          <p:nvPr/>
        </p:nvGrpSpPr>
        <p:grpSpPr>
          <a:xfrm>
            <a:off x="6834553" y="3529566"/>
            <a:ext cx="2284457" cy="1757558"/>
            <a:chOff x="156990" y="1855919"/>
            <a:chExt cx="1447019" cy="1113270"/>
          </a:xfrm>
        </p:grpSpPr>
        <p:sp>
          <p:nvSpPr>
            <p:cNvPr id="66" name="Rectangle 65"/>
            <p:cNvSpPr/>
            <p:nvPr/>
          </p:nvSpPr>
          <p:spPr>
            <a:xfrm>
              <a:off x="156990" y="2583185"/>
              <a:ext cx="1447019" cy="386004"/>
            </a:xfrm>
            <a:prstGeom prst="rect">
              <a:avLst/>
            </a:prstGeom>
          </p:spPr>
          <p:txBody>
            <a:bodyPr wrap="square">
              <a:spAutoFit/>
            </a:bodyPr>
            <a:lstStyle/>
            <a:p>
              <a:pPr algn="ctr"/>
              <a:r>
                <a:rPr lang="en-US" sz="1680" b="1" dirty="0"/>
                <a:t>Norm </a:t>
              </a:r>
              <a:endParaRPr lang="en-US" sz="1680" b="1" dirty="0"/>
            </a:p>
            <a:p>
              <a:pPr algn="ctr"/>
              <a:r>
                <a:rPr lang="en-US" sz="1680" i="1" dirty="0"/>
                <a:t>Architect</a:t>
              </a:r>
              <a:endParaRPr lang="en-US" sz="1680" i="1" dirty="0"/>
            </a:p>
          </p:txBody>
        </p:sp>
        <p:grpSp>
          <p:nvGrpSpPr>
            <p:cNvPr id="67" name="Group 66"/>
            <p:cNvGrpSpPr/>
            <p:nvPr/>
          </p:nvGrpSpPr>
          <p:grpSpPr>
            <a:xfrm>
              <a:off x="516452" y="1855919"/>
              <a:ext cx="728094" cy="727266"/>
              <a:chOff x="486221" y="1809748"/>
              <a:chExt cx="728094" cy="727266"/>
            </a:xfrm>
          </p:grpSpPr>
          <p:pic>
            <p:nvPicPr>
              <p:cNvPr id="68" name="Picture 2" descr="People avatars"/>
              <p:cNvPicPr>
                <a:picLocks noChangeAspect="1" noChangeArrowheads="1"/>
              </p:cNvPicPr>
              <p:nvPr/>
            </p:nvPicPr>
            <p:blipFill rotWithShape="1">
              <a:blip r:embed="rId5">
                <a:extLst>
                  <a:ext uri="{28A0092B-C50C-407E-A947-70E740481C1C}">
                    <a14:useLocalDpi xmlns:a14="http://schemas.microsoft.com/office/drawing/2010/main" val="0"/>
                  </a:ext>
                </a:extLst>
              </a:blip>
              <a:srcRect l="26680" t="40268" r="52328" b="38613"/>
              <a:stretch/>
            </p:blipFill>
            <p:spPr bwMode="auto">
              <a:xfrm>
                <a:off x="496257" y="1809748"/>
                <a:ext cx="718058" cy="722376"/>
              </a:xfrm>
              <a:prstGeom prst="ellipse">
                <a:avLst/>
              </a:prstGeom>
              <a:noFill/>
              <a:extLst>
                <a:ext uri="{909E8E84-426E-40DD-AFC4-6F175D3DCCD1}">
                  <a14:hiddenFill xmlns:a14="http://schemas.microsoft.com/office/drawing/2010/main">
                    <a:solidFill>
                      <a:srgbClr val="FFFFFF"/>
                    </a:solidFill>
                  </a14:hiddenFill>
                </a:ext>
              </a:extLst>
            </p:spPr>
          </p:pic>
          <p:sp>
            <p:nvSpPr>
              <p:cNvPr id="69" name="Oval 68"/>
              <p:cNvSpPr/>
              <p:nvPr/>
            </p:nvSpPr>
            <p:spPr>
              <a:xfrm>
                <a:off x="486221" y="1809749"/>
                <a:ext cx="727268" cy="727265"/>
              </a:xfrm>
              <a:prstGeom prst="ellipse">
                <a:avLst/>
              </a:prstGeom>
              <a:noFill/>
              <a:ln w="57150">
                <a:solidFill>
                  <a:srgbClr val="7D7E7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80" dirty="0">
                  <a:solidFill>
                    <a:schemeClr val="tx1"/>
                  </a:solidFill>
                </a:endParaRPr>
              </a:p>
            </p:txBody>
          </p:sp>
        </p:grpSp>
      </p:grpSp>
      <p:grpSp>
        <p:nvGrpSpPr>
          <p:cNvPr id="70" name="Chris"/>
          <p:cNvGrpSpPr/>
          <p:nvPr/>
        </p:nvGrpSpPr>
        <p:grpSpPr>
          <a:xfrm>
            <a:off x="3751686" y="2464605"/>
            <a:ext cx="2284457" cy="1757555"/>
            <a:chOff x="2957445" y="4096833"/>
            <a:chExt cx="1447019" cy="1113270"/>
          </a:xfrm>
        </p:grpSpPr>
        <p:pic>
          <p:nvPicPr>
            <p:cNvPr id="71" name="Picture 2" descr="People avatars"/>
            <p:cNvPicPr>
              <a:picLocks noChangeAspect="1" noChangeArrowheads="1"/>
            </p:cNvPicPr>
            <p:nvPr/>
          </p:nvPicPr>
          <p:blipFill rotWithShape="1">
            <a:blip r:embed="rId5">
              <a:extLst>
                <a:ext uri="{28A0092B-C50C-407E-A947-70E740481C1C}">
                  <a14:useLocalDpi xmlns:a14="http://schemas.microsoft.com/office/drawing/2010/main" val="0"/>
                </a:ext>
              </a:extLst>
            </a:blip>
            <a:srcRect l="77621" t="7375" r="1485" b="71540"/>
            <a:stretch/>
          </p:blipFill>
          <p:spPr bwMode="auto">
            <a:xfrm>
              <a:off x="3323822" y="4096833"/>
              <a:ext cx="706748" cy="713232"/>
            </a:xfrm>
            <a:prstGeom prst="ellipse">
              <a:avLst/>
            </a:prstGeom>
            <a:noFill/>
            <a:ln>
              <a:noFill/>
            </a:ln>
            <a:extLst>
              <a:ext uri="{909E8E84-426E-40DD-AFC4-6F175D3DCCD1}">
                <a14:hiddenFill xmlns:a14="http://schemas.microsoft.com/office/drawing/2010/main">
                  <a:solidFill>
                    <a:srgbClr val="FFFFFF"/>
                  </a:solidFill>
                </a14:hiddenFill>
              </a:ext>
            </a:extLst>
          </p:spPr>
        </p:pic>
        <p:grpSp>
          <p:nvGrpSpPr>
            <p:cNvPr id="72" name="Group 71"/>
            <p:cNvGrpSpPr/>
            <p:nvPr/>
          </p:nvGrpSpPr>
          <p:grpSpPr>
            <a:xfrm>
              <a:off x="2957445" y="4096833"/>
              <a:ext cx="1447019" cy="1113270"/>
              <a:chOff x="156990" y="1855920"/>
              <a:chExt cx="1447019" cy="1113270"/>
            </a:xfrm>
          </p:grpSpPr>
          <p:sp>
            <p:nvSpPr>
              <p:cNvPr id="73" name="Rectangle 72"/>
              <p:cNvSpPr/>
              <p:nvPr/>
            </p:nvSpPr>
            <p:spPr>
              <a:xfrm>
                <a:off x="156990" y="2583185"/>
                <a:ext cx="1447019" cy="386005"/>
              </a:xfrm>
              <a:prstGeom prst="rect">
                <a:avLst/>
              </a:prstGeom>
            </p:spPr>
            <p:txBody>
              <a:bodyPr wrap="square">
                <a:spAutoFit/>
              </a:bodyPr>
              <a:lstStyle/>
              <a:p>
                <a:pPr algn="ctr"/>
                <a:r>
                  <a:rPr lang="en-US" sz="1680" b="1" dirty="0"/>
                  <a:t>Chris</a:t>
                </a:r>
              </a:p>
              <a:p>
                <a:pPr algn="ctr"/>
                <a:r>
                  <a:rPr lang="en-US" sz="1680" i="1" dirty="0"/>
                  <a:t>Analyst</a:t>
                </a:r>
                <a:endParaRPr lang="en-US" sz="1680" i="1" dirty="0"/>
              </a:p>
            </p:txBody>
          </p:sp>
          <p:sp>
            <p:nvSpPr>
              <p:cNvPr id="74" name="Oval 73"/>
              <p:cNvSpPr/>
              <p:nvPr/>
            </p:nvSpPr>
            <p:spPr>
              <a:xfrm>
                <a:off x="516452" y="1855920"/>
                <a:ext cx="727268" cy="727265"/>
              </a:xfrm>
              <a:prstGeom prst="ellipse">
                <a:avLst/>
              </a:prstGeom>
              <a:noFill/>
              <a:ln w="57150">
                <a:solidFill>
                  <a:srgbClr val="7D7E7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80" dirty="0">
                  <a:solidFill>
                    <a:schemeClr val="tx1"/>
                  </a:solidFill>
                </a:endParaRPr>
              </a:p>
            </p:txBody>
          </p:sp>
        </p:grpSp>
      </p:grpSp>
      <p:grpSp>
        <p:nvGrpSpPr>
          <p:cNvPr id="75" name="Susie"/>
          <p:cNvGrpSpPr/>
          <p:nvPr/>
        </p:nvGrpSpPr>
        <p:grpSpPr>
          <a:xfrm>
            <a:off x="5204434" y="1920882"/>
            <a:ext cx="2049871" cy="1754658"/>
            <a:chOff x="2547810" y="131184"/>
            <a:chExt cx="1298428" cy="1123621"/>
          </a:xfrm>
        </p:grpSpPr>
        <p:grpSp>
          <p:nvGrpSpPr>
            <p:cNvPr id="76" name="Group 75"/>
            <p:cNvGrpSpPr/>
            <p:nvPr/>
          </p:nvGrpSpPr>
          <p:grpSpPr>
            <a:xfrm>
              <a:off x="2837852" y="131184"/>
              <a:ext cx="718344" cy="731041"/>
              <a:chOff x="862993" y="147823"/>
              <a:chExt cx="1310323" cy="1333483"/>
            </a:xfrm>
          </p:grpSpPr>
          <p:pic>
            <p:nvPicPr>
              <p:cNvPr id="78" name="Picture 77"/>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867098" y="147823"/>
                <a:ext cx="1302111" cy="1333483"/>
              </a:xfrm>
              <a:prstGeom prst="ellipse">
                <a:avLst/>
              </a:prstGeom>
              <a:noFill/>
              <a:extLst>
                <a:ext uri="{909E8E84-426E-40DD-AFC4-6F175D3DCCD1}">
                  <a14:hiddenFill xmlns:a14="http://schemas.microsoft.com/office/drawing/2010/main">
                    <a:solidFill>
                      <a:srgbClr val="FFFFFF"/>
                    </a:solidFill>
                  </a14:hiddenFill>
                </a:ext>
              </a:extLst>
            </p:spPr>
          </p:pic>
          <p:sp>
            <p:nvSpPr>
              <p:cNvPr id="79" name="Oval 78"/>
              <p:cNvSpPr/>
              <p:nvPr/>
            </p:nvSpPr>
            <p:spPr>
              <a:xfrm>
                <a:off x="862993" y="159405"/>
                <a:ext cx="1310323" cy="1310322"/>
              </a:xfrm>
              <a:prstGeom prst="ellipse">
                <a:avLst/>
              </a:prstGeom>
              <a:noFill/>
              <a:ln w="57150">
                <a:solidFill>
                  <a:srgbClr val="7D7E7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80">
                  <a:solidFill>
                    <a:schemeClr val="tx1"/>
                  </a:solidFill>
                </a:endParaRPr>
              </a:p>
            </p:txBody>
          </p:sp>
        </p:grpSp>
        <p:sp>
          <p:nvSpPr>
            <p:cNvPr id="77" name="Rectangle 76"/>
            <p:cNvSpPr/>
            <p:nvPr/>
          </p:nvSpPr>
          <p:spPr>
            <a:xfrm>
              <a:off x="2547810" y="864568"/>
              <a:ext cx="1298428" cy="390237"/>
            </a:xfrm>
            <a:prstGeom prst="rect">
              <a:avLst/>
            </a:prstGeom>
          </p:spPr>
          <p:txBody>
            <a:bodyPr wrap="square">
              <a:spAutoFit/>
            </a:bodyPr>
            <a:lstStyle/>
            <a:p>
              <a:pPr algn="ctr"/>
              <a:r>
                <a:rPr lang="en-US" sz="1680" b="1" dirty="0"/>
                <a:t>Susie</a:t>
              </a:r>
            </a:p>
            <a:p>
              <a:pPr algn="ctr"/>
              <a:r>
                <a:rPr lang="en-US" sz="1680" i="1" dirty="0"/>
                <a:t>Manager</a:t>
              </a:r>
              <a:endParaRPr lang="en-US" sz="1680" i="1" dirty="0"/>
            </a:p>
          </p:txBody>
        </p:sp>
      </p:grpSp>
      <p:grpSp>
        <p:nvGrpSpPr>
          <p:cNvPr id="80" name="Kelly"/>
          <p:cNvGrpSpPr/>
          <p:nvPr/>
        </p:nvGrpSpPr>
        <p:grpSpPr>
          <a:xfrm>
            <a:off x="5006666" y="4943689"/>
            <a:ext cx="2284457" cy="1757555"/>
            <a:chOff x="6970456" y="187499"/>
            <a:chExt cx="1447019" cy="1113270"/>
          </a:xfrm>
        </p:grpSpPr>
        <p:pic>
          <p:nvPicPr>
            <p:cNvPr id="81" name="Picture 2"/>
            <p:cNvPicPr>
              <a:picLocks noChangeAspect="1" noChangeArrowheads="1"/>
            </p:cNvPicPr>
            <p:nvPr/>
          </p:nvPicPr>
          <p:blipFill>
            <a:blip r:embed="rId7">
              <a:extLst>
                <a:ext uri="{28A0092B-C50C-407E-A947-70E740481C1C}">
                  <a14:useLocalDpi xmlns:a14="http://schemas.microsoft.com/office/drawing/2010/main" val="0"/>
                </a:ext>
              </a:extLst>
            </a:blip>
            <a:stretch>
              <a:fillRect/>
            </a:stretch>
          </p:blipFill>
          <p:spPr bwMode="auto">
            <a:xfrm>
              <a:off x="7341906" y="202250"/>
              <a:ext cx="714873" cy="700948"/>
            </a:xfrm>
            <a:prstGeom prst="ellipse">
              <a:avLst/>
            </a:prstGeom>
            <a:solidFill>
              <a:schemeClr val="accent2">
                <a:alpha val="8000"/>
              </a:schemeClr>
            </a:solidFill>
            <a:extLst/>
          </p:spPr>
        </p:pic>
        <p:grpSp>
          <p:nvGrpSpPr>
            <p:cNvPr id="82" name="Group 81"/>
            <p:cNvGrpSpPr/>
            <p:nvPr/>
          </p:nvGrpSpPr>
          <p:grpSpPr>
            <a:xfrm>
              <a:off x="6970456" y="187499"/>
              <a:ext cx="1447019" cy="1113270"/>
              <a:chOff x="6970456" y="187499"/>
              <a:chExt cx="1447019" cy="1113270"/>
            </a:xfrm>
          </p:grpSpPr>
          <p:sp>
            <p:nvSpPr>
              <p:cNvPr id="83" name="Rectangle 82"/>
              <p:cNvSpPr/>
              <p:nvPr/>
            </p:nvSpPr>
            <p:spPr>
              <a:xfrm>
                <a:off x="6970456" y="914764"/>
                <a:ext cx="1447019" cy="386005"/>
              </a:xfrm>
              <a:prstGeom prst="rect">
                <a:avLst/>
              </a:prstGeom>
            </p:spPr>
            <p:txBody>
              <a:bodyPr wrap="square">
                <a:spAutoFit/>
              </a:bodyPr>
              <a:lstStyle/>
              <a:p>
                <a:pPr algn="ctr"/>
                <a:r>
                  <a:rPr lang="en-US" sz="1680" b="1" dirty="0"/>
                  <a:t>Kelly</a:t>
                </a:r>
              </a:p>
              <a:p>
                <a:pPr algn="ctr"/>
                <a:r>
                  <a:rPr lang="en-US" sz="1680" i="1" dirty="0"/>
                  <a:t>Executive</a:t>
                </a:r>
                <a:endParaRPr lang="en-US" sz="1680" i="1" dirty="0"/>
              </a:p>
            </p:txBody>
          </p:sp>
          <p:sp>
            <p:nvSpPr>
              <p:cNvPr id="109" name="Oval 108"/>
              <p:cNvSpPr/>
              <p:nvPr/>
            </p:nvSpPr>
            <p:spPr>
              <a:xfrm>
                <a:off x="7329918" y="187499"/>
                <a:ext cx="727268" cy="727265"/>
              </a:xfrm>
              <a:prstGeom prst="ellipse">
                <a:avLst/>
              </a:prstGeom>
              <a:noFill/>
              <a:ln w="57150">
                <a:solidFill>
                  <a:srgbClr val="7D7E7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80" dirty="0">
                  <a:solidFill>
                    <a:schemeClr val="tx1"/>
                  </a:solidFill>
                </a:endParaRPr>
              </a:p>
            </p:txBody>
          </p:sp>
        </p:grpSp>
      </p:grpSp>
      <p:cxnSp>
        <p:nvCxnSpPr>
          <p:cNvPr id="110" name="Straight Connector 109" hidden="1"/>
          <p:cNvCxnSpPr/>
          <p:nvPr/>
        </p:nvCxnSpPr>
        <p:spPr>
          <a:xfrm>
            <a:off x="2119533" y="4234892"/>
            <a:ext cx="1001619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1" name="Straight Connector 110" hidden="1"/>
          <p:cNvCxnSpPr/>
          <p:nvPr/>
        </p:nvCxnSpPr>
        <p:spPr>
          <a:xfrm>
            <a:off x="8828755" y="2523135"/>
            <a:ext cx="0" cy="3423514"/>
          </a:xfrm>
          <a:prstGeom prst="line">
            <a:avLst/>
          </a:prstGeom>
        </p:spPr>
        <p:style>
          <a:lnRef idx="1">
            <a:schemeClr val="accent1"/>
          </a:lnRef>
          <a:fillRef idx="0">
            <a:schemeClr val="accent1"/>
          </a:fillRef>
          <a:effectRef idx="0">
            <a:schemeClr val="accent1"/>
          </a:effectRef>
          <a:fontRef idx="minor">
            <a:schemeClr val="tx1"/>
          </a:fontRef>
        </p:style>
      </p:cxnSp>
      <p:cxnSp>
        <p:nvCxnSpPr>
          <p:cNvPr id="112" name="Straight Connector 111" hidden="1"/>
          <p:cNvCxnSpPr/>
          <p:nvPr/>
        </p:nvCxnSpPr>
        <p:spPr>
          <a:xfrm>
            <a:off x="6155377" y="1601420"/>
            <a:ext cx="0" cy="5266944"/>
          </a:xfrm>
          <a:prstGeom prst="line">
            <a:avLst/>
          </a:prstGeom>
        </p:spPr>
        <p:style>
          <a:lnRef idx="1">
            <a:schemeClr val="accent1"/>
          </a:lnRef>
          <a:fillRef idx="0">
            <a:schemeClr val="accent1"/>
          </a:fillRef>
          <a:effectRef idx="0">
            <a:schemeClr val="accent1"/>
          </a:effectRef>
          <a:fontRef idx="minor">
            <a:schemeClr val="tx1"/>
          </a:fontRef>
        </p:style>
      </p:cxnSp>
      <p:cxnSp>
        <p:nvCxnSpPr>
          <p:cNvPr id="114" name="Straight Connector 113" hidden="1"/>
          <p:cNvCxnSpPr/>
          <p:nvPr/>
        </p:nvCxnSpPr>
        <p:spPr>
          <a:xfrm>
            <a:off x="3009629" y="3859720"/>
            <a:ext cx="0" cy="480132"/>
          </a:xfrm>
          <a:prstGeom prst="line">
            <a:avLst/>
          </a:prstGeom>
        </p:spPr>
        <p:style>
          <a:lnRef idx="1">
            <a:schemeClr val="accent1"/>
          </a:lnRef>
          <a:fillRef idx="0">
            <a:schemeClr val="accent1"/>
          </a:fillRef>
          <a:effectRef idx="0">
            <a:schemeClr val="accent1"/>
          </a:effectRef>
          <a:fontRef idx="minor">
            <a:schemeClr val="tx1"/>
          </a:fontRef>
        </p:style>
      </p:cxnSp>
      <p:cxnSp>
        <p:nvCxnSpPr>
          <p:cNvPr id="115" name="Straight Connector 114" hidden="1"/>
          <p:cNvCxnSpPr/>
          <p:nvPr/>
        </p:nvCxnSpPr>
        <p:spPr>
          <a:xfrm>
            <a:off x="11378279" y="3859720"/>
            <a:ext cx="0" cy="480132"/>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496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anim calcmode="lin" valueType="num">
                                      <p:cBhvr additive="base">
                                        <p:cTn id="7" dur="500" fill="hold"/>
                                        <p:tgtEl>
                                          <p:spTgt spid="49"/>
                                        </p:tgtEl>
                                        <p:attrNameLst>
                                          <p:attrName>ppt_x</p:attrName>
                                        </p:attrNameLst>
                                      </p:cBhvr>
                                      <p:tavLst>
                                        <p:tav tm="0">
                                          <p:val>
                                            <p:strVal val="0-#ppt_w/2"/>
                                          </p:val>
                                        </p:tav>
                                        <p:tav tm="100000">
                                          <p:val>
                                            <p:strVal val="#ppt_x"/>
                                          </p:val>
                                        </p:tav>
                                      </p:tavLst>
                                    </p:anim>
                                    <p:anim calcmode="lin" valueType="num">
                                      <p:cBhvr additive="base">
                                        <p:cTn id="8" dur="500" fill="hold"/>
                                        <p:tgtEl>
                                          <p:spTgt spid="49"/>
                                        </p:tgtEl>
                                        <p:attrNameLst>
                                          <p:attrName>ppt_y</p:attrName>
                                        </p:attrNameLst>
                                      </p:cBhvr>
                                      <p:tavLst>
                                        <p:tav tm="0">
                                          <p:val>
                                            <p:strVal val="#ppt_y"/>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77"/>
                                        </p:tgtEl>
                                        <p:attrNameLst>
                                          <p:attrName>style.visibility</p:attrName>
                                        </p:attrNameLst>
                                      </p:cBhvr>
                                      <p:to>
                                        <p:strVal val="visible"/>
                                      </p:to>
                                    </p:set>
                                    <p:anim calcmode="lin" valueType="num">
                                      <p:cBhvr additive="base">
                                        <p:cTn id="11" dur="500" fill="hold"/>
                                        <p:tgtEl>
                                          <p:spTgt spid="277"/>
                                        </p:tgtEl>
                                        <p:attrNameLst>
                                          <p:attrName>ppt_x</p:attrName>
                                        </p:attrNameLst>
                                      </p:cBhvr>
                                      <p:tavLst>
                                        <p:tav tm="0">
                                          <p:val>
                                            <p:strVal val="#ppt_x"/>
                                          </p:val>
                                        </p:tav>
                                        <p:tav tm="100000">
                                          <p:val>
                                            <p:strVal val="#ppt_x"/>
                                          </p:val>
                                        </p:tav>
                                      </p:tavLst>
                                    </p:anim>
                                    <p:anim calcmode="lin" valueType="num">
                                      <p:cBhvr additive="base">
                                        <p:cTn id="12" dur="500" fill="hold"/>
                                        <p:tgtEl>
                                          <p:spTgt spid="277"/>
                                        </p:tgtEl>
                                        <p:attrNameLst>
                                          <p:attrName>ppt_y</p:attrName>
                                        </p:attrNameLst>
                                      </p:cBhvr>
                                      <p:tavLst>
                                        <p:tav tm="0">
                                          <p:val>
                                            <p:strVal val="1+#ppt_h/2"/>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40"/>
                                        </p:tgtEl>
                                        <p:attrNameLst>
                                          <p:attrName>style.visibility</p:attrName>
                                        </p:attrNameLst>
                                      </p:cBhvr>
                                      <p:to>
                                        <p:strVal val="visible"/>
                                      </p:to>
                                    </p:set>
                                    <p:anim calcmode="lin" valueType="num">
                                      <p:cBhvr additive="base">
                                        <p:cTn id="15" dur="500" fill="hold"/>
                                        <p:tgtEl>
                                          <p:spTgt spid="40"/>
                                        </p:tgtEl>
                                        <p:attrNameLst>
                                          <p:attrName>ppt_x</p:attrName>
                                        </p:attrNameLst>
                                      </p:cBhvr>
                                      <p:tavLst>
                                        <p:tav tm="0">
                                          <p:val>
                                            <p:strVal val="1+#ppt_w/2"/>
                                          </p:val>
                                        </p:tav>
                                        <p:tav tm="100000">
                                          <p:val>
                                            <p:strVal val="#ppt_x"/>
                                          </p:val>
                                        </p:tav>
                                      </p:tavLst>
                                    </p:anim>
                                    <p:anim calcmode="lin" valueType="num">
                                      <p:cBhvr additive="base">
                                        <p:cTn id="16" dur="500" fill="hold"/>
                                        <p:tgtEl>
                                          <p:spTgt spid="40"/>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0"/>
                                  </p:stCondLst>
                                  <p:childTnLst>
                                    <p:set>
                                      <p:cBhvr>
                                        <p:cTn id="18" dur="1" fill="hold">
                                          <p:stCondLst>
                                            <p:cond delay="0"/>
                                          </p:stCondLst>
                                        </p:cTn>
                                        <p:tgtEl>
                                          <p:spTgt spid="276"/>
                                        </p:tgtEl>
                                        <p:attrNameLst>
                                          <p:attrName>style.visibility</p:attrName>
                                        </p:attrNameLst>
                                      </p:cBhvr>
                                      <p:to>
                                        <p:strVal val="visible"/>
                                      </p:to>
                                    </p:set>
                                    <p:anim calcmode="lin" valueType="num">
                                      <p:cBhvr additive="base">
                                        <p:cTn id="19" dur="500" fill="hold"/>
                                        <p:tgtEl>
                                          <p:spTgt spid="276"/>
                                        </p:tgtEl>
                                        <p:attrNameLst>
                                          <p:attrName>ppt_x</p:attrName>
                                        </p:attrNameLst>
                                      </p:cBhvr>
                                      <p:tavLst>
                                        <p:tav tm="0">
                                          <p:val>
                                            <p:strVal val="1+#ppt_w/2"/>
                                          </p:val>
                                        </p:tav>
                                        <p:tav tm="100000">
                                          <p:val>
                                            <p:strVal val="#ppt_x"/>
                                          </p:val>
                                        </p:tav>
                                      </p:tavLst>
                                    </p:anim>
                                    <p:anim calcmode="lin" valueType="num">
                                      <p:cBhvr additive="base">
                                        <p:cTn id="20" dur="500" fill="hold"/>
                                        <p:tgtEl>
                                          <p:spTgt spid="276"/>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path" presetSubtype="0" fill="hold" grpId="2" nodeType="clickEffect">
                                  <p:stCondLst>
                                    <p:cond delay="0"/>
                                  </p:stCondLst>
                                  <p:childTnLst>
                                    <p:animMotion origin="layout" path="M -4.72222E-6 -3.33333E-6 L -0.11093 -0.00069 " pathEditMode="relative" rAng="0" ptsTypes="AA">
                                      <p:cBhvr>
                                        <p:cTn id="24" dur="2000" fill="hold"/>
                                        <p:tgtEl>
                                          <p:spTgt spid="40"/>
                                        </p:tgtEl>
                                        <p:attrNameLst>
                                          <p:attrName>ppt_x</p:attrName>
                                          <p:attrName>ppt_y</p:attrName>
                                        </p:attrNameLst>
                                      </p:cBhvr>
                                      <p:rCtr x="-5556" y="-46"/>
                                    </p:animMotion>
                                  </p:childTnLst>
                                </p:cTn>
                              </p:par>
                              <p:par>
                                <p:cTn id="25" presetID="42" presetClass="path" presetSubtype="0" fill="hold" grpId="1" nodeType="withEffect">
                                  <p:stCondLst>
                                    <p:cond delay="0"/>
                                  </p:stCondLst>
                                  <p:childTnLst>
                                    <p:animMotion origin="layout" path="M -1.66667E-6 -3.33333E-6 L 0.14271 0.00162 " pathEditMode="relative" rAng="0" ptsTypes="AA">
                                      <p:cBhvr>
                                        <p:cTn id="26" dur="2000" fill="hold"/>
                                        <p:tgtEl>
                                          <p:spTgt spid="49"/>
                                        </p:tgtEl>
                                        <p:attrNameLst>
                                          <p:attrName>ppt_x</p:attrName>
                                          <p:attrName>ppt_y</p:attrName>
                                        </p:attrNameLst>
                                      </p:cBhvr>
                                      <p:rCtr x="7135" y="69"/>
                                    </p:animMotion>
                                  </p:childTnLst>
                                </p:cTn>
                              </p:par>
                              <p:par>
                                <p:cTn id="27" presetID="6" presetClass="emph" presetSubtype="0" fill="hold" grpId="1" nodeType="withEffect">
                                  <p:stCondLst>
                                    <p:cond delay="0"/>
                                  </p:stCondLst>
                                  <p:childTnLst>
                                    <p:animScale>
                                      <p:cBhvr>
                                        <p:cTn id="28" dur="2000" fill="hold"/>
                                        <p:tgtEl>
                                          <p:spTgt spid="40"/>
                                        </p:tgtEl>
                                      </p:cBhvr>
                                      <p:by x="65500" y="65500"/>
                                    </p:animScale>
                                  </p:childTnLst>
                                </p:cTn>
                              </p:par>
                              <p:par>
                                <p:cTn id="29" presetID="50" presetClass="path" presetSubtype="0" fill="hold" grpId="1" nodeType="withEffect">
                                  <p:stCondLst>
                                    <p:cond delay="500"/>
                                  </p:stCondLst>
                                  <p:childTnLst>
                                    <p:animMotion origin="layout" path="M -4.72222E-6 -2.22222E-6 L 0.06077 -2.22222E-6 C 0.08803 -2.22222E-6 0.12153 -0.10231 0.12153 -0.18518 L 0.12153 -0.37037 " pathEditMode="relative" rAng="0" ptsTypes="AAAA">
                                      <p:cBhvr>
                                        <p:cTn id="30" dur="2000" fill="hold"/>
                                        <p:tgtEl>
                                          <p:spTgt spid="276"/>
                                        </p:tgtEl>
                                        <p:attrNameLst>
                                          <p:attrName>ppt_x</p:attrName>
                                          <p:attrName>ppt_y</p:attrName>
                                        </p:attrNameLst>
                                      </p:cBhvr>
                                      <p:rCtr x="6076" y="-18519"/>
                                    </p:animMotion>
                                  </p:childTnLst>
                                </p:cTn>
                              </p:par>
                              <p:par>
                                <p:cTn id="31" presetID="50" presetClass="path" presetSubtype="0" fill="hold" grpId="1" nodeType="withEffect">
                                  <p:stCondLst>
                                    <p:cond delay="500"/>
                                  </p:stCondLst>
                                  <p:childTnLst>
                                    <p:animMotion origin="layout" path="M 4.72222E-6 -2.22222E-6 L -0.07257 -2.22222E-6 C -0.10504 -2.22222E-6 -0.14497 -0.10231 -0.14497 -0.18518 L -0.14497 -0.37037 " pathEditMode="relative" rAng="0" ptsTypes="AAAA">
                                      <p:cBhvr>
                                        <p:cTn id="32" dur="2000" fill="hold"/>
                                        <p:tgtEl>
                                          <p:spTgt spid="277"/>
                                        </p:tgtEl>
                                        <p:attrNameLst>
                                          <p:attrName>ppt_x</p:attrName>
                                          <p:attrName>ppt_y</p:attrName>
                                        </p:attrNameLst>
                                      </p:cBhvr>
                                      <p:rCtr x="-7257" y="-18519"/>
                                    </p:animMotion>
                                  </p:childTnLst>
                                </p:cTn>
                              </p:par>
                              <p:par>
                                <p:cTn id="33" presetID="53" presetClass="entr" presetSubtype="16" fill="hold" nodeType="withEffect">
                                  <p:stCondLst>
                                    <p:cond delay="2000"/>
                                  </p:stCondLst>
                                  <p:childTnLst>
                                    <p:set>
                                      <p:cBhvr>
                                        <p:cTn id="34" dur="1" fill="hold">
                                          <p:stCondLst>
                                            <p:cond delay="0"/>
                                          </p:stCondLst>
                                        </p:cTn>
                                        <p:tgtEl>
                                          <p:spTgt spid="65"/>
                                        </p:tgtEl>
                                        <p:attrNameLst>
                                          <p:attrName>style.visibility</p:attrName>
                                        </p:attrNameLst>
                                      </p:cBhvr>
                                      <p:to>
                                        <p:strVal val="visible"/>
                                      </p:to>
                                    </p:set>
                                    <p:anim calcmode="lin" valueType="num">
                                      <p:cBhvr>
                                        <p:cTn id="35" dur="500" fill="hold"/>
                                        <p:tgtEl>
                                          <p:spTgt spid="65"/>
                                        </p:tgtEl>
                                        <p:attrNameLst>
                                          <p:attrName>ppt_w</p:attrName>
                                        </p:attrNameLst>
                                      </p:cBhvr>
                                      <p:tavLst>
                                        <p:tav tm="0">
                                          <p:val>
                                            <p:fltVal val="0"/>
                                          </p:val>
                                        </p:tav>
                                        <p:tav tm="100000">
                                          <p:val>
                                            <p:strVal val="#ppt_w"/>
                                          </p:val>
                                        </p:tav>
                                      </p:tavLst>
                                    </p:anim>
                                    <p:anim calcmode="lin" valueType="num">
                                      <p:cBhvr>
                                        <p:cTn id="36" dur="500" fill="hold"/>
                                        <p:tgtEl>
                                          <p:spTgt spid="65"/>
                                        </p:tgtEl>
                                        <p:attrNameLst>
                                          <p:attrName>ppt_h</p:attrName>
                                        </p:attrNameLst>
                                      </p:cBhvr>
                                      <p:tavLst>
                                        <p:tav tm="0">
                                          <p:val>
                                            <p:fltVal val="0"/>
                                          </p:val>
                                        </p:tav>
                                        <p:tav tm="100000">
                                          <p:val>
                                            <p:strVal val="#ppt_h"/>
                                          </p:val>
                                        </p:tav>
                                      </p:tavLst>
                                    </p:anim>
                                    <p:animEffect transition="in" filter="fade">
                                      <p:cBhvr>
                                        <p:cTn id="37" dur="500"/>
                                        <p:tgtEl>
                                          <p:spTgt spid="65"/>
                                        </p:tgtEl>
                                      </p:cBhvr>
                                    </p:animEffect>
                                  </p:childTnLst>
                                </p:cTn>
                              </p:par>
                              <p:par>
                                <p:cTn id="38" presetID="53" presetClass="entr" presetSubtype="16" fill="hold" nodeType="withEffect">
                                  <p:stCondLst>
                                    <p:cond delay="2000"/>
                                  </p:stCondLst>
                                  <p:childTnLst>
                                    <p:set>
                                      <p:cBhvr>
                                        <p:cTn id="39" dur="1" fill="hold">
                                          <p:stCondLst>
                                            <p:cond delay="0"/>
                                          </p:stCondLst>
                                        </p:cTn>
                                        <p:tgtEl>
                                          <p:spTgt spid="75"/>
                                        </p:tgtEl>
                                        <p:attrNameLst>
                                          <p:attrName>style.visibility</p:attrName>
                                        </p:attrNameLst>
                                      </p:cBhvr>
                                      <p:to>
                                        <p:strVal val="visible"/>
                                      </p:to>
                                    </p:set>
                                    <p:anim calcmode="lin" valueType="num">
                                      <p:cBhvr>
                                        <p:cTn id="40" dur="500" fill="hold"/>
                                        <p:tgtEl>
                                          <p:spTgt spid="75"/>
                                        </p:tgtEl>
                                        <p:attrNameLst>
                                          <p:attrName>ppt_w</p:attrName>
                                        </p:attrNameLst>
                                      </p:cBhvr>
                                      <p:tavLst>
                                        <p:tav tm="0">
                                          <p:val>
                                            <p:fltVal val="0"/>
                                          </p:val>
                                        </p:tav>
                                        <p:tav tm="100000">
                                          <p:val>
                                            <p:strVal val="#ppt_w"/>
                                          </p:val>
                                        </p:tav>
                                      </p:tavLst>
                                    </p:anim>
                                    <p:anim calcmode="lin" valueType="num">
                                      <p:cBhvr>
                                        <p:cTn id="41" dur="500" fill="hold"/>
                                        <p:tgtEl>
                                          <p:spTgt spid="75"/>
                                        </p:tgtEl>
                                        <p:attrNameLst>
                                          <p:attrName>ppt_h</p:attrName>
                                        </p:attrNameLst>
                                      </p:cBhvr>
                                      <p:tavLst>
                                        <p:tav tm="0">
                                          <p:val>
                                            <p:fltVal val="0"/>
                                          </p:val>
                                        </p:tav>
                                        <p:tav tm="100000">
                                          <p:val>
                                            <p:strVal val="#ppt_h"/>
                                          </p:val>
                                        </p:tav>
                                      </p:tavLst>
                                    </p:anim>
                                    <p:animEffect transition="in" filter="fade">
                                      <p:cBhvr>
                                        <p:cTn id="42" dur="500"/>
                                        <p:tgtEl>
                                          <p:spTgt spid="75"/>
                                        </p:tgtEl>
                                      </p:cBhvr>
                                    </p:animEffect>
                                  </p:childTnLst>
                                </p:cTn>
                              </p:par>
                              <p:par>
                                <p:cTn id="43" presetID="53" presetClass="entr" presetSubtype="16" fill="hold" nodeType="withEffect">
                                  <p:stCondLst>
                                    <p:cond delay="2000"/>
                                  </p:stCondLst>
                                  <p:childTnLst>
                                    <p:set>
                                      <p:cBhvr>
                                        <p:cTn id="44" dur="1" fill="hold">
                                          <p:stCondLst>
                                            <p:cond delay="0"/>
                                          </p:stCondLst>
                                        </p:cTn>
                                        <p:tgtEl>
                                          <p:spTgt spid="70"/>
                                        </p:tgtEl>
                                        <p:attrNameLst>
                                          <p:attrName>style.visibility</p:attrName>
                                        </p:attrNameLst>
                                      </p:cBhvr>
                                      <p:to>
                                        <p:strVal val="visible"/>
                                      </p:to>
                                    </p:set>
                                    <p:anim calcmode="lin" valueType="num">
                                      <p:cBhvr>
                                        <p:cTn id="45" dur="500" fill="hold"/>
                                        <p:tgtEl>
                                          <p:spTgt spid="70"/>
                                        </p:tgtEl>
                                        <p:attrNameLst>
                                          <p:attrName>ppt_w</p:attrName>
                                        </p:attrNameLst>
                                      </p:cBhvr>
                                      <p:tavLst>
                                        <p:tav tm="0">
                                          <p:val>
                                            <p:fltVal val="0"/>
                                          </p:val>
                                        </p:tav>
                                        <p:tav tm="100000">
                                          <p:val>
                                            <p:strVal val="#ppt_w"/>
                                          </p:val>
                                        </p:tav>
                                      </p:tavLst>
                                    </p:anim>
                                    <p:anim calcmode="lin" valueType="num">
                                      <p:cBhvr>
                                        <p:cTn id="46" dur="500" fill="hold"/>
                                        <p:tgtEl>
                                          <p:spTgt spid="70"/>
                                        </p:tgtEl>
                                        <p:attrNameLst>
                                          <p:attrName>ppt_h</p:attrName>
                                        </p:attrNameLst>
                                      </p:cBhvr>
                                      <p:tavLst>
                                        <p:tav tm="0">
                                          <p:val>
                                            <p:fltVal val="0"/>
                                          </p:val>
                                        </p:tav>
                                        <p:tav tm="100000">
                                          <p:val>
                                            <p:strVal val="#ppt_h"/>
                                          </p:val>
                                        </p:tav>
                                      </p:tavLst>
                                    </p:anim>
                                    <p:animEffect transition="in" filter="fade">
                                      <p:cBhvr>
                                        <p:cTn id="47" dur="500"/>
                                        <p:tgtEl>
                                          <p:spTgt spid="70"/>
                                        </p:tgtEl>
                                      </p:cBhvr>
                                    </p:animEffect>
                                  </p:childTnLst>
                                </p:cTn>
                              </p:par>
                              <p:par>
                                <p:cTn id="48" presetID="53" presetClass="entr" presetSubtype="16" fill="hold" nodeType="withEffect">
                                  <p:stCondLst>
                                    <p:cond delay="2000"/>
                                  </p:stCondLst>
                                  <p:childTnLst>
                                    <p:set>
                                      <p:cBhvr>
                                        <p:cTn id="49" dur="1" fill="hold">
                                          <p:stCondLst>
                                            <p:cond delay="0"/>
                                          </p:stCondLst>
                                        </p:cTn>
                                        <p:tgtEl>
                                          <p:spTgt spid="60"/>
                                        </p:tgtEl>
                                        <p:attrNameLst>
                                          <p:attrName>style.visibility</p:attrName>
                                        </p:attrNameLst>
                                      </p:cBhvr>
                                      <p:to>
                                        <p:strVal val="visible"/>
                                      </p:to>
                                    </p:set>
                                    <p:anim calcmode="lin" valueType="num">
                                      <p:cBhvr>
                                        <p:cTn id="50" dur="500" fill="hold"/>
                                        <p:tgtEl>
                                          <p:spTgt spid="60"/>
                                        </p:tgtEl>
                                        <p:attrNameLst>
                                          <p:attrName>ppt_w</p:attrName>
                                        </p:attrNameLst>
                                      </p:cBhvr>
                                      <p:tavLst>
                                        <p:tav tm="0">
                                          <p:val>
                                            <p:fltVal val="0"/>
                                          </p:val>
                                        </p:tav>
                                        <p:tav tm="100000">
                                          <p:val>
                                            <p:strVal val="#ppt_w"/>
                                          </p:val>
                                        </p:tav>
                                      </p:tavLst>
                                    </p:anim>
                                    <p:anim calcmode="lin" valueType="num">
                                      <p:cBhvr>
                                        <p:cTn id="51" dur="500" fill="hold"/>
                                        <p:tgtEl>
                                          <p:spTgt spid="60"/>
                                        </p:tgtEl>
                                        <p:attrNameLst>
                                          <p:attrName>ppt_h</p:attrName>
                                        </p:attrNameLst>
                                      </p:cBhvr>
                                      <p:tavLst>
                                        <p:tav tm="0">
                                          <p:val>
                                            <p:fltVal val="0"/>
                                          </p:val>
                                        </p:tav>
                                        <p:tav tm="100000">
                                          <p:val>
                                            <p:strVal val="#ppt_h"/>
                                          </p:val>
                                        </p:tav>
                                      </p:tavLst>
                                    </p:anim>
                                    <p:animEffect transition="in" filter="fade">
                                      <p:cBhvr>
                                        <p:cTn id="52" dur="500"/>
                                        <p:tgtEl>
                                          <p:spTgt spid="60"/>
                                        </p:tgtEl>
                                      </p:cBhvr>
                                    </p:animEffect>
                                  </p:childTnLst>
                                </p:cTn>
                              </p:par>
                              <p:par>
                                <p:cTn id="53" presetID="53" presetClass="entr" presetSubtype="16" fill="hold" nodeType="withEffect">
                                  <p:stCondLst>
                                    <p:cond delay="2000"/>
                                  </p:stCondLst>
                                  <p:childTnLst>
                                    <p:set>
                                      <p:cBhvr>
                                        <p:cTn id="54" dur="1" fill="hold">
                                          <p:stCondLst>
                                            <p:cond delay="0"/>
                                          </p:stCondLst>
                                        </p:cTn>
                                        <p:tgtEl>
                                          <p:spTgt spid="80"/>
                                        </p:tgtEl>
                                        <p:attrNameLst>
                                          <p:attrName>style.visibility</p:attrName>
                                        </p:attrNameLst>
                                      </p:cBhvr>
                                      <p:to>
                                        <p:strVal val="visible"/>
                                      </p:to>
                                    </p:set>
                                    <p:anim calcmode="lin" valueType="num">
                                      <p:cBhvr>
                                        <p:cTn id="55" dur="500" fill="hold"/>
                                        <p:tgtEl>
                                          <p:spTgt spid="80"/>
                                        </p:tgtEl>
                                        <p:attrNameLst>
                                          <p:attrName>ppt_w</p:attrName>
                                        </p:attrNameLst>
                                      </p:cBhvr>
                                      <p:tavLst>
                                        <p:tav tm="0">
                                          <p:val>
                                            <p:fltVal val="0"/>
                                          </p:val>
                                        </p:tav>
                                        <p:tav tm="100000">
                                          <p:val>
                                            <p:strVal val="#ppt_w"/>
                                          </p:val>
                                        </p:tav>
                                      </p:tavLst>
                                    </p:anim>
                                    <p:anim calcmode="lin" valueType="num">
                                      <p:cBhvr>
                                        <p:cTn id="56" dur="500" fill="hold"/>
                                        <p:tgtEl>
                                          <p:spTgt spid="80"/>
                                        </p:tgtEl>
                                        <p:attrNameLst>
                                          <p:attrName>ppt_h</p:attrName>
                                        </p:attrNameLst>
                                      </p:cBhvr>
                                      <p:tavLst>
                                        <p:tav tm="0">
                                          <p:val>
                                            <p:fltVal val="0"/>
                                          </p:val>
                                        </p:tav>
                                        <p:tav tm="100000">
                                          <p:val>
                                            <p:strVal val="#ppt_h"/>
                                          </p:val>
                                        </p:tav>
                                      </p:tavLst>
                                    </p:anim>
                                    <p:animEffect transition="in" filter="fade">
                                      <p:cBhvr>
                                        <p:cTn id="57" dur="500"/>
                                        <p:tgtEl>
                                          <p:spTgt spid="80"/>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2" fill="hold" grpId="0" nodeType="clickEffect">
                                  <p:stCondLst>
                                    <p:cond delay="0"/>
                                  </p:stCondLst>
                                  <p:childTnLst>
                                    <p:set>
                                      <p:cBhvr>
                                        <p:cTn id="61" dur="1" fill="hold">
                                          <p:stCondLst>
                                            <p:cond delay="0"/>
                                          </p:stCondLst>
                                        </p:cTn>
                                        <p:tgtEl>
                                          <p:spTgt spid="59"/>
                                        </p:tgtEl>
                                        <p:attrNameLst>
                                          <p:attrName>style.visibility</p:attrName>
                                        </p:attrNameLst>
                                      </p:cBhvr>
                                      <p:to>
                                        <p:strVal val="visible"/>
                                      </p:to>
                                    </p:set>
                                    <p:animEffect transition="in" filter="wipe(right)">
                                      <p:cBhvr>
                                        <p:cTn id="62" dur="500"/>
                                        <p:tgtEl>
                                          <p:spTgt spid="59"/>
                                        </p:tgtEl>
                                      </p:cBhvr>
                                    </p:animEffect>
                                  </p:childTnLst>
                                </p:cTn>
                              </p:par>
                              <p:par>
                                <p:cTn id="63" presetID="22" presetClass="entr" presetSubtype="2" fill="hold" grpId="0" nodeType="withEffect">
                                  <p:stCondLst>
                                    <p:cond delay="0"/>
                                  </p:stCondLst>
                                  <p:childTnLst>
                                    <p:set>
                                      <p:cBhvr>
                                        <p:cTn id="64" dur="1" fill="hold">
                                          <p:stCondLst>
                                            <p:cond delay="0"/>
                                          </p:stCondLst>
                                        </p:cTn>
                                        <p:tgtEl>
                                          <p:spTgt spid="58"/>
                                        </p:tgtEl>
                                        <p:attrNameLst>
                                          <p:attrName>style.visibility</p:attrName>
                                        </p:attrNameLst>
                                      </p:cBhvr>
                                      <p:to>
                                        <p:strVal val="visible"/>
                                      </p:to>
                                    </p:set>
                                    <p:animEffect transition="in" filter="wipe(right)">
                                      <p:cBhvr>
                                        <p:cTn id="65" dur="500"/>
                                        <p:tgtEl>
                                          <p:spTgt spid="58"/>
                                        </p:tgtEl>
                                      </p:cBhvr>
                                    </p:animEffect>
                                  </p:childTnLst>
                                </p:cTn>
                              </p:par>
                              <p:par>
                                <p:cTn id="66" presetID="22" presetClass="entr" presetSubtype="2" fill="hold" grpId="0" nodeType="withEffect">
                                  <p:stCondLst>
                                    <p:cond delay="0"/>
                                  </p:stCondLst>
                                  <p:childTnLst>
                                    <p:set>
                                      <p:cBhvr>
                                        <p:cTn id="67" dur="1" fill="hold">
                                          <p:stCondLst>
                                            <p:cond delay="0"/>
                                          </p:stCondLst>
                                        </p:cTn>
                                        <p:tgtEl>
                                          <p:spTgt spid="57"/>
                                        </p:tgtEl>
                                        <p:attrNameLst>
                                          <p:attrName>style.visibility</p:attrName>
                                        </p:attrNameLst>
                                      </p:cBhvr>
                                      <p:to>
                                        <p:strVal val="visible"/>
                                      </p:to>
                                    </p:set>
                                    <p:animEffect transition="in" filter="wipe(right)">
                                      <p:cBhvr>
                                        <p:cTn id="68" dur="500"/>
                                        <p:tgtEl>
                                          <p:spTgt spid="57"/>
                                        </p:tgtEl>
                                      </p:cBhvr>
                                    </p:animEffect>
                                  </p:childTnLst>
                                </p:cTn>
                              </p:par>
                            </p:childTnLst>
                          </p:cTn>
                        </p:par>
                      </p:childTnLst>
                    </p:cTn>
                  </p:par>
                  <p:par>
                    <p:cTn id="69" fill="hold">
                      <p:stCondLst>
                        <p:cond delay="indefinite"/>
                      </p:stCondLst>
                      <p:childTnLst>
                        <p:par>
                          <p:cTn id="70" fill="hold">
                            <p:stCondLst>
                              <p:cond delay="0"/>
                            </p:stCondLst>
                            <p:childTnLst>
                              <p:par>
                                <p:cTn id="71" presetID="53" presetClass="entr" presetSubtype="16" fill="hold" nodeType="clickEffect">
                                  <p:stCondLst>
                                    <p:cond delay="0"/>
                                  </p:stCondLst>
                                  <p:childTnLst>
                                    <p:set>
                                      <p:cBhvr>
                                        <p:cTn id="72" dur="1" fill="hold">
                                          <p:stCondLst>
                                            <p:cond delay="0"/>
                                          </p:stCondLst>
                                        </p:cTn>
                                        <p:tgtEl>
                                          <p:spTgt spid="36"/>
                                        </p:tgtEl>
                                        <p:attrNameLst>
                                          <p:attrName>style.visibility</p:attrName>
                                        </p:attrNameLst>
                                      </p:cBhvr>
                                      <p:to>
                                        <p:strVal val="visible"/>
                                      </p:to>
                                    </p:set>
                                    <p:anim calcmode="lin" valueType="num">
                                      <p:cBhvr>
                                        <p:cTn id="73" dur="500" fill="hold"/>
                                        <p:tgtEl>
                                          <p:spTgt spid="36"/>
                                        </p:tgtEl>
                                        <p:attrNameLst>
                                          <p:attrName>ppt_w</p:attrName>
                                        </p:attrNameLst>
                                      </p:cBhvr>
                                      <p:tavLst>
                                        <p:tav tm="0">
                                          <p:val>
                                            <p:fltVal val="0"/>
                                          </p:val>
                                        </p:tav>
                                        <p:tav tm="100000">
                                          <p:val>
                                            <p:strVal val="#ppt_w"/>
                                          </p:val>
                                        </p:tav>
                                      </p:tavLst>
                                    </p:anim>
                                    <p:anim calcmode="lin" valueType="num">
                                      <p:cBhvr>
                                        <p:cTn id="74" dur="500" fill="hold"/>
                                        <p:tgtEl>
                                          <p:spTgt spid="36"/>
                                        </p:tgtEl>
                                        <p:attrNameLst>
                                          <p:attrName>ppt_h</p:attrName>
                                        </p:attrNameLst>
                                      </p:cBhvr>
                                      <p:tavLst>
                                        <p:tav tm="0">
                                          <p:val>
                                            <p:fltVal val="0"/>
                                          </p:val>
                                        </p:tav>
                                        <p:tav tm="100000">
                                          <p:val>
                                            <p:strVal val="#ppt_h"/>
                                          </p:val>
                                        </p:tav>
                                      </p:tavLst>
                                    </p:anim>
                                    <p:animEffect transition="in" filter="fade">
                                      <p:cBhvr>
                                        <p:cTn id="75" dur="500"/>
                                        <p:tgtEl>
                                          <p:spTgt spid="36"/>
                                        </p:tgtEl>
                                      </p:cBhvr>
                                    </p:animEffect>
                                  </p:childTnLst>
                                </p:cTn>
                              </p:par>
                              <p:par>
                                <p:cTn id="76" presetID="53" presetClass="entr" presetSubtype="16" fill="hold" nodeType="withEffect">
                                  <p:stCondLst>
                                    <p:cond delay="0"/>
                                  </p:stCondLst>
                                  <p:childTnLst>
                                    <p:set>
                                      <p:cBhvr>
                                        <p:cTn id="77" dur="1" fill="hold">
                                          <p:stCondLst>
                                            <p:cond delay="0"/>
                                          </p:stCondLst>
                                        </p:cTn>
                                        <p:tgtEl>
                                          <p:spTgt spid="110"/>
                                        </p:tgtEl>
                                        <p:attrNameLst>
                                          <p:attrName>style.visibility</p:attrName>
                                        </p:attrNameLst>
                                      </p:cBhvr>
                                      <p:to>
                                        <p:strVal val="visible"/>
                                      </p:to>
                                    </p:set>
                                    <p:anim calcmode="lin" valueType="num">
                                      <p:cBhvr>
                                        <p:cTn id="78" dur="500" fill="hold"/>
                                        <p:tgtEl>
                                          <p:spTgt spid="110"/>
                                        </p:tgtEl>
                                        <p:attrNameLst>
                                          <p:attrName>ppt_w</p:attrName>
                                        </p:attrNameLst>
                                      </p:cBhvr>
                                      <p:tavLst>
                                        <p:tav tm="0">
                                          <p:val>
                                            <p:fltVal val="0"/>
                                          </p:val>
                                        </p:tav>
                                        <p:tav tm="100000">
                                          <p:val>
                                            <p:strVal val="#ppt_w"/>
                                          </p:val>
                                        </p:tav>
                                      </p:tavLst>
                                    </p:anim>
                                    <p:anim calcmode="lin" valueType="num">
                                      <p:cBhvr>
                                        <p:cTn id="79" dur="500" fill="hold"/>
                                        <p:tgtEl>
                                          <p:spTgt spid="110"/>
                                        </p:tgtEl>
                                        <p:attrNameLst>
                                          <p:attrName>ppt_h</p:attrName>
                                        </p:attrNameLst>
                                      </p:cBhvr>
                                      <p:tavLst>
                                        <p:tav tm="0">
                                          <p:val>
                                            <p:fltVal val="0"/>
                                          </p:val>
                                        </p:tav>
                                        <p:tav tm="100000">
                                          <p:val>
                                            <p:strVal val="#ppt_h"/>
                                          </p:val>
                                        </p:tav>
                                      </p:tavLst>
                                    </p:anim>
                                    <p:animEffect transition="in" filter="fade">
                                      <p:cBhvr>
                                        <p:cTn id="80" dur="500"/>
                                        <p:tgtEl>
                                          <p:spTgt spid="110"/>
                                        </p:tgtEl>
                                      </p:cBhvr>
                                    </p:animEffect>
                                  </p:childTnLst>
                                </p:cTn>
                              </p:par>
                              <p:par>
                                <p:cTn id="81" presetID="53" presetClass="entr" presetSubtype="16" fill="hold" nodeType="withEffect">
                                  <p:stCondLst>
                                    <p:cond delay="0"/>
                                  </p:stCondLst>
                                  <p:childTnLst>
                                    <p:set>
                                      <p:cBhvr>
                                        <p:cTn id="82" dur="1" fill="hold">
                                          <p:stCondLst>
                                            <p:cond delay="0"/>
                                          </p:stCondLst>
                                        </p:cTn>
                                        <p:tgtEl>
                                          <p:spTgt spid="38"/>
                                        </p:tgtEl>
                                        <p:attrNameLst>
                                          <p:attrName>style.visibility</p:attrName>
                                        </p:attrNameLst>
                                      </p:cBhvr>
                                      <p:to>
                                        <p:strVal val="visible"/>
                                      </p:to>
                                    </p:set>
                                    <p:anim calcmode="lin" valueType="num">
                                      <p:cBhvr>
                                        <p:cTn id="83" dur="500" fill="hold"/>
                                        <p:tgtEl>
                                          <p:spTgt spid="38"/>
                                        </p:tgtEl>
                                        <p:attrNameLst>
                                          <p:attrName>ppt_w</p:attrName>
                                        </p:attrNameLst>
                                      </p:cBhvr>
                                      <p:tavLst>
                                        <p:tav tm="0">
                                          <p:val>
                                            <p:fltVal val="0"/>
                                          </p:val>
                                        </p:tav>
                                        <p:tav tm="100000">
                                          <p:val>
                                            <p:strVal val="#ppt_w"/>
                                          </p:val>
                                        </p:tav>
                                      </p:tavLst>
                                    </p:anim>
                                    <p:anim calcmode="lin" valueType="num">
                                      <p:cBhvr>
                                        <p:cTn id="84" dur="500" fill="hold"/>
                                        <p:tgtEl>
                                          <p:spTgt spid="38"/>
                                        </p:tgtEl>
                                        <p:attrNameLst>
                                          <p:attrName>ppt_h</p:attrName>
                                        </p:attrNameLst>
                                      </p:cBhvr>
                                      <p:tavLst>
                                        <p:tav tm="0">
                                          <p:val>
                                            <p:fltVal val="0"/>
                                          </p:val>
                                        </p:tav>
                                        <p:tav tm="100000">
                                          <p:val>
                                            <p:strVal val="#ppt_h"/>
                                          </p:val>
                                        </p:tav>
                                      </p:tavLst>
                                    </p:anim>
                                    <p:animEffect transition="in" filter="fade">
                                      <p:cBhvr>
                                        <p:cTn id="85" dur="500"/>
                                        <p:tgtEl>
                                          <p:spTgt spid="38"/>
                                        </p:tgtEl>
                                      </p:cBhvr>
                                    </p:animEffect>
                                  </p:childTnLst>
                                </p:cTn>
                              </p:par>
                              <p:par>
                                <p:cTn id="86" presetID="53" presetClass="entr" presetSubtype="16" fill="hold" nodeType="withEffect">
                                  <p:stCondLst>
                                    <p:cond delay="0"/>
                                  </p:stCondLst>
                                  <p:childTnLst>
                                    <p:set>
                                      <p:cBhvr>
                                        <p:cTn id="87" dur="1" fill="hold">
                                          <p:stCondLst>
                                            <p:cond delay="0"/>
                                          </p:stCondLst>
                                        </p:cTn>
                                        <p:tgtEl>
                                          <p:spTgt spid="37"/>
                                        </p:tgtEl>
                                        <p:attrNameLst>
                                          <p:attrName>style.visibility</p:attrName>
                                        </p:attrNameLst>
                                      </p:cBhvr>
                                      <p:to>
                                        <p:strVal val="visible"/>
                                      </p:to>
                                    </p:set>
                                    <p:anim calcmode="lin" valueType="num">
                                      <p:cBhvr>
                                        <p:cTn id="88" dur="500" fill="hold"/>
                                        <p:tgtEl>
                                          <p:spTgt spid="37"/>
                                        </p:tgtEl>
                                        <p:attrNameLst>
                                          <p:attrName>ppt_w</p:attrName>
                                        </p:attrNameLst>
                                      </p:cBhvr>
                                      <p:tavLst>
                                        <p:tav tm="0">
                                          <p:val>
                                            <p:fltVal val="0"/>
                                          </p:val>
                                        </p:tav>
                                        <p:tav tm="100000">
                                          <p:val>
                                            <p:strVal val="#ppt_w"/>
                                          </p:val>
                                        </p:tav>
                                      </p:tavLst>
                                    </p:anim>
                                    <p:anim calcmode="lin" valueType="num">
                                      <p:cBhvr>
                                        <p:cTn id="89" dur="500" fill="hold"/>
                                        <p:tgtEl>
                                          <p:spTgt spid="37"/>
                                        </p:tgtEl>
                                        <p:attrNameLst>
                                          <p:attrName>ppt_h</p:attrName>
                                        </p:attrNameLst>
                                      </p:cBhvr>
                                      <p:tavLst>
                                        <p:tav tm="0">
                                          <p:val>
                                            <p:fltVal val="0"/>
                                          </p:val>
                                        </p:tav>
                                        <p:tav tm="100000">
                                          <p:val>
                                            <p:strVal val="#ppt_h"/>
                                          </p:val>
                                        </p:tav>
                                      </p:tavLst>
                                    </p:anim>
                                    <p:animEffect transition="in" filter="fade">
                                      <p:cBhvr>
                                        <p:cTn id="90"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49" grpId="1" animBg="1"/>
      <p:bldP spid="40" grpId="0" animBg="1"/>
      <p:bldP spid="40" grpId="1" animBg="1"/>
      <p:bldP spid="40" grpId="2" animBg="1"/>
      <p:bldP spid="276" grpId="0"/>
      <p:bldP spid="276" grpId="1"/>
      <p:bldP spid="277" grpId="0"/>
      <p:bldP spid="277" grpId="1"/>
      <p:bldP spid="57" grpId="0" animBg="1"/>
      <p:bldP spid="58" grpId="0" animBg="1"/>
      <p:bldP spid="59"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4"/>
          </p:nvPr>
        </p:nvSpPr>
        <p:spPr>
          <a:xfrm>
            <a:off x="704357" y="1893517"/>
            <a:ext cx="13274794" cy="3187411"/>
          </a:xfrm>
        </p:spPr>
        <p:txBody>
          <a:bodyPr/>
          <a:lstStyle/>
          <a:p>
            <a:pPr lvl="0"/>
            <a:r>
              <a:rPr lang="en-US" sz="2880" dirty="0"/>
              <a:t>Well-built Cubes</a:t>
            </a:r>
          </a:p>
          <a:p>
            <a:pPr lvl="0"/>
            <a:r>
              <a:rPr lang="en-US" sz="2880" dirty="0"/>
              <a:t>Warehouse connections (Teradata)</a:t>
            </a:r>
          </a:p>
          <a:p>
            <a:pPr lvl="1"/>
            <a:r>
              <a:rPr lang="en-US" dirty="0"/>
              <a:t>Unless aggregated (</a:t>
            </a:r>
            <a:r>
              <a:rPr lang="en-US" dirty="0" smtClean="0"/>
              <a:t>test and compare)</a:t>
            </a:r>
            <a:endParaRPr lang="en-US" dirty="0"/>
          </a:p>
          <a:p>
            <a:pPr lvl="0"/>
            <a:r>
              <a:rPr lang="en-US" sz="2880" dirty="0"/>
              <a:t>Need real-time (live) data</a:t>
            </a:r>
          </a:p>
          <a:p>
            <a:pPr lvl="0"/>
            <a:r>
              <a:rPr lang="en-US" sz="2880" dirty="0"/>
              <a:t>Row level security required</a:t>
            </a:r>
          </a:p>
          <a:p>
            <a:pPr lvl="0"/>
            <a:r>
              <a:rPr lang="en-US" sz="2880" dirty="0"/>
              <a:t>Extremely large datasets (&gt; 1B rows)</a:t>
            </a:r>
          </a:p>
          <a:p>
            <a:pPr lvl="0"/>
            <a:r>
              <a:rPr lang="en-US" sz="2880" b="1" dirty="0"/>
              <a:t>Always </a:t>
            </a:r>
            <a:r>
              <a:rPr lang="en-US" sz="2880" b="1" dirty="0"/>
              <a:t>test Live vs Extract</a:t>
            </a:r>
          </a:p>
        </p:txBody>
      </p:sp>
      <p:sp>
        <p:nvSpPr>
          <p:cNvPr id="6" name="Text Placeholder 1"/>
          <p:cNvSpPr>
            <a:spLocks noGrp="1"/>
          </p:cNvSpPr>
          <p:nvPr>
            <p:ph type="body" sz="quarter" idx="12"/>
          </p:nvPr>
        </p:nvSpPr>
        <p:spPr>
          <a:xfrm>
            <a:off x="710057" y="598699"/>
            <a:ext cx="13269094" cy="623248"/>
          </a:xfrm>
          <a:prstGeom prst="rect">
            <a:avLst/>
          </a:prstGeom>
        </p:spPr>
        <p:txBody>
          <a:bodyPr/>
          <a:lstStyle/>
          <a:p>
            <a:pPr defTabSz="1306169">
              <a:defRPr/>
            </a:pPr>
            <a:r>
              <a:rPr lang="en-US" dirty="0" smtClean="0">
                <a:ea typeface="+mn-ea"/>
              </a:rPr>
              <a:t>When NOT to Use Extracts</a:t>
            </a:r>
          </a:p>
        </p:txBody>
      </p:sp>
    </p:spTree>
    <p:extLst>
      <p:ext uri="{BB962C8B-B14F-4D97-AF65-F5344CB8AC3E}">
        <p14:creationId xmlns:p14="http://schemas.microsoft.com/office/powerpoint/2010/main" val="349862158"/>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4"/>
          </p:nvPr>
        </p:nvSpPr>
        <p:spPr>
          <a:xfrm>
            <a:off x="704357" y="1893516"/>
            <a:ext cx="7964155" cy="2900538"/>
          </a:xfrm>
        </p:spPr>
        <p:txBody>
          <a:bodyPr/>
          <a:lstStyle/>
          <a:p>
            <a:pPr lvl="0"/>
            <a:r>
              <a:rPr lang="en-US" sz="2880" dirty="0"/>
              <a:t>Create </a:t>
            </a:r>
            <a:r>
              <a:rPr lang="en-US" sz="2880" dirty="0"/>
              <a:t>Summary Views</a:t>
            </a:r>
          </a:p>
          <a:p>
            <a:pPr lvl="0"/>
            <a:r>
              <a:rPr lang="en-US" sz="2880" dirty="0"/>
              <a:t>To only use columns needed</a:t>
            </a:r>
          </a:p>
          <a:p>
            <a:pPr lvl="1"/>
            <a:r>
              <a:rPr lang="en-US" dirty="0"/>
              <a:t>“Aggregate data for all visible dimensions” check box in Tableau Desktop’s Extract Data dialog </a:t>
            </a:r>
            <a:r>
              <a:rPr lang="en-US" dirty="0" smtClean="0"/>
              <a:t>box</a:t>
            </a:r>
          </a:p>
          <a:p>
            <a:pPr lvl="1"/>
            <a:r>
              <a:rPr lang="en-US" dirty="0" smtClean="0"/>
              <a:t>Hide All Unused Fields</a:t>
            </a:r>
            <a:endParaRPr lang="en-US" dirty="0"/>
          </a:p>
          <a:p>
            <a:pPr lvl="0"/>
            <a:r>
              <a:rPr lang="en-US" sz="2880" dirty="0"/>
              <a:t>Dashboards using different levels of aggregation</a:t>
            </a:r>
          </a:p>
        </p:txBody>
      </p:sp>
      <p:sp>
        <p:nvSpPr>
          <p:cNvPr id="6" name="Text Placeholder 1"/>
          <p:cNvSpPr>
            <a:spLocks noGrp="1"/>
          </p:cNvSpPr>
          <p:nvPr>
            <p:ph type="body" sz="quarter" idx="12"/>
          </p:nvPr>
        </p:nvSpPr>
        <p:spPr>
          <a:xfrm>
            <a:off x="710057" y="598699"/>
            <a:ext cx="13269094" cy="623248"/>
          </a:xfrm>
          <a:prstGeom prst="rect">
            <a:avLst/>
          </a:prstGeom>
        </p:spPr>
        <p:txBody>
          <a:bodyPr/>
          <a:lstStyle/>
          <a:p>
            <a:pPr defTabSz="1306169">
              <a:defRPr/>
            </a:pPr>
            <a:r>
              <a:rPr lang="en-US" dirty="0" smtClean="0">
                <a:ea typeface="+mn-ea"/>
              </a:rPr>
              <a:t>Aggregate Extracts</a:t>
            </a:r>
          </a:p>
        </p:txBody>
      </p:sp>
      <p:pic>
        <p:nvPicPr>
          <p:cNvPr id="2" name="Picture 1"/>
          <p:cNvPicPr>
            <a:picLocks noChangeAspect="1"/>
          </p:cNvPicPr>
          <p:nvPr/>
        </p:nvPicPr>
        <p:blipFill>
          <a:blip r:embed="rId3"/>
          <a:stretch>
            <a:fillRect/>
          </a:stretch>
        </p:blipFill>
        <p:spPr>
          <a:xfrm>
            <a:off x="8775225" y="1903492"/>
            <a:ext cx="4122802" cy="4350871"/>
          </a:xfrm>
          <a:prstGeom prst="rect">
            <a:avLst/>
          </a:prstGeom>
        </p:spPr>
      </p:pic>
    </p:spTree>
    <p:extLst>
      <p:ext uri="{BB962C8B-B14F-4D97-AF65-F5344CB8AC3E}">
        <p14:creationId xmlns:p14="http://schemas.microsoft.com/office/powerpoint/2010/main" val="3590473029"/>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4"/>
          </p:nvPr>
        </p:nvSpPr>
        <p:spPr>
          <a:xfrm>
            <a:off x="704357" y="1893516"/>
            <a:ext cx="13274794" cy="1358834"/>
          </a:xfrm>
        </p:spPr>
        <p:txBody>
          <a:bodyPr/>
          <a:lstStyle/>
          <a:p>
            <a:pPr lvl="0"/>
            <a:r>
              <a:rPr lang="en-US" dirty="0"/>
              <a:t>Create/Connect to Views</a:t>
            </a:r>
          </a:p>
          <a:p>
            <a:pPr lvl="0"/>
            <a:r>
              <a:rPr lang="en-US" dirty="0"/>
              <a:t>Create Stored Procedures</a:t>
            </a:r>
          </a:p>
          <a:p>
            <a:pPr lvl="0"/>
            <a:r>
              <a:rPr lang="en-US" dirty="0"/>
              <a:t>Initial SQL (if supported)</a:t>
            </a:r>
          </a:p>
        </p:txBody>
      </p:sp>
      <p:sp>
        <p:nvSpPr>
          <p:cNvPr id="6" name="Text Placeholder 1"/>
          <p:cNvSpPr>
            <a:spLocks noGrp="1"/>
          </p:cNvSpPr>
          <p:nvPr>
            <p:ph type="body" sz="quarter" idx="12"/>
          </p:nvPr>
        </p:nvSpPr>
        <p:spPr>
          <a:xfrm>
            <a:off x="710057" y="598699"/>
            <a:ext cx="13269094" cy="623248"/>
          </a:xfrm>
          <a:prstGeom prst="rect">
            <a:avLst/>
          </a:prstGeom>
        </p:spPr>
        <p:txBody>
          <a:bodyPr/>
          <a:lstStyle/>
          <a:p>
            <a:pPr defTabSz="1306169">
              <a:defRPr/>
            </a:pPr>
            <a:r>
              <a:rPr lang="en-US" dirty="0" smtClean="0">
                <a:ea typeface="+mn-ea"/>
              </a:rPr>
              <a:t>Alternatives to Custom SQL</a:t>
            </a:r>
          </a:p>
        </p:txBody>
      </p:sp>
    </p:spTree>
    <p:extLst>
      <p:ext uri="{BB962C8B-B14F-4D97-AF65-F5344CB8AC3E}">
        <p14:creationId xmlns:p14="http://schemas.microsoft.com/office/powerpoint/2010/main" val="1103555131"/>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Content Placeholder 4"/>
          <p:cNvSpPr>
            <a:spLocks noGrp="1"/>
          </p:cNvSpPr>
          <p:nvPr>
            <p:ph idx="14"/>
          </p:nvPr>
        </p:nvSpPr>
        <p:spPr>
          <a:xfrm>
            <a:off x="704357" y="1893516"/>
            <a:ext cx="13274794" cy="1760482"/>
          </a:xfrm>
        </p:spPr>
        <p:txBody>
          <a:bodyPr/>
          <a:lstStyle/>
          <a:p>
            <a:pPr lvl="0"/>
            <a:r>
              <a:rPr lang="en-US" dirty="0"/>
              <a:t>Tableau Desktop</a:t>
            </a:r>
          </a:p>
          <a:p>
            <a:pPr lvl="0"/>
            <a:r>
              <a:rPr lang="en-US" dirty="0"/>
              <a:t>Tableau Server</a:t>
            </a:r>
          </a:p>
          <a:p>
            <a:pPr lvl="0"/>
            <a:r>
              <a:rPr lang="en-US" dirty="0"/>
              <a:t>Use this information to see where improvements could be made</a:t>
            </a:r>
          </a:p>
        </p:txBody>
      </p:sp>
      <p:sp>
        <p:nvSpPr>
          <p:cNvPr id="6" name="Text Placeholder 1"/>
          <p:cNvSpPr>
            <a:spLocks noGrp="1"/>
          </p:cNvSpPr>
          <p:nvPr>
            <p:ph type="body" sz="quarter" idx="12"/>
          </p:nvPr>
        </p:nvSpPr>
        <p:spPr>
          <a:xfrm>
            <a:off x="710057" y="598699"/>
            <a:ext cx="13269094" cy="623248"/>
          </a:xfrm>
          <a:prstGeom prst="rect">
            <a:avLst/>
          </a:prstGeom>
        </p:spPr>
        <p:txBody>
          <a:bodyPr/>
          <a:lstStyle/>
          <a:p>
            <a:pPr defTabSz="1306169">
              <a:defRPr/>
            </a:pPr>
            <a:r>
              <a:rPr lang="en-US" dirty="0" smtClean="0">
                <a:ea typeface="+mn-ea"/>
              </a:rPr>
              <a:t>Performance Recordings</a:t>
            </a:r>
          </a:p>
        </p:txBody>
      </p:sp>
      <p:pic>
        <p:nvPicPr>
          <p:cNvPr id="2" name="Picture 1"/>
          <p:cNvPicPr>
            <a:picLocks noChangeAspect="1"/>
          </p:cNvPicPr>
          <p:nvPr/>
        </p:nvPicPr>
        <p:blipFill>
          <a:blip r:embed="rId3"/>
          <a:stretch>
            <a:fillRect/>
          </a:stretch>
        </p:blipFill>
        <p:spPr>
          <a:xfrm>
            <a:off x="1649349" y="3774601"/>
            <a:ext cx="4309110" cy="2994660"/>
          </a:xfrm>
          <a:prstGeom prst="rect">
            <a:avLst/>
          </a:prstGeom>
        </p:spPr>
      </p:pic>
      <p:pic>
        <p:nvPicPr>
          <p:cNvPr id="3" name="Picture 2"/>
          <p:cNvPicPr>
            <a:picLocks noChangeAspect="1"/>
          </p:cNvPicPr>
          <p:nvPr/>
        </p:nvPicPr>
        <p:blipFill>
          <a:blip r:embed="rId4"/>
          <a:stretch>
            <a:fillRect/>
          </a:stretch>
        </p:blipFill>
        <p:spPr>
          <a:xfrm>
            <a:off x="7763152" y="3671731"/>
            <a:ext cx="4011930" cy="3200400"/>
          </a:xfrm>
          <a:prstGeom prst="rect">
            <a:avLst/>
          </a:prstGeom>
        </p:spPr>
      </p:pic>
    </p:spTree>
    <p:extLst>
      <p:ext uri="{BB962C8B-B14F-4D97-AF65-F5344CB8AC3E}">
        <p14:creationId xmlns:p14="http://schemas.microsoft.com/office/powerpoint/2010/main" val="3514283065"/>
      </p:ext>
    </p:extLst>
  </p:cSld>
  <p:clrMapOvr>
    <a:masterClrMapping/>
  </p:clrMapOvr>
  <p:transition>
    <p:fade/>
  </p:transition>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4"/>
          </p:nvPr>
        </p:nvSpPr>
        <p:spPr>
          <a:xfrm>
            <a:off x="704357" y="1893517"/>
            <a:ext cx="13274794" cy="3575787"/>
          </a:xfrm>
        </p:spPr>
        <p:txBody>
          <a:bodyPr/>
          <a:lstStyle/>
          <a:p>
            <a:pPr lvl="0"/>
            <a:r>
              <a:rPr lang="en-US" sz="2880" dirty="0"/>
              <a:t>Use Native Features</a:t>
            </a:r>
          </a:p>
          <a:p>
            <a:pPr lvl="1"/>
            <a:r>
              <a:rPr lang="en-US" dirty="0"/>
              <a:t>Grouping dimension members together – consider using groups or sets; </a:t>
            </a:r>
          </a:p>
          <a:p>
            <a:pPr lvl="1"/>
            <a:r>
              <a:rPr lang="en-US" dirty="0"/>
              <a:t>Grouping measure values together into ranged bands – consider using bins; </a:t>
            </a:r>
          </a:p>
          <a:p>
            <a:pPr lvl="1"/>
            <a:r>
              <a:rPr lang="en-US" dirty="0"/>
              <a:t>Truncating dates to a coarser granularity e.g. month or week – consider using custom date fields; </a:t>
            </a:r>
          </a:p>
          <a:p>
            <a:pPr lvl="1"/>
            <a:r>
              <a:rPr lang="en-US" dirty="0"/>
              <a:t>Creating a set of values that is the concatenation of two different dimensions – consider using combined fields; </a:t>
            </a:r>
          </a:p>
          <a:p>
            <a:r>
              <a:rPr lang="en-US" sz="2880" dirty="0"/>
              <a:t>Changing the displayed values for dimension members – consider using aliases.</a:t>
            </a:r>
            <a:endParaRPr lang="en-US" dirty="0"/>
          </a:p>
        </p:txBody>
      </p:sp>
      <p:sp>
        <p:nvSpPr>
          <p:cNvPr id="6" name="Text Placeholder 1"/>
          <p:cNvSpPr>
            <a:spLocks noGrp="1"/>
          </p:cNvSpPr>
          <p:nvPr>
            <p:ph type="body" sz="quarter" idx="12"/>
          </p:nvPr>
        </p:nvSpPr>
        <p:spPr>
          <a:xfrm>
            <a:off x="710057" y="598699"/>
            <a:ext cx="13269094" cy="623248"/>
          </a:xfrm>
          <a:prstGeom prst="rect">
            <a:avLst/>
          </a:prstGeom>
        </p:spPr>
        <p:txBody>
          <a:bodyPr/>
          <a:lstStyle/>
          <a:p>
            <a:pPr defTabSz="1306169">
              <a:defRPr/>
            </a:pPr>
            <a:r>
              <a:rPr lang="en-US" dirty="0" smtClean="0">
                <a:ea typeface="+mn-ea"/>
              </a:rPr>
              <a:t>Calculations</a:t>
            </a:r>
          </a:p>
        </p:txBody>
      </p:sp>
    </p:spTree>
    <p:extLst>
      <p:ext uri="{BB962C8B-B14F-4D97-AF65-F5344CB8AC3E}">
        <p14:creationId xmlns:p14="http://schemas.microsoft.com/office/powerpoint/2010/main" val="3479221353"/>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4"/>
          </p:nvPr>
        </p:nvSpPr>
        <p:spPr>
          <a:xfrm>
            <a:off x="704357" y="1893516"/>
            <a:ext cx="13274794" cy="4537332"/>
          </a:xfrm>
        </p:spPr>
        <p:txBody>
          <a:bodyPr/>
          <a:lstStyle/>
          <a:p>
            <a:pPr lvl="0"/>
            <a:r>
              <a:rPr lang="en-US" sz="2880" dirty="0"/>
              <a:t>String </a:t>
            </a:r>
            <a:r>
              <a:rPr lang="en-US" sz="2880" dirty="0" err="1"/>
              <a:t>Calcs</a:t>
            </a:r>
            <a:r>
              <a:rPr lang="en-US" sz="2880" dirty="0"/>
              <a:t> are </a:t>
            </a:r>
            <a:r>
              <a:rPr lang="en-US" sz="2880" dirty="0"/>
              <a:t>slow!</a:t>
            </a:r>
            <a:endParaRPr lang="en-US" sz="3360" dirty="0"/>
          </a:p>
          <a:p>
            <a:pPr lvl="1"/>
            <a:r>
              <a:rPr lang="en-US" dirty="0"/>
              <a:t>Integers and Booleans are faster than strings</a:t>
            </a:r>
            <a:endParaRPr lang="en-US" sz="2880" dirty="0"/>
          </a:p>
          <a:p>
            <a:pPr lvl="0"/>
            <a:r>
              <a:rPr lang="en-US" sz="2880" dirty="0"/>
              <a:t>Use Booleans for basic Logic</a:t>
            </a:r>
            <a:endParaRPr lang="en-US" sz="3360" dirty="0"/>
          </a:p>
          <a:p>
            <a:pPr lvl="1"/>
            <a:r>
              <a:rPr lang="en-US" dirty="0"/>
              <a:t>If you have a calculation that produces a binary result (e.g. yes/no, pass/fail, over/under) be sure to return a Boolean result rather than a string. As an example: </a:t>
            </a:r>
            <a:endParaRPr lang="en-US" sz="2880" dirty="0"/>
          </a:p>
          <a:p>
            <a:pPr marL="569890" lvl="3" indent="0">
              <a:buNone/>
            </a:pPr>
            <a:r>
              <a:rPr lang="en-US" sz="1880" dirty="0">
                <a:solidFill>
                  <a:schemeClr val="accent1">
                    <a:lumMod val="60000"/>
                    <a:lumOff val="40000"/>
                  </a:schemeClr>
                </a:solidFill>
              </a:rPr>
              <a:t>IF [Date]= TODAY() then “Today” </a:t>
            </a:r>
            <a:endParaRPr lang="en-US" sz="3800" dirty="0">
              <a:solidFill>
                <a:schemeClr val="accent1">
                  <a:lumMod val="60000"/>
                  <a:lumOff val="40000"/>
                </a:schemeClr>
              </a:solidFill>
            </a:endParaRPr>
          </a:p>
          <a:p>
            <a:pPr marL="569890" lvl="3" indent="0">
              <a:buNone/>
            </a:pPr>
            <a:r>
              <a:rPr lang="en-US" sz="1880" dirty="0">
                <a:solidFill>
                  <a:schemeClr val="accent1">
                    <a:lumMod val="60000"/>
                    <a:lumOff val="40000"/>
                  </a:schemeClr>
                </a:solidFill>
              </a:rPr>
              <a:t>ELSE “Not Today” </a:t>
            </a:r>
            <a:endParaRPr lang="en-US" sz="3800" dirty="0">
              <a:solidFill>
                <a:schemeClr val="accent1">
                  <a:lumMod val="60000"/>
                  <a:lumOff val="40000"/>
                </a:schemeClr>
              </a:solidFill>
            </a:endParaRPr>
          </a:p>
          <a:p>
            <a:pPr marL="569890" lvl="3" indent="0">
              <a:buNone/>
            </a:pPr>
            <a:r>
              <a:rPr lang="en-US" sz="1880" dirty="0">
                <a:solidFill>
                  <a:schemeClr val="accent1">
                    <a:lumMod val="60000"/>
                    <a:lumOff val="40000"/>
                  </a:schemeClr>
                </a:solidFill>
              </a:rPr>
              <a:t>END </a:t>
            </a:r>
            <a:endParaRPr lang="en-US" sz="3800" dirty="0">
              <a:solidFill>
                <a:schemeClr val="accent1">
                  <a:lumMod val="60000"/>
                  <a:lumOff val="40000"/>
                </a:schemeClr>
              </a:solidFill>
            </a:endParaRPr>
          </a:p>
          <a:p>
            <a:pPr lvl="1"/>
            <a:r>
              <a:rPr lang="en-US" dirty="0"/>
              <a:t>This will be slow because it is using strings. A faster way to do this would be to return a Boolean: </a:t>
            </a:r>
            <a:endParaRPr lang="en-US" sz="2880" dirty="0"/>
          </a:p>
          <a:p>
            <a:pPr marL="569890" lvl="3" indent="0">
              <a:buNone/>
            </a:pPr>
            <a:r>
              <a:rPr lang="en-US" sz="1880" dirty="0">
                <a:solidFill>
                  <a:schemeClr val="accent1">
                    <a:lumMod val="60000"/>
                    <a:lumOff val="40000"/>
                  </a:schemeClr>
                </a:solidFill>
              </a:rPr>
              <a:t>[Date]=Today() </a:t>
            </a:r>
            <a:endParaRPr lang="en-US" sz="3800" dirty="0">
              <a:solidFill>
                <a:schemeClr val="accent1">
                  <a:lumMod val="60000"/>
                  <a:lumOff val="40000"/>
                </a:schemeClr>
              </a:solidFill>
            </a:endParaRPr>
          </a:p>
          <a:p>
            <a:pPr lvl="1"/>
            <a:r>
              <a:rPr lang="en-US" sz="2480" dirty="0"/>
              <a:t>Then use aliases to rename the TRUE and FALSE results to “Today” and “Not Today”. </a:t>
            </a:r>
            <a:endParaRPr lang="en-US" dirty="0"/>
          </a:p>
        </p:txBody>
      </p:sp>
      <p:sp>
        <p:nvSpPr>
          <p:cNvPr id="6" name="Text Placeholder 1"/>
          <p:cNvSpPr>
            <a:spLocks noGrp="1"/>
          </p:cNvSpPr>
          <p:nvPr>
            <p:ph type="body" sz="quarter" idx="12"/>
          </p:nvPr>
        </p:nvSpPr>
        <p:spPr>
          <a:xfrm>
            <a:off x="710057" y="598699"/>
            <a:ext cx="13269094" cy="623248"/>
          </a:xfrm>
          <a:prstGeom prst="rect">
            <a:avLst/>
          </a:prstGeom>
        </p:spPr>
        <p:txBody>
          <a:bodyPr/>
          <a:lstStyle/>
          <a:p>
            <a:pPr defTabSz="1306169">
              <a:defRPr/>
            </a:pPr>
            <a:r>
              <a:rPr lang="en-US" dirty="0" smtClean="0">
                <a:ea typeface="+mn-ea"/>
              </a:rPr>
              <a:t>Booleans</a:t>
            </a:r>
          </a:p>
        </p:txBody>
      </p:sp>
    </p:spTree>
    <p:extLst>
      <p:ext uri="{BB962C8B-B14F-4D97-AF65-F5344CB8AC3E}">
        <p14:creationId xmlns:p14="http://schemas.microsoft.com/office/powerpoint/2010/main" val="3974874400"/>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4"/>
          </p:nvPr>
        </p:nvSpPr>
        <p:spPr>
          <a:xfrm>
            <a:off x="704357" y="1893516"/>
            <a:ext cx="13274794" cy="5700407"/>
          </a:xfrm>
        </p:spPr>
        <p:txBody>
          <a:bodyPr/>
          <a:lstStyle/>
          <a:p>
            <a:r>
              <a:rPr lang="en-US" dirty="0"/>
              <a:t>Imagine you want to be able to show all records where the product name contains some lookup string. You could use a parameter to get the lookup string from the user and then create the following calculated field: </a:t>
            </a:r>
            <a:endParaRPr lang="en-US" sz="3280" dirty="0"/>
          </a:p>
          <a:p>
            <a:pPr marL="512742" lvl="2" indent="0">
              <a:buNone/>
            </a:pPr>
            <a:r>
              <a:rPr lang="en-US" sz="2180" dirty="0">
                <a:solidFill>
                  <a:schemeClr val="accent1">
                    <a:lumMod val="60000"/>
                    <a:lumOff val="40000"/>
                  </a:schemeClr>
                </a:solidFill>
              </a:rPr>
              <a:t>IF FIND([Product Name],[Product Lookup])&gt;0 </a:t>
            </a:r>
            <a:endParaRPr lang="en-US" sz="2180" dirty="0">
              <a:solidFill>
                <a:schemeClr val="accent1">
                  <a:lumMod val="60000"/>
                  <a:lumOff val="40000"/>
                </a:schemeClr>
              </a:solidFill>
            </a:endParaRPr>
          </a:p>
          <a:p>
            <a:pPr marL="512742" lvl="2" indent="0">
              <a:buNone/>
            </a:pPr>
            <a:r>
              <a:rPr lang="en-US" sz="2180" dirty="0">
                <a:solidFill>
                  <a:schemeClr val="accent1">
                    <a:lumMod val="60000"/>
                    <a:lumOff val="40000"/>
                  </a:schemeClr>
                </a:solidFill>
              </a:rPr>
              <a:t>THEN </a:t>
            </a:r>
            <a:r>
              <a:rPr lang="en-US" sz="2180" dirty="0">
                <a:solidFill>
                  <a:schemeClr val="accent1">
                    <a:lumMod val="60000"/>
                    <a:lumOff val="40000"/>
                  </a:schemeClr>
                </a:solidFill>
              </a:rPr>
              <a:t>[Product Name] ELSE NULL END </a:t>
            </a:r>
            <a:endParaRPr lang="en-US" sz="4100" dirty="0">
              <a:solidFill>
                <a:schemeClr val="accent1">
                  <a:lumMod val="60000"/>
                  <a:lumOff val="40000"/>
                </a:schemeClr>
              </a:solidFill>
            </a:endParaRPr>
          </a:p>
          <a:p>
            <a:r>
              <a:rPr lang="en-US" dirty="0"/>
              <a:t>This calculation is slow as this is an inefficient way to test for containment. A better way to do this would be to use the specific CONTAINS function as this will be converted into optimal SQL when passed to the database: </a:t>
            </a:r>
            <a:endParaRPr lang="en-US" sz="3280" dirty="0"/>
          </a:p>
          <a:p>
            <a:pPr marL="455594" lvl="2" indent="0">
              <a:buNone/>
            </a:pPr>
            <a:r>
              <a:rPr lang="en-US" sz="2180" dirty="0">
                <a:solidFill>
                  <a:schemeClr val="accent1">
                    <a:lumMod val="60000"/>
                    <a:lumOff val="40000"/>
                  </a:schemeClr>
                </a:solidFill>
              </a:rPr>
              <a:t>CONTAINS([Product Name],[Product Lookup]) </a:t>
            </a:r>
            <a:endParaRPr lang="en-US" sz="4100" dirty="0">
              <a:solidFill>
                <a:schemeClr val="accent1">
                  <a:lumMod val="60000"/>
                  <a:lumOff val="40000"/>
                </a:schemeClr>
              </a:solidFill>
            </a:endParaRPr>
          </a:p>
          <a:p>
            <a:r>
              <a:rPr lang="en-US" sz="2880" dirty="0"/>
              <a:t>However, in this case, the best solution would be to not use a calculated field at all, but rather use a wild card match quick filter.</a:t>
            </a:r>
            <a:endParaRPr lang="en-US" dirty="0"/>
          </a:p>
        </p:txBody>
      </p:sp>
      <p:sp>
        <p:nvSpPr>
          <p:cNvPr id="6" name="Text Placeholder 1"/>
          <p:cNvSpPr>
            <a:spLocks noGrp="1"/>
          </p:cNvSpPr>
          <p:nvPr>
            <p:ph type="body" sz="quarter" idx="12"/>
          </p:nvPr>
        </p:nvSpPr>
        <p:spPr>
          <a:xfrm>
            <a:off x="710057" y="598699"/>
            <a:ext cx="13269094" cy="623248"/>
          </a:xfrm>
          <a:prstGeom prst="rect">
            <a:avLst/>
          </a:prstGeom>
        </p:spPr>
        <p:txBody>
          <a:bodyPr/>
          <a:lstStyle/>
          <a:p>
            <a:pPr defTabSz="1306169">
              <a:defRPr/>
            </a:pPr>
            <a:r>
              <a:rPr lang="en-US" dirty="0" smtClean="0">
                <a:ea typeface="+mn-ea"/>
              </a:rPr>
              <a:t>String Searches</a:t>
            </a:r>
          </a:p>
        </p:txBody>
      </p:sp>
    </p:spTree>
    <p:extLst>
      <p:ext uri="{BB962C8B-B14F-4D97-AF65-F5344CB8AC3E}">
        <p14:creationId xmlns:p14="http://schemas.microsoft.com/office/powerpoint/2010/main" val="4270286028"/>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4"/>
          </p:nvPr>
        </p:nvSpPr>
        <p:spPr>
          <a:xfrm>
            <a:off x="704357" y="1874266"/>
            <a:ext cx="13274794" cy="4667432"/>
          </a:xfrm>
        </p:spPr>
        <p:txBody>
          <a:bodyPr/>
          <a:lstStyle/>
          <a:p>
            <a:r>
              <a:rPr lang="en-US" dirty="0" smtClean="0"/>
              <a:t>Parameters are a good way to allow the user to determine how a calculation is performed</a:t>
            </a:r>
          </a:p>
          <a:p>
            <a:r>
              <a:rPr lang="en-US" dirty="0" smtClean="0"/>
              <a:t>As discussed, strings are slow</a:t>
            </a:r>
          </a:p>
          <a:p>
            <a:r>
              <a:rPr lang="en-US" dirty="0" smtClean="0"/>
              <a:t>Use the ‘Display As’ feature</a:t>
            </a:r>
          </a:p>
          <a:p>
            <a:r>
              <a:rPr lang="en-US" dirty="0"/>
              <a:t>Then use it in a calculation like this: </a:t>
            </a:r>
            <a:endParaRPr lang="en-US" dirty="0" smtClean="0"/>
          </a:p>
          <a:p>
            <a:pPr marL="6350" indent="0">
              <a:buNone/>
            </a:pPr>
            <a:endParaRPr lang="en-US" dirty="0">
              <a:solidFill>
                <a:schemeClr val="accent1">
                  <a:lumMod val="60000"/>
                  <a:lumOff val="40000"/>
                </a:schemeClr>
              </a:solidFill>
            </a:endParaRPr>
          </a:p>
          <a:p>
            <a:pPr marL="512742" lvl="2" indent="0">
              <a:buNone/>
            </a:pPr>
            <a:r>
              <a:rPr lang="en-US" dirty="0">
                <a:solidFill>
                  <a:schemeClr val="accent1">
                    <a:lumMod val="60000"/>
                    <a:lumOff val="40000"/>
                  </a:schemeClr>
                </a:solidFill>
              </a:rPr>
              <a:t>IF [PARAMETERS].[DATE PART PICKER]=”YEAR” </a:t>
            </a:r>
          </a:p>
          <a:p>
            <a:pPr marL="512742" lvl="2" indent="0">
              <a:buNone/>
            </a:pPr>
            <a:r>
              <a:rPr lang="en-US" dirty="0">
                <a:solidFill>
                  <a:schemeClr val="accent1">
                    <a:lumMod val="60000"/>
                    <a:lumOff val="40000"/>
                  </a:schemeClr>
                </a:solidFill>
              </a:rPr>
              <a:t>THEN DATEPART(‘YEAR’,[ORDER DATE]) </a:t>
            </a:r>
          </a:p>
          <a:p>
            <a:pPr marL="512742" lvl="2" indent="0">
              <a:buNone/>
            </a:pPr>
            <a:r>
              <a:rPr lang="en-US" dirty="0">
                <a:solidFill>
                  <a:schemeClr val="accent1">
                    <a:lumMod val="60000"/>
                    <a:lumOff val="40000"/>
                  </a:schemeClr>
                </a:solidFill>
              </a:rPr>
              <a:t>ELSEIF [PARAMETERS].[DATE PART PICKER]=”QUARTER” </a:t>
            </a:r>
          </a:p>
          <a:p>
            <a:pPr marL="512742" lvl="2" indent="0">
              <a:buNone/>
            </a:pPr>
            <a:r>
              <a:rPr lang="en-US" dirty="0">
                <a:solidFill>
                  <a:schemeClr val="accent1">
                    <a:lumMod val="60000"/>
                    <a:lumOff val="40000"/>
                  </a:schemeClr>
                </a:solidFill>
              </a:rPr>
              <a:t>THEN DATEPART(‘QUARTER’,[DATE]) … ELSE NULL END </a:t>
            </a:r>
          </a:p>
          <a:p>
            <a:endParaRPr lang="en-US" dirty="0"/>
          </a:p>
        </p:txBody>
      </p:sp>
      <p:sp>
        <p:nvSpPr>
          <p:cNvPr id="6" name="Text Placeholder 1"/>
          <p:cNvSpPr>
            <a:spLocks noGrp="1"/>
          </p:cNvSpPr>
          <p:nvPr>
            <p:ph type="body" sz="quarter" idx="12"/>
          </p:nvPr>
        </p:nvSpPr>
        <p:spPr>
          <a:xfrm>
            <a:off x="710057" y="598699"/>
            <a:ext cx="13269094" cy="623248"/>
          </a:xfrm>
          <a:prstGeom prst="rect">
            <a:avLst/>
          </a:prstGeom>
        </p:spPr>
        <p:txBody>
          <a:bodyPr/>
          <a:lstStyle/>
          <a:p>
            <a:pPr defTabSz="1306169">
              <a:defRPr/>
            </a:pPr>
            <a:r>
              <a:rPr lang="en-US" dirty="0" smtClean="0">
                <a:ea typeface="+mn-ea"/>
              </a:rPr>
              <a:t>Parameters and Conditional </a:t>
            </a:r>
            <a:r>
              <a:rPr lang="en-US" dirty="0" err="1" smtClean="0">
                <a:ea typeface="+mn-ea"/>
              </a:rPr>
              <a:t>Calcs</a:t>
            </a:r>
            <a:endParaRPr lang="en-US" dirty="0" smtClean="0">
              <a:ea typeface="+mn-ea"/>
            </a:endParaRPr>
          </a:p>
        </p:txBody>
      </p:sp>
      <p:graphicFrame>
        <p:nvGraphicFramePr>
          <p:cNvPr id="3" name="Table 2"/>
          <p:cNvGraphicFramePr>
            <a:graphicFrameLocks noGrp="1"/>
          </p:cNvGraphicFramePr>
          <p:nvPr>
            <p:extLst/>
          </p:nvPr>
        </p:nvGraphicFramePr>
        <p:xfrm>
          <a:off x="9047746" y="2467916"/>
          <a:ext cx="4931404" cy="2982318"/>
        </p:xfrm>
        <a:graphic>
          <a:graphicData uri="http://schemas.openxmlformats.org/drawingml/2006/table">
            <a:tbl>
              <a:tblPr firstRow="1" bandRow="1">
                <a:tableStyleId>{5C22544A-7EE6-4342-B048-85BDC9FD1C3A}</a:tableStyleId>
              </a:tblPr>
              <a:tblGrid>
                <a:gridCol w="2465702">
                  <a:extLst>
                    <a:ext uri="{9D8B030D-6E8A-4147-A177-3AD203B41FA5}">
                      <a16:colId xmlns:a16="http://schemas.microsoft.com/office/drawing/2014/main" xmlns="" val="1970710122"/>
                    </a:ext>
                  </a:extLst>
                </a:gridCol>
                <a:gridCol w="2465702">
                  <a:extLst>
                    <a:ext uri="{9D8B030D-6E8A-4147-A177-3AD203B41FA5}">
                      <a16:colId xmlns:a16="http://schemas.microsoft.com/office/drawing/2014/main" xmlns="" val="2219049716"/>
                    </a:ext>
                  </a:extLst>
                </a:gridCol>
              </a:tblGrid>
              <a:tr h="497053">
                <a:tc>
                  <a:txBody>
                    <a:bodyPr/>
                    <a:lstStyle/>
                    <a:p>
                      <a:r>
                        <a:rPr lang="en-US" sz="2500" dirty="0" smtClean="0"/>
                        <a:t>VALUE</a:t>
                      </a:r>
                      <a:endParaRPr lang="en-US" sz="2500" dirty="0"/>
                    </a:p>
                  </a:txBody>
                  <a:tcPr marL="109728" marR="109728" marT="54864" marB="54864"/>
                </a:tc>
                <a:tc>
                  <a:txBody>
                    <a:bodyPr/>
                    <a:lstStyle/>
                    <a:p>
                      <a:r>
                        <a:rPr lang="en-US" sz="2500" dirty="0" smtClean="0"/>
                        <a:t>DISPLAY AS</a:t>
                      </a:r>
                      <a:endParaRPr lang="en-US" sz="2500" dirty="0"/>
                    </a:p>
                  </a:txBody>
                  <a:tcPr marL="109728" marR="109728" marT="54864" marB="54864"/>
                </a:tc>
                <a:extLst>
                  <a:ext uri="{0D108BD9-81ED-4DB2-BD59-A6C34878D82A}">
                    <a16:rowId xmlns:a16="http://schemas.microsoft.com/office/drawing/2014/main" xmlns="" val="912854070"/>
                  </a:ext>
                </a:extLst>
              </a:tr>
              <a:tr h="497053">
                <a:tc>
                  <a:txBody>
                    <a:bodyPr/>
                    <a:lstStyle/>
                    <a:p>
                      <a:r>
                        <a:rPr lang="en-US" sz="2500" dirty="0" smtClean="0"/>
                        <a:t>YEAR</a:t>
                      </a:r>
                      <a:endParaRPr lang="en-US" sz="2500" dirty="0"/>
                    </a:p>
                  </a:txBody>
                  <a:tcPr marL="109728" marR="109728" marT="54864" marB="54864"/>
                </a:tc>
                <a:tc>
                  <a:txBody>
                    <a:bodyPr/>
                    <a:lstStyle/>
                    <a:p>
                      <a:r>
                        <a:rPr lang="en-US" sz="2500" dirty="0" smtClean="0"/>
                        <a:t>YEAR</a:t>
                      </a:r>
                      <a:endParaRPr lang="en-US" sz="2500" dirty="0"/>
                    </a:p>
                  </a:txBody>
                  <a:tcPr marL="109728" marR="109728" marT="54864" marB="54864"/>
                </a:tc>
                <a:extLst>
                  <a:ext uri="{0D108BD9-81ED-4DB2-BD59-A6C34878D82A}">
                    <a16:rowId xmlns:a16="http://schemas.microsoft.com/office/drawing/2014/main" xmlns="" val="3903653190"/>
                  </a:ext>
                </a:extLst>
              </a:tr>
              <a:tr h="497053">
                <a:tc>
                  <a:txBody>
                    <a:bodyPr/>
                    <a:lstStyle/>
                    <a:p>
                      <a:r>
                        <a:rPr lang="en-US" sz="2500" dirty="0" smtClean="0"/>
                        <a:t>QUARTER</a:t>
                      </a:r>
                      <a:endParaRPr lang="en-US" sz="2500" dirty="0"/>
                    </a:p>
                  </a:txBody>
                  <a:tcPr marL="109728" marR="109728" marT="54864" marB="54864"/>
                </a:tc>
                <a:tc>
                  <a:txBody>
                    <a:bodyPr/>
                    <a:lstStyle/>
                    <a:p>
                      <a:r>
                        <a:rPr lang="en-US" sz="2500" dirty="0" smtClean="0"/>
                        <a:t>QUARTER</a:t>
                      </a:r>
                      <a:endParaRPr lang="en-US" sz="2500" dirty="0"/>
                    </a:p>
                  </a:txBody>
                  <a:tcPr marL="109728" marR="109728" marT="54864" marB="54864"/>
                </a:tc>
                <a:extLst>
                  <a:ext uri="{0D108BD9-81ED-4DB2-BD59-A6C34878D82A}">
                    <a16:rowId xmlns:a16="http://schemas.microsoft.com/office/drawing/2014/main" xmlns="" val="2537529596"/>
                  </a:ext>
                </a:extLst>
              </a:tr>
              <a:tr h="497053">
                <a:tc>
                  <a:txBody>
                    <a:bodyPr/>
                    <a:lstStyle/>
                    <a:p>
                      <a:r>
                        <a:rPr lang="en-US" sz="2500" dirty="0" smtClean="0"/>
                        <a:t>MONTH</a:t>
                      </a:r>
                      <a:endParaRPr lang="en-US" sz="2500" dirty="0"/>
                    </a:p>
                  </a:txBody>
                  <a:tcPr marL="109728" marR="109728" marT="54864" marB="54864"/>
                </a:tc>
                <a:tc>
                  <a:txBody>
                    <a:bodyPr/>
                    <a:lstStyle/>
                    <a:p>
                      <a:r>
                        <a:rPr lang="en-US" sz="2500" dirty="0" smtClean="0"/>
                        <a:t>MONTH</a:t>
                      </a:r>
                      <a:endParaRPr lang="en-US" sz="2500" dirty="0"/>
                    </a:p>
                  </a:txBody>
                  <a:tcPr marL="109728" marR="109728" marT="54864" marB="54864"/>
                </a:tc>
                <a:extLst>
                  <a:ext uri="{0D108BD9-81ED-4DB2-BD59-A6C34878D82A}">
                    <a16:rowId xmlns:a16="http://schemas.microsoft.com/office/drawing/2014/main" xmlns="" val="557236728"/>
                  </a:ext>
                </a:extLst>
              </a:tr>
              <a:tr h="497053">
                <a:tc>
                  <a:txBody>
                    <a:bodyPr/>
                    <a:lstStyle/>
                    <a:p>
                      <a:r>
                        <a:rPr lang="en-US" sz="2500" dirty="0" smtClean="0"/>
                        <a:t>WEEK</a:t>
                      </a:r>
                      <a:endParaRPr lang="en-US" sz="2500" dirty="0"/>
                    </a:p>
                  </a:txBody>
                  <a:tcPr marL="109728" marR="109728" marT="54864" marB="54864"/>
                </a:tc>
                <a:tc>
                  <a:txBody>
                    <a:bodyPr/>
                    <a:lstStyle/>
                    <a:p>
                      <a:r>
                        <a:rPr lang="en-US" sz="2500" dirty="0" smtClean="0"/>
                        <a:t>WEEK</a:t>
                      </a:r>
                      <a:endParaRPr lang="en-US" sz="2500" dirty="0"/>
                    </a:p>
                  </a:txBody>
                  <a:tcPr marL="109728" marR="109728" marT="54864" marB="54864"/>
                </a:tc>
                <a:extLst>
                  <a:ext uri="{0D108BD9-81ED-4DB2-BD59-A6C34878D82A}">
                    <a16:rowId xmlns:a16="http://schemas.microsoft.com/office/drawing/2014/main" xmlns="" val="1437646116"/>
                  </a:ext>
                </a:extLst>
              </a:tr>
              <a:tr h="497053">
                <a:tc>
                  <a:txBody>
                    <a:bodyPr/>
                    <a:lstStyle/>
                    <a:p>
                      <a:r>
                        <a:rPr lang="en-US" sz="2500" dirty="0" smtClean="0"/>
                        <a:t>DAY</a:t>
                      </a:r>
                      <a:endParaRPr lang="en-US" sz="2500" dirty="0"/>
                    </a:p>
                  </a:txBody>
                  <a:tcPr marL="109728" marR="109728" marT="54864" marB="54864"/>
                </a:tc>
                <a:tc>
                  <a:txBody>
                    <a:bodyPr/>
                    <a:lstStyle/>
                    <a:p>
                      <a:r>
                        <a:rPr lang="en-US" sz="2500" dirty="0" smtClean="0"/>
                        <a:t>DAY</a:t>
                      </a:r>
                      <a:endParaRPr lang="en-US" sz="2500" dirty="0"/>
                    </a:p>
                  </a:txBody>
                  <a:tcPr marL="109728" marR="109728" marT="54864" marB="54864"/>
                </a:tc>
                <a:extLst>
                  <a:ext uri="{0D108BD9-81ED-4DB2-BD59-A6C34878D82A}">
                    <a16:rowId xmlns:a16="http://schemas.microsoft.com/office/drawing/2014/main" xmlns="" val="1439549393"/>
                  </a:ext>
                </a:extLst>
              </a:tr>
            </a:tbl>
          </a:graphicData>
        </a:graphic>
      </p:graphicFrame>
    </p:spTree>
    <p:extLst>
      <p:ext uri="{BB962C8B-B14F-4D97-AF65-F5344CB8AC3E}">
        <p14:creationId xmlns:p14="http://schemas.microsoft.com/office/powerpoint/2010/main" val="716852234"/>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4"/>
          </p:nvPr>
        </p:nvSpPr>
        <p:spPr>
          <a:xfrm>
            <a:off x="704357" y="1874266"/>
            <a:ext cx="7823627" cy="5684633"/>
          </a:xfrm>
        </p:spPr>
        <p:txBody>
          <a:bodyPr/>
          <a:lstStyle/>
          <a:p>
            <a:r>
              <a:rPr lang="en-US" dirty="0"/>
              <a:t>A better performing parameter would be an integer type with text labels, like </a:t>
            </a:r>
            <a:r>
              <a:rPr lang="en-US" dirty="0" smtClean="0"/>
              <a:t>this:</a:t>
            </a:r>
          </a:p>
          <a:p>
            <a:endParaRPr lang="en-US" dirty="0" smtClean="0"/>
          </a:p>
          <a:p>
            <a:r>
              <a:rPr lang="en-US" dirty="0"/>
              <a:t>The calculation would then be as follows – see how the comparisons are numeric rather than string: </a:t>
            </a:r>
            <a:endParaRPr lang="en-US" dirty="0" smtClean="0"/>
          </a:p>
          <a:p>
            <a:endParaRPr lang="en-US" dirty="0"/>
          </a:p>
          <a:p>
            <a:pPr marL="512742" lvl="2" indent="0">
              <a:buNone/>
            </a:pPr>
            <a:r>
              <a:rPr lang="en-US" dirty="0" smtClean="0">
                <a:solidFill>
                  <a:schemeClr val="accent1">
                    <a:lumMod val="60000"/>
                    <a:lumOff val="40000"/>
                  </a:schemeClr>
                </a:solidFill>
              </a:rPr>
              <a:t>IF [PARAMETERS].[DATE PART PICKER]=1 </a:t>
            </a:r>
          </a:p>
          <a:p>
            <a:pPr marL="512742" lvl="2" indent="0">
              <a:buNone/>
            </a:pPr>
            <a:r>
              <a:rPr lang="en-US" dirty="0" smtClean="0">
                <a:solidFill>
                  <a:schemeClr val="accent1">
                    <a:lumMod val="60000"/>
                    <a:lumOff val="40000"/>
                  </a:schemeClr>
                </a:solidFill>
              </a:rPr>
              <a:t>THEN DATEPART(‘YEAR’,[ORDER DATE]) </a:t>
            </a:r>
          </a:p>
          <a:p>
            <a:pPr marL="512742" lvl="2" indent="0">
              <a:buNone/>
            </a:pPr>
            <a:r>
              <a:rPr lang="en-US" dirty="0" smtClean="0">
                <a:solidFill>
                  <a:schemeClr val="accent1">
                    <a:lumMod val="60000"/>
                    <a:lumOff val="40000"/>
                  </a:schemeClr>
                </a:solidFill>
              </a:rPr>
              <a:t>ELSEIF [PARAMETERS].[DATE PART PICKER]=2 </a:t>
            </a:r>
          </a:p>
          <a:p>
            <a:pPr marL="512742" lvl="2" indent="0">
              <a:buNone/>
            </a:pPr>
            <a:r>
              <a:rPr lang="en-US" dirty="0" smtClean="0">
                <a:solidFill>
                  <a:schemeClr val="accent1">
                    <a:lumMod val="60000"/>
                    <a:lumOff val="40000"/>
                  </a:schemeClr>
                </a:solidFill>
              </a:rPr>
              <a:t>THEN DATEPART(‘QUARTER’,[ORDER DATE]) .. ELSE NULL END </a:t>
            </a:r>
          </a:p>
          <a:p>
            <a:endParaRPr lang="en-US" dirty="0"/>
          </a:p>
        </p:txBody>
      </p:sp>
      <p:sp>
        <p:nvSpPr>
          <p:cNvPr id="6" name="Text Placeholder 1"/>
          <p:cNvSpPr>
            <a:spLocks noGrp="1"/>
          </p:cNvSpPr>
          <p:nvPr>
            <p:ph type="body" sz="quarter" idx="12"/>
          </p:nvPr>
        </p:nvSpPr>
        <p:spPr>
          <a:xfrm>
            <a:off x="710057" y="598699"/>
            <a:ext cx="13269094" cy="623248"/>
          </a:xfrm>
          <a:prstGeom prst="rect">
            <a:avLst/>
          </a:prstGeom>
        </p:spPr>
        <p:txBody>
          <a:bodyPr/>
          <a:lstStyle/>
          <a:p>
            <a:pPr defTabSz="1306169">
              <a:defRPr/>
            </a:pPr>
            <a:r>
              <a:rPr lang="en-US" dirty="0" smtClean="0">
                <a:ea typeface="+mn-ea"/>
              </a:rPr>
              <a:t>Parameters and Conditional </a:t>
            </a:r>
            <a:r>
              <a:rPr lang="en-US" dirty="0" err="1" smtClean="0">
                <a:ea typeface="+mn-ea"/>
              </a:rPr>
              <a:t>Calcs</a:t>
            </a:r>
            <a:endParaRPr lang="en-US" dirty="0" smtClean="0">
              <a:ea typeface="+mn-ea"/>
            </a:endParaRPr>
          </a:p>
        </p:txBody>
      </p:sp>
      <p:graphicFrame>
        <p:nvGraphicFramePr>
          <p:cNvPr id="3" name="Table 2"/>
          <p:cNvGraphicFramePr>
            <a:graphicFrameLocks noGrp="1"/>
          </p:cNvGraphicFramePr>
          <p:nvPr>
            <p:extLst/>
          </p:nvPr>
        </p:nvGraphicFramePr>
        <p:xfrm>
          <a:off x="9009247" y="1823478"/>
          <a:ext cx="4350620" cy="2982318"/>
        </p:xfrm>
        <a:graphic>
          <a:graphicData uri="http://schemas.openxmlformats.org/drawingml/2006/table">
            <a:tbl>
              <a:tblPr firstRow="1" bandRow="1">
                <a:tableStyleId>{5C22544A-7EE6-4342-B048-85BDC9FD1C3A}</a:tableStyleId>
              </a:tblPr>
              <a:tblGrid>
                <a:gridCol w="2175310">
                  <a:extLst>
                    <a:ext uri="{9D8B030D-6E8A-4147-A177-3AD203B41FA5}">
                      <a16:colId xmlns:a16="http://schemas.microsoft.com/office/drawing/2014/main" xmlns="" val="1970710122"/>
                    </a:ext>
                  </a:extLst>
                </a:gridCol>
                <a:gridCol w="2175310">
                  <a:extLst>
                    <a:ext uri="{9D8B030D-6E8A-4147-A177-3AD203B41FA5}">
                      <a16:colId xmlns:a16="http://schemas.microsoft.com/office/drawing/2014/main" xmlns="" val="2219049716"/>
                    </a:ext>
                  </a:extLst>
                </a:gridCol>
              </a:tblGrid>
              <a:tr h="497053">
                <a:tc>
                  <a:txBody>
                    <a:bodyPr/>
                    <a:lstStyle/>
                    <a:p>
                      <a:r>
                        <a:rPr lang="en-US" sz="2500" dirty="0" smtClean="0"/>
                        <a:t>VALUE</a:t>
                      </a:r>
                      <a:endParaRPr lang="en-US" sz="2500" dirty="0"/>
                    </a:p>
                  </a:txBody>
                  <a:tcPr marL="109728" marR="109728" marT="54864" marB="54864"/>
                </a:tc>
                <a:tc>
                  <a:txBody>
                    <a:bodyPr/>
                    <a:lstStyle/>
                    <a:p>
                      <a:r>
                        <a:rPr lang="en-US" sz="2500" dirty="0" smtClean="0"/>
                        <a:t>DISPLAY AS</a:t>
                      </a:r>
                      <a:endParaRPr lang="en-US" sz="2500" dirty="0"/>
                    </a:p>
                  </a:txBody>
                  <a:tcPr marL="109728" marR="109728" marT="54864" marB="54864"/>
                </a:tc>
                <a:extLst>
                  <a:ext uri="{0D108BD9-81ED-4DB2-BD59-A6C34878D82A}">
                    <a16:rowId xmlns:a16="http://schemas.microsoft.com/office/drawing/2014/main" xmlns="" val="912854070"/>
                  </a:ext>
                </a:extLst>
              </a:tr>
              <a:tr h="497053">
                <a:tc>
                  <a:txBody>
                    <a:bodyPr/>
                    <a:lstStyle/>
                    <a:p>
                      <a:r>
                        <a:rPr lang="en-US" sz="2500" dirty="0" smtClean="0"/>
                        <a:t>1</a:t>
                      </a:r>
                    </a:p>
                  </a:txBody>
                  <a:tcPr marL="109728" marR="109728" marT="54864" marB="54864"/>
                </a:tc>
                <a:tc>
                  <a:txBody>
                    <a:bodyPr/>
                    <a:lstStyle/>
                    <a:p>
                      <a:r>
                        <a:rPr lang="en-US" sz="2500" dirty="0" smtClean="0"/>
                        <a:t>YEAR</a:t>
                      </a:r>
                      <a:endParaRPr lang="en-US" sz="2500" dirty="0"/>
                    </a:p>
                  </a:txBody>
                  <a:tcPr marL="109728" marR="109728" marT="54864" marB="54864"/>
                </a:tc>
                <a:extLst>
                  <a:ext uri="{0D108BD9-81ED-4DB2-BD59-A6C34878D82A}">
                    <a16:rowId xmlns:a16="http://schemas.microsoft.com/office/drawing/2014/main" xmlns="" val="3903653190"/>
                  </a:ext>
                </a:extLst>
              </a:tr>
              <a:tr h="497053">
                <a:tc>
                  <a:txBody>
                    <a:bodyPr/>
                    <a:lstStyle/>
                    <a:p>
                      <a:r>
                        <a:rPr lang="en-US" sz="2500" dirty="0" smtClean="0"/>
                        <a:t>2</a:t>
                      </a:r>
                      <a:endParaRPr lang="en-US" sz="2500" dirty="0"/>
                    </a:p>
                  </a:txBody>
                  <a:tcPr marL="109728" marR="109728" marT="54864" marB="54864"/>
                </a:tc>
                <a:tc>
                  <a:txBody>
                    <a:bodyPr/>
                    <a:lstStyle/>
                    <a:p>
                      <a:r>
                        <a:rPr lang="en-US" sz="2500" dirty="0" smtClean="0"/>
                        <a:t>QUARTER</a:t>
                      </a:r>
                      <a:endParaRPr lang="en-US" sz="2500" dirty="0"/>
                    </a:p>
                  </a:txBody>
                  <a:tcPr marL="109728" marR="109728" marT="54864" marB="54864"/>
                </a:tc>
                <a:extLst>
                  <a:ext uri="{0D108BD9-81ED-4DB2-BD59-A6C34878D82A}">
                    <a16:rowId xmlns:a16="http://schemas.microsoft.com/office/drawing/2014/main" xmlns="" val="2537529596"/>
                  </a:ext>
                </a:extLst>
              </a:tr>
              <a:tr h="497053">
                <a:tc>
                  <a:txBody>
                    <a:bodyPr/>
                    <a:lstStyle/>
                    <a:p>
                      <a:r>
                        <a:rPr lang="en-US" sz="2500" dirty="0" smtClean="0"/>
                        <a:t>3</a:t>
                      </a:r>
                      <a:endParaRPr lang="en-US" sz="2500" dirty="0"/>
                    </a:p>
                  </a:txBody>
                  <a:tcPr marL="109728" marR="109728" marT="54864" marB="54864"/>
                </a:tc>
                <a:tc>
                  <a:txBody>
                    <a:bodyPr/>
                    <a:lstStyle/>
                    <a:p>
                      <a:r>
                        <a:rPr lang="en-US" sz="2500" dirty="0" smtClean="0"/>
                        <a:t>MONTH</a:t>
                      </a:r>
                      <a:endParaRPr lang="en-US" sz="2500" dirty="0"/>
                    </a:p>
                  </a:txBody>
                  <a:tcPr marL="109728" marR="109728" marT="54864" marB="54864"/>
                </a:tc>
                <a:extLst>
                  <a:ext uri="{0D108BD9-81ED-4DB2-BD59-A6C34878D82A}">
                    <a16:rowId xmlns:a16="http://schemas.microsoft.com/office/drawing/2014/main" xmlns="" val="557236728"/>
                  </a:ext>
                </a:extLst>
              </a:tr>
              <a:tr h="497053">
                <a:tc>
                  <a:txBody>
                    <a:bodyPr/>
                    <a:lstStyle/>
                    <a:p>
                      <a:r>
                        <a:rPr lang="en-US" sz="2500" dirty="0" smtClean="0"/>
                        <a:t>4</a:t>
                      </a:r>
                      <a:endParaRPr lang="en-US" sz="2500" dirty="0"/>
                    </a:p>
                  </a:txBody>
                  <a:tcPr marL="109728" marR="109728" marT="54864" marB="54864"/>
                </a:tc>
                <a:tc>
                  <a:txBody>
                    <a:bodyPr/>
                    <a:lstStyle/>
                    <a:p>
                      <a:r>
                        <a:rPr lang="en-US" sz="2500" dirty="0" smtClean="0"/>
                        <a:t>WEEK</a:t>
                      </a:r>
                      <a:endParaRPr lang="en-US" sz="2500" dirty="0"/>
                    </a:p>
                  </a:txBody>
                  <a:tcPr marL="109728" marR="109728" marT="54864" marB="54864"/>
                </a:tc>
                <a:extLst>
                  <a:ext uri="{0D108BD9-81ED-4DB2-BD59-A6C34878D82A}">
                    <a16:rowId xmlns:a16="http://schemas.microsoft.com/office/drawing/2014/main" xmlns="" val="1437646116"/>
                  </a:ext>
                </a:extLst>
              </a:tr>
              <a:tr h="497053">
                <a:tc>
                  <a:txBody>
                    <a:bodyPr/>
                    <a:lstStyle/>
                    <a:p>
                      <a:r>
                        <a:rPr lang="en-US" sz="2500" dirty="0" smtClean="0"/>
                        <a:t>5</a:t>
                      </a:r>
                      <a:endParaRPr lang="en-US" sz="2500" dirty="0"/>
                    </a:p>
                  </a:txBody>
                  <a:tcPr marL="109728" marR="109728" marT="54864" marB="54864"/>
                </a:tc>
                <a:tc>
                  <a:txBody>
                    <a:bodyPr/>
                    <a:lstStyle/>
                    <a:p>
                      <a:r>
                        <a:rPr lang="en-US" sz="2500" dirty="0" smtClean="0"/>
                        <a:t>DAY</a:t>
                      </a:r>
                      <a:endParaRPr lang="en-US" sz="2500" dirty="0"/>
                    </a:p>
                  </a:txBody>
                  <a:tcPr marL="109728" marR="109728" marT="54864" marB="54864"/>
                </a:tc>
                <a:extLst>
                  <a:ext uri="{0D108BD9-81ED-4DB2-BD59-A6C34878D82A}">
                    <a16:rowId xmlns:a16="http://schemas.microsoft.com/office/drawing/2014/main" xmlns="" val="1439549393"/>
                  </a:ext>
                </a:extLst>
              </a:tr>
            </a:tbl>
          </a:graphicData>
        </a:graphic>
      </p:graphicFrame>
    </p:spTree>
    <p:extLst>
      <p:ext uri="{BB962C8B-B14F-4D97-AF65-F5344CB8AC3E}">
        <p14:creationId xmlns:p14="http://schemas.microsoft.com/office/powerpoint/2010/main" val="11908068"/>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4"/>
          </p:nvPr>
        </p:nvSpPr>
        <p:spPr>
          <a:xfrm>
            <a:off x="704357" y="1893516"/>
            <a:ext cx="13274794" cy="3232936"/>
          </a:xfrm>
        </p:spPr>
        <p:txBody>
          <a:bodyPr/>
          <a:lstStyle/>
          <a:p>
            <a:pPr lvl="0"/>
            <a:r>
              <a:rPr lang="en-US" sz="2880" dirty="0"/>
              <a:t>Focus on the 80% of the questions you can answer easily, don’t get bogged down in edge cases</a:t>
            </a:r>
          </a:p>
          <a:p>
            <a:pPr lvl="1"/>
            <a:r>
              <a:rPr lang="en-US" dirty="0"/>
              <a:t>As people answer their simple questions they will move onto more sophisticated analysis</a:t>
            </a:r>
            <a:endParaRPr lang="en-US" sz="3360" dirty="0"/>
          </a:p>
          <a:p>
            <a:pPr lvl="0"/>
            <a:r>
              <a:rPr lang="en-US" sz="2880" dirty="0"/>
              <a:t>Consider the overlap that may exist in already published data sources</a:t>
            </a:r>
            <a:endParaRPr lang="en-US" sz="3840" dirty="0"/>
          </a:p>
          <a:p>
            <a:pPr lvl="1"/>
            <a:r>
              <a:rPr lang="en-US" dirty="0"/>
              <a:t>What is new about this data source</a:t>
            </a:r>
          </a:p>
          <a:p>
            <a:pPr lvl="1"/>
            <a:r>
              <a:rPr lang="en-US" dirty="0"/>
              <a:t>If two similar data sources exist, work to combine them to reduce Tableau Server resource use. Also simpler for users. Can be confusion with duplicative data sources.</a:t>
            </a:r>
          </a:p>
        </p:txBody>
      </p:sp>
      <p:sp>
        <p:nvSpPr>
          <p:cNvPr id="6" name="Text Placeholder 1"/>
          <p:cNvSpPr>
            <a:spLocks noGrp="1"/>
          </p:cNvSpPr>
          <p:nvPr>
            <p:ph type="body" sz="quarter" idx="12"/>
          </p:nvPr>
        </p:nvSpPr>
        <p:spPr>
          <a:xfrm>
            <a:off x="710057" y="598699"/>
            <a:ext cx="13269094" cy="623248"/>
          </a:xfrm>
          <a:prstGeom prst="rect">
            <a:avLst/>
          </a:prstGeom>
        </p:spPr>
        <p:txBody>
          <a:bodyPr/>
          <a:lstStyle/>
          <a:p>
            <a:pPr defTabSz="1306169">
              <a:defRPr/>
            </a:pPr>
            <a:r>
              <a:rPr lang="en-US" dirty="0" smtClean="0">
                <a:ea typeface="+mn-ea"/>
              </a:rPr>
              <a:t>Gather Requirements</a:t>
            </a:r>
          </a:p>
        </p:txBody>
      </p:sp>
    </p:spTree>
    <p:extLst>
      <p:ext uri="{BB962C8B-B14F-4D97-AF65-F5344CB8AC3E}">
        <p14:creationId xmlns:p14="http://schemas.microsoft.com/office/powerpoint/2010/main" val="92527464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651760" y="3232786"/>
            <a:ext cx="9326880" cy="1764030"/>
          </a:xfrm>
        </p:spPr>
        <p:txBody>
          <a:bodyPr/>
          <a:lstStyle/>
          <a:p>
            <a:r>
              <a:rPr lang="en-US" b="1" dirty="0" smtClean="0">
                <a:solidFill>
                  <a:srgbClr val="666666"/>
                </a:solidFill>
              </a:rPr>
              <a:t>How does this play out in organizations today?</a:t>
            </a:r>
            <a:endParaRPr lang="en-US" b="1" dirty="0">
              <a:solidFill>
                <a:srgbClr val="666666"/>
              </a:solidFill>
            </a:endParaRPr>
          </a:p>
        </p:txBody>
      </p:sp>
    </p:spTree>
    <p:extLst>
      <p:ext uri="{BB962C8B-B14F-4D97-AF65-F5344CB8AC3E}">
        <p14:creationId xmlns:p14="http://schemas.microsoft.com/office/powerpoint/2010/main" val="170001430"/>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4"/>
          </p:nvPr>
        </p:nvSpPr>
        <p:spPr>
          <a:xfrm>
            <a:off x="704357" y="1893516"/>
            <a:ext cx="13274794" cy="2717667"/>
          </a:xfrm>
        </p:spPr>
        <p:txBody>
          <a:bodyPr/>
          <a:lstStyle/>
          <a:p>
            <a:pPr lvl="0"/>
            <a:r>
              <a:rPr lang="en-US" dirty="0"/>
              <a:t>Use comments to describe your metadata</a:t>
            </a:r>
          </a:p>
          <a:p>
            <a:pPr lvl="0"/>
            <a:r>
              <a:rPr lang="en-US" dirty="0"/>
              <a:t>Use folders and hierarchies to organize your fields</a:t>
            </a:r>
          </a:p>
          <a:p>
            <a:pPr lvl="0"/>
            <a:r>
              <a:rPr lang="en-US" dirty="0"/>
              <a:t>Rename fields to be user friendly and easy-to-read</a:t>
            </a:r>
          </a:p>
          <a:p>
            <a:pPr lvl="0"/>
            <a:r>
              <a:rPr lang="en-US" dirty="0"/>
              <a:t>Hide fields that are not useful to reduce extract </a:t>
            </a:r>
            <a:r>
              <a:rPr lang="en-US" dirty="0" smtClean="0"/>
              <a:t>size</a:t>
            </a:r>
          </a:p>
          <a:p>
            <a:pPr lvl="0"/>
            <a:r>
              <a:rPr lang="en-US" dirty="0" smtClean="0"/>
              <a:t>Create calculations everyone has agreed on (One Version of Truth)</a:t>
            </a:r>
            <a:endParaRPr lang="en-US" dirty="0"/>
          </a:p>
        </p:txBody>
      </p:sp>
      <p:sp>
        <p:nvSpPr>
          <p:cNvPr id="6" name="Text Placeholder 1"/>
          <p:cNvSpPr>
            <a:spLocks noGrp="1"/>
          </p:cNvSpPr>
          <p:nvPr>
            <p:ph type="body" sz="quarter" idx="12"/>
          </p:nvPr>
        </p:nvSpPr>
        <p:spPr>
          <a:xfrm>
            <a:off x="710057" y="598699"/>
            <a:ext cx="13269094" cy="623248"/>
          </a:xfrm>
          <a:prstGeom prst="rect">
            <a:avLst/>
          </a:prstGeom>
        </p:spPr>
        <p:txBody>
          <a:bodyPr/>
          <a:lstStyle/>
          <a:p>
            <a:pPr defTabSz="1306169">
              <a:defRPr/>
            </a:pPr>
            <a:r>
              <a:rPr lang="en-US" dirty="0" smtClean="0">
                <a:ea typeface="+mn-ea"/>
              </a:rPr>
              <a:t>Data Feel and Experience</a:t>
            </a:r>
          </a:p>
        </p:txBody>
      </p:sp>
    </p:spTree>
    <p:extLst>
      <p:ext uri="{BB962C8B-B14F-4D97-AF65-F5344CB8AC3E}">
        <p14:creationId xmlns:p14="http://schemas.microsoft.com/office/powerpoint/2010/main" val="1111299327"/>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4"/>
          </p:nvPr>
        </p:nvSpPr>
        <p:spPr>
          <a:xfrm>
            <a:off x="704357" y="1893517"/>
            <a:ext cx="13274794" cy="3243965"/>
          </a:xfrm>
        </p:spPr>
        <p:txBody>
          <a:bodyPr/>
          <a:lstStyle/>
          <a:p>
            <a:pPr lvl="0"/>
            <a:r>
              <a:rPr lang="en-US" dirty="0" smtClean="0"/>
              <a:t>Create a ‘Master’ workbook to make changes </a:t>
            </a:r>
            <a:endParaRPr lang="en-US" dirty="0"/>
          </a:p>
          <a:p>
            <a:pPr lvl="0"/>
            <a:r>
              <a:rPr lang="en-US" dirty="0" smtClean="0"/>
              <a:t>Have a formal solution for who can make changes and how changes are approved</a:t>
            </a:r>
          </a:p>
          <a:p>
            <a:pPr lvl="1"/>
            <a:r>
              <a:rPr lang="en-US" dirty="0"/>
              <a:t>M</a:t>
            </a:r>
            <a:r>
              <a:rPr lang="en-US" dirty="0" smtClean="0"/>
              <a:t>ore </a:t>
            </a:r>
            <a:r>
              <a:rPr lang="en-US" dirty="0"/>
              <a:t>than just one person considers potential impacts before the data source is changed</a:t>
            </a:r>
            <a:endParaRPr lang="en-US" dirty="0" smtClean="0"/>
          </a:p>
          <a:p>
            <a:pPr lvl="1"/>
            <a:r>
              <a:rPr lang="en-US" dirty="0"/>
              <a:t>There are tradeoffs between allowing many to modify (which may require a more structured process) and having only a handful of analysts who can change (which can allow for quicker prototyping</a:t>
            </a:r>
          </a:p>
          <a:p>
            <a:pPr lvl="0"/>
            <a:r>
              <a:rPr lang="en-US" dirty="0" smtClean="0"/>
              <a:t>Make sure new fields get organized and commented properly</a:t>
            </a:r>
            <a:endParaRPr lang="en-US" dirty="0"/>
          </a:p>
        </p:txBody>
      </p:sp>
      <p:sp>
        <p:nvSpPr>
          <p:cNvPr id="6" name="Text Placeholder 1"/>
          <p:cNvSpPr>
            <a:spLocks noGrp="1"/>
          </p:cNvSpPr>
          <p:nvPr>
            <p:ph type="body" sz="quarter" idx="12"/>
          </p:nvPr>
        </p:nvSpPr>
        <p:spPr>
          <a:xfrm>
            <a:off x="710057" y="598699"/>
            <a:ext cx="13269094" cy="623248"/>
          </a:xfrm>
          <a:prstGeom prst="rect">
            <a:avLst/>
          </a:prstGeom>
        </p:spPr>
        <p:txBody>
          <a:bodyPr/>
          <a:lstStyle/>
          <a:p>
            <a:pPr defTabSz="1306169">
              <a:defRPr/>
            </a:pPr>
            <a:r>
              <a:rPr lang="en-US" dirty="0"/>
              <a:t>M</a:t>
            </a:r>
            <a:r>
              <a:rPr lang="en-US" dirty="0" smtClean="0"/>
              <a:t>aintenance </a:t>
            </a:r>
            <a:r>
              <a:rPr lang="en-US" dirty="0"/>
              <a:t>and </a:t>
            </a:r>
            <a:r>
              <a:rPr lang="en-US" dirty="0" smtClean="0"/>
              <a:t>Change </a:t>
            </a:r>
            <a:r>
              <a:rPr lang="en-US" dirty="0"/>
              <a:t>P</a:t>
            </a:r>
            <a:r>
              <a:rPr lang="en-US" dirty="0" smtClean="0"/>
              <a:t>rocess</a:t>
            </a:r>
            <a:endParaRPr lang="en-US" dirty="0" smtClean="0">
              <a:ea typeface="+mn-ea"/>
            </a:endParaRPr>
          </a:p>
        </p:txBody>
      </p:sp>
    </p:spTree>
    <p:extLst>
      <p:ext uri="{BB962C8B-B14F-4D97-AF65-F5344CB8AC3E}">
        <p14:creationId xmlns:p14="http://schemas.microsoft.com/office/powerpoint/2010/main" val="1998934704"/>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0070C0"/>
                </a:solidFill>
              </a:rPr>
              <a:t>When to use extracts vs. live connections?</a:t>
            </a:r>
            <a:endParaRPr lang="en-US" dirty="0">
              <a:solidFill>
                <a:srgbClr val="0070C0"/>
              </a:solidFill>
            </a:endParaRPr>
          </a:p>
        </p:txBody>
      </p:sp>
      <p:graphicFrame>
        <p:nvGraphicFramePr>
          <p:cNvPr id="5" name="Content Placeholder 3"/>
          <p:cNvGraphicFramePr>
            <a:graphicFrameLocks noGrp="1"/>
          </p:cNvGraphicFramePr>
          <p:nvPr>
            <p:ph idx="1"/>
            <p:extLst>
              <p:ext uri="{D42A27DB-BD31-4B8C-83A1-F6EECF244321}">
                <p14:modId xmlns:p14="http://schemas.microsoft.com/office/powerpoint/2010/main" val="3615011361"/>
              </p:ext>
            </p:extLst>
          </p:nvPr>
        </p:nvGraphicFramePr>
        <p:xfrm>
          <a:off x="2377440" y="1920240"/>
          <a:ext cx="11567160" cy="9217990"/>
        </p:xfrm>
        <a:graphic>
          <a:graphicData uri="http://schemas.openxmlformats.org/drawingml/2006/table">
            <a:tbl>
              <a:tblPr firstRow="1" bandRow="1">
                <a:tableStyleId>{5C22544A-7EE6-4342-B048-85BDC9FD1C3A}</a:tableStyleId>
              </a:tblPr>
              <a:tblGrid>
                <a:gridCol w="5783580">
                  <a:extLst>
                    <a:ext uri="{9D8B030D-6E8A-4147-A177-3AD203B41FA5}">
                      <a16:colId xmlns:a16="http://schemas.microsoft.com/office/drawing/2014/main" xmlns="" val="20000"/>
                    </a:ext>
                  </a:extLst>
                </a:gridCol>
                <a:gridCol w="5783580">
                  <a:extLst>
                    <a:ext uri="{9D8B030D-6E8A-4147-A177-3AD203B41FA5}">
                      <a16:colId xmlns:a16="http://schemas.microsoft.com/office/drawing/2014/main" xmlns="" val="20001"/>
                    </a:ext>
                  </a:extLst>
                </a:gridCol>
              </a:tblGrid>
              <a:tr h="1923517">
                <a:tc>
                  <a:txBody>
                    <a:bodyPr/>
                    <a:lstStyle/>
                    <a:p>
                      <a:r>
                        <a:rPr lang="en-US" sz="2400" dirty="0" smtClean="0">
                          <a:solidFill>
                            <a:schemeClr val="tx1"/>
                          </a:solidFill>
                        </a:rPr>
                        <a:t>	</a:t>
                      </a:r>
                      <a:r>
                        <a:rPr lang="en-US" sz="2800" dirty="0" smtClean="0">
                          <a:solidFill>
                            <a:srgbClr val="FF0000"/>
                          </a:solidFill>
                        </a:rPr>
                        <a:t>Extract</a:t>
                      </a:r>
                    </a:p>
                    <a:p>
                      <a:r>
                        <a:rPr lang="en-US" sz="2400" dirty="0" smtClean="0">
                          <a:solidFill>
                            <a:schemeClr val="tx1"/>
                          </a:solidFill>
                        </a:rPr>
                        <a:t>	</a:t>
                      </a:r>
                      <a:r>
                        <a:rPr lang="en-US" sz="2800" dirty="0" smtClean="0">
                          <a:solidFill>
                            <a:srgbClr val="FF0000"/>
                          </a:solidFill>
                        </a:rPr>
                        <a:t>Not recommended</a:t>
                      </a:r>
                    </a:p>
                    <a:p>
                      <a:endParaRPr lang="en-US" sz="2400" dirty="0">
                        <a:solidFill>
                          <a:schemeClr val="tx1"/>
                        </a:solidFill>
                      </a:endParaRPr>
                    </a:p>
                  </a:txBody>
                  <a:tcPr marL="109728" marR="109728" marT="54864" marB="5486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400" dirty="0" smtClean="0">
                          <a:solidFill>
                            <a:schemeClr val="tx1"/>
                          </a:solidFill>
                        </a:rPr>
                        <a:t>	</a:t>
                      </a:r>
                      <a:r>
                        <a:rPr lang="en-US" sz="2800" dirty="0" smtClean="0">
                          <a:solidFill>
                            <a:srgbClr val="00B050"/>
                          </a:solidFill>
                        </a:rPr>
                        <a:t>Extract</a:t>
                      </a:r>
                    </a:p>
                    <a:p>
                      <a:r>
                        <a:rPr lang="en-US" sz="2800" dirty="0" smtClean="0">
                          <a:solidFill>
                            <a:schemeClr val="tx1"/>
                          </a:solidFill>
                        </a:rPr>
                        <a:t>	</a:t>
                      </a:r>
                      <a:r>
                        <a:rPr lang="en-US" sz="2800" dirty="0" smtClean="0">
                          <a:solidFill>
                            <a:srgbClr val="00B050"/>
                          </a:solidFill>
                        </a:rPr>
                        <a:t>Recommended</a:t>
                      </a:r>
                      <a:endParaRPr lang="en-US" sz="2800" dirty="0">
                        <a:solidFill>
                          <a:srgbClr val="00B050"/>
                        </a:solidFill>
                      </a:endParaRPr>
                    </a:p>
                  </a:txBody>
                  <a:tcPr marL="109728" marR="109728" marT="54864" marB="5486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0"/>
                  </a:ext>
                </a:extLst>
              </a:tr>
              <a:tr h="1659026">
                <a:tc>
                  <a:txBody>
                    <a:bodyPr/>
                    <a:lstStyle/>
                    <a:p>
                      <a:pPr marL="285750" indent="-285750">
                        <a:buClr>
                          <a:schemeClr val="tx1"/>
                        </a:buClr>
                        <a:buFont typeface="Arial" panose="020B0604020202020204" pitchFamily="34" charset="0"/>
                        <a:buChar char="•"/>
                      </a:pPr>
                      <a:r>
                        <a:rPr lang="en-US" sz="2400" i="0" dirty="0" smtClean="0">
                          <a:solidFill>
                            <a:schemeClr val="tx1"/>
                          </a:solidFill>
                        </a:rPr>
                        <a:t>When need</a:t>
                      </a:r>
                      <a:r>
                        <a:rPr lang="en-US" sz="2400" i="0" baseline="0" dirty="0" smtClean="0">
                          <a:solidFill>
                            <a:schemeClr val="tx1"/>
                          </a:solidFill>
                        </a:rPr>
                        <a:t> to </a:t>
                      </a:r>
                      <a:r>
                        <a:rPr lang="en-US" sz="2400" i="0" baseline="0" dirty="0" smtClean="0">
                          <a:solidFill>
                            <a:schemeClr val="accent6">
                              <a:lumMod val="75000"/>
                            </a:schemeClr>
                          </a:solidFill>
                        </a:rPr>
                        <a:t>leverage database functionalities: </a:t>
                      </a:r>
                      <a:r>
                        <a:rPr lang="en-US" sz="2400" i="0" baseline="0" dirty="0" smtClean="0">
                          <a:solidFill>
                            <a:schemeClr val="tx1"/>
                          </a:solidFill>
                        </a:rPr>
                        <a:t>Balance resource usage by sessions</a:t>
                      </a:r>
                      <a:endParaRPr lang="en-US" sz="2400" i="0" dirty="0">
                        <a:solidFill>
                          <a:schemeClr val="tx1"/>
                        </a:solidFill>
                      </a:endParaRPr>
                    </a:p>
                  </a:txBody>
                  <a:tcPr marL="109728" marR="109728" marT="54864" marB="5486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indent="-285750">
                        <a:buClr>
                          <a:schemeClr val="tx1"/>
                        </a:buClr>
                        <a:buFont typeface="Arial" panose="020B0604020202020204" pitchFamily="34" charset="0"/>
                        <a:buChar char="•"/>
                      </a:pPr>
                      <a:r>
                        <a:rPr lang="en-US" sz="2400" dirty="0" smtClean="0">
                          <a:solidFill>
                            <a:schemeClr val="tx1"/>
                          </a:solidFill>
                        </a:rPr>
                        <a:t>When </a:t>
                      </a:r>
                      <a:r>
                        <a:rPr lang="en-US" sz="2400" dirty="0" smtClean="0">
                          <a:solidFill>
                            <a:schemeClr val="accent6">
                              <a:lumMod val="75000"/>
                            </a:schemeClr>
                          </a:solidFill>
                        </a:rPr>
                        <a:t>slow query execution </a:t>
                      </a:r>
                      <a:r>
                        <a:rPr lang="en-US" sz="2400" i="1" dirty="0" smtClean="0">
                          <a:solidFill>
                            <a:schemeClr val="bg1">
                              <a:lumMod val="50000"/>
                            </a:schemeClr>
                          </a:solidFill>
                        </a:rPr>
                        <a:t>(slow</a:t>
                      </a:r>
                      <a:r>
                        <a:rPr lang="en-US" sz="2400" i="1" baseline="0" dirty="0" smtClean="0">
                          <a:solidFill>
                            <a:schemeClr val="bg1">
                              <a:lumMod val="50000"/>
                            </a:schemeClr>
                          </a:solidFill>
                        </a:rPr>
                        <a:t> database)</a:t>
                      </a:r>
                      <a:endParaRPr lang="en-US" sz="2400" i="1" dirty="0" smtClean="0">
                        <a:solidFill>
                          <a:schemeClr val="bg1">
                            <a:lumMod val="50000"/>
                          </a:schemeClr>
                        </a:solidFill>
                      </a:endParaRPr>
                    </a:p>
                  </a:txBody>
                  <a:tcPr marL="109728" marR="109728" marT="54864" marB="5486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1"/>
                  </a:ext>
                </a:extLst>
              </a:tr>
              <a:tr h="884377">
                <a:tc>
                  <a:txBody>
                    <a:bodyPr/>
                    <a:lstStyle/>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400" i="0" dirty="0" smtClean="0">
                          <a:solidFill>
                            <a:schemeClr val="tx1"/>
                          </a:solidFill>
                        </a:rPr>
                        <a:t>When workbook uses </a:t>
                      </a:r>
                      <a:r>
                        <a:rPr lang="en-US" sz="2400" i="0" dirty="0" smtClean="0">
                          <a:solidFill>
                            <a:schemeClr val="accent6">
                              <a:lumMod val="75000"/>
                            </a:schemeClr>
                          </a:solidFill>
                        </a:rPr>
                        <a:t>pass-through RAWSQL </a:t>
                      </a:r>
                      <a:r>
                        <a:rPr lang="en-US" sz="2400" i="0" dirty="0" smtClean="0">
                          <a:solidFill>
                            <a:schemeClr val="tx1"/>
                          </a:solidFill>
                        </a:rPr>
                        <a:t>functions</a:t>
                      </a:r>
                    </a:p>
                  </a:txBody>
                  <a:tcPr marL="109728" marR="109728" marT="54864" marB="5486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indent="-285750">
                        <a:buFont typeface="Arial" panose="020B0604020202020204" pitchFamily="34" charset="0"/>
                        <a:buChar char="•"/>
                      </a:pPr>
                      <a:r>
                        <a:rPr lang="en-US" sz="2400" dirty="0" smtClean="0">
                          <a:solidFill>
                            <a:schemeClr val="tx1"/>
                          </a:solidFill>
                        </a:rPr>
                        <a:t>When using</a:t>
                      </a:r>
                      <a:r>
                        <a:rPr lang="en-US" sz="2400" baseline="0" dirty="0" smtClean="0">
                          <a:solidFill>
                            <a:schemeClr val="tx1"/>
                          </a:solidFill>
                        </a:rPr>
                        <a:t> </a:t>
                      </a:r>
                      <a:r>
                        <a:rPr lang="en-US" sz="2400" b="0" baseline="0" dirty="0" smtClean="0">
                          <a:solidFill>
                            <a:schemeClr val="accent6">
                              <a:lumMod val="75000"/>
                            </a:schemeClr>
                          </a:solidFill>
                        </a:rPr>
                        <a:t>Custom SQL</a:t>
                      </a:r>
                    </a:p>
                  </a:txBody>
                  <a:tcPr marL="109728" marR="109728" marT="54864" marB="5486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2"/>
                  </a:ext>
                </a:extLst>
              </a:tr>
              <a:tr h="884377">
                <a:tc>
                  <a:txBody>
                    <a:bodyPr/>
                    <a:lstStyle/>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400" i="0" dirty="0" smtClean="0">
                          <a:solidFill>
                            <a:schemeClr val="tx1"/>
                          </a:solidFill>
                        </a:rPr>
                        <a:t>When</a:t>
                      </a:r>
                      <a:r>
                        <a:rPr lang="en-US" sz="2400" i="1" baseline="0" dirty="0" smtClean="0">
                          <a:solidFill>
                            <a:schemeClr val="tx1"/>
                          </a:solidFill>
                        </a:rPr>
                        <a:t> </a:t>
                      </a:r>
                      <a:r>
                        <a:rPr lang="en-US" sz="2400" i="0" baseline="0" dirty="0" smtClean="0">
                          <a:solidFill>
                            <a:schemeClr val="accent6">
                              <a:lumMod val="75000"/>
                            </a:schemeClr>
                          </a:solidFill>
                        </a:rPr>
                        <a:t>Real-Time analysis</a:t>
                      </a:r>
                      <a:r>
                        <a:rPr lang="en-US" sz="2400" i="0" baseline="0" dirty="0" smtClean="0">
                          <a:solidFill>
                            <a:schemeClr val="tx1"/>
                          </a:solidFill>
                        </a:rPr>
                        <a:t> is required.</a:t>
                      </a:r>
                      <a:endParaRPr lang="en-US" sz="2400" i="0" dirty="0" smtClean="0">
                        <a:solidFill>
                          <a:schemeClr val="tx1"/>
                        </a:solidFill>
                      </a:endParaRPr>
                    </a:p>
                  </a:txBody>
                  <a:tcPr marL="109728" marR="109728" marT="54864" marB="5486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indent="-285750">
                        <a:buFont typeface="Arial" panose="020B0604020202020204" pitchFamily="34" charset="0"/>
                        <a:buChar char="•"/>
                      </a:pPr>
                      <a:r>
                        <a:rPr lang="en-US" sz="2400" dirty="0" smtClean="0">
                          <a:solidFill>
                            <a:schemeClr val="tx1"/>
                          </a:solidFill>
                        </a:rPr>
                        <a:t>When</a:t>
                      </a:r>
                      <a:r>
                        <a:rPr lang="en-US" sz="2400" baseline="0" dirty="0" smtClean="0">
                          <a:solidFill>
                            <a:schemeClr val="tx1"/>
                          </a:solidFill>
                        </a:rPr>
                        <a:t> </a:t>
                      </a:r>
                      <a:r>
                        <a:rPr lang="en-US" sz="2400" baseline="0" dirty="0" smtClean="0">
                          <a:solidFill>
                            <a:schemeClr val="accent6">
                              <a:lumMod val="75000"/>
                            </a:schemeClr>
                          </a:solidFill>
                        </a:rPr>
                        <a:t>Offline analysis</a:t>
                      </a:r>
                      <a:r>
                        <a:rPr lang="en-US" sz="2400" baseline="0" dirty="0" smtClean="0">
                          <a:solidFill>
                            <a:schemeClr val="tx1"/>
                          </a:solidFill>
                        </a:rPr>
                        <a:t> is required</a:t>
                      </a:r>
                    </a:p>
                  </a:txBody>
                  <a:tcPr marL="109728" marR="109728" marT="54864" marB="5486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3"/>
                  </a:ext>
                </a:extLst>
              </a:tr>
              <a:tr h="1710614">
                <a:tc>
                  <a:txBody>
                    <a:bodyPr/>
                    <a:lstStyle/>
                    <a:p>
                      <a:pPr marL="285750" indent="-285750">
                        <a:buFont typeface="Arial" panose="020B0604020202020204" pitchFamily="34" charset="0"/>
                        <a:buChar char="•"/>
                      </a:pPr>
                      <a:r>
                        <a:rPr lang="en-US" sz="2400" dirty="0" smtClean="0">
                          <a:solidFill>
                            <a:schemeClr val="tx1"/>
                          </a:solidFill>
                        </a:rPr>
                        <a:t>When </a:t>
                      </a:r>
                      <a:r>
                        <a:rPr lang="en-US" sz="2400" dirty="0" smtClean="0">
                          <a:solidFill>
                            <a:schemeClr val="accent6">
                              <a:lumMod val="75000"/>
                            </a:schemeClr>
                          </a:solidFill>
                        </a:rPr>
                        <a:t>Robust user-level</a:t>
                      </a:r>
                      <a:r>
                        <a:rPr lang="en-US" sz="2400" baseline="0" dirty="0" smtClean="0">
                          <a:solidFill>
                            <a:schemeClr val="accent6">
                              <a:lumMod val="75000"/>
                            </a:schemeClr>
                          </a:solidFill>
                        </a:rPr>
                        <a:t> </a:t>
                      </a:r>
                      <a:r>
                        <a:rPr lang="en-US" sz="2400" dirty="0" smtClean="0">
                          <a:solidFill>
                            <a:schemeClr val="accent6">
                              <a:lumMod val="75000"/>
                            </a:schemeClr>
                          </a:solidFill>
                        </a:rPr>
                        <a:t>security</a:t>
                      </a:r>
                      <a:r>
                        <a:rPr lang="en-US" sz="2400" dirty="0" smtClean="0">
                          <a:solidFill>
                            <a:schemeClr val="tx1"/>
                          </a:solidFill>
                        </a:rPr>
                        <a:t> is required </a:t>
                      </a:r>
                      <a:r>
                        <a:rPr lang="en-US" sz="2800" dirty="0" smtClean="0"/>
                        <a:t> </a:t>
                      </a:r>
                      <a:r>
                        <a:rPr lang="en-US" sz="2000" i="1" dirty="0" smtClean="0">
                          <a:solidFill>
                            <a:schemeClr val="bg1">
                              <a:lumMod val="50000"/>
                            </a:schemeClr>
                          </a:solidFill>
                        </a:rPr>
                        <a:t>̶  </a:t>
                      </a:r>
                      <a:r>
                        <a:rPr lang="en-US" sz="2400" i="1" dirty="0" smtClean="0">
                          <a:solidFill>
                            <a:schemeClr val="bg1">
                              <a:lumMod val="50000"/>
                            </a:schemeClr>
                          </a:solidFill>
                        </a:rPr>
                        <a:t>except</a:t>
                      </a:r>
                      <a:r>
                        <a:rPr lang="en-US" sz="2400" i="1" baseline="0" dirty="0" smtClean="0">
                          <a:solidFill>
                            <a:schemeClr val="bg1">
                              <a:lumMod val="50000"/>
                            </a:schemeClr>
                          </a:solidFill>
                        </a:rPr>
                        <a:t> </a:t>
                      </a:r>
                      <a:r>
                        <a:rPr lang="en-US" sz="2400" i="1" dirty="0" smtClean="0">
                          <a:solidFill>
                            <a:schemeClr val="bg1">
                              <a:lumMod val="50000"/>
                            </a:schemeClr>
                          </a:solidFill>
                        </a:rPr>
                        <a:t>extracts that have been published to Tableau Server</a:t>
                      </a:r>
                      <a:endParaRPr lang="en-US" sz="2400" i="1" dirty="0">
                        <a:solidFill>
                          <a:schemeClr val="bg1">
                            <a:lumMod val="50000"/>
                          </a:schemeClr>
                        </a:solidFill>
                      </a:endParaRPr>
                    </a:p>
                  </a:txBody>
                  <a:tcPr marL="109728" marR="109728" marT="54864" marB="5486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400" dirty="0" smtClean="0">
                          <a:solidFill>
                            <a:schemeClr val="tx1"/>
                          </a:solidFill>
                        </a:rPr>
                        <a:t>When </a:t>
                      </a:r>
                      <a:r>
                        <a:rPr lang="en-US" sz="2400" dirty="0" smtClean="0">
                          <a:solidFill>
                            <a:schemeClr val="accent6">
                              <a:lumMod val="75000"/>
                            </a:schemeClr>
                          </a:solidFill>
                        </a:rPr>
                        <a:t>Additional functionalities </a:t>
                      </a:r>
                      <a:r>
                        <a:rPr lang="en-US" sz="2400" baseline="0" dirty="0" smtClean="0">
                          <a:solidFill>
                            <a:schemeClr val="tx1"/>
                          </a:solidFill>
                        </a:rPr>
                        <a:t>(set, rank, distinct, median) are needed. </a:t>
                      </a:r>
                      <a:r>
                        <a:rPr lang="en-US" sz="2400" i="1" baseline="0" dirty="0" smtClean="0">
                          <a:solidFill>
                            <a:schemeClr val="tx1"/>
                          </a:solidFill>
                        </a:rPr>
                        <a:t>(</a:t>
                      </a:r>
                      <a:r>
                        <a:rPr lang="en-US" sz="2400" i="1" baseline="0" dirty="0" smtClean="0">
                          <a:solidFill>
                            <a:schemeClr val="accent6">
                              <a:lumMod val="75000"/>
                            </a:schemeClr>
                          </a:solidFill>
                        </a:rPr>
                        <a:t>MS JET Driver</a:t>
                      </a:r>
                      <a:r>
                        <a:rPr lang="en-US" sz="2400" i="1" baseline="0" dirty="0" smtClean="0">
                          <a:solidFill>
                            <a:schemeClr val="tx1"/>
                          </a:solidFill>
                        </a:rPr>
                        <a:t>)</a:t>
                      </a:r>
                      <a:endParaRPr lang="en-US" sz="2400" i="1" dirty="0">
                        <a:solidFill>
                          <a:schemeClr val="tx1"/>
                        </a:solidFill>
                      </a:endParaRPr>
                    </a:p>
                  </a:txBody>
                  <a:tcPr marL="109728" marR="109728" marT="54864" marB="5486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4"/>
                  </a:ext>
                </a:extLst>
              </a:tr>
              <a:tr h="1271702">
                <a:tc>
                  <a:txBody>
                    <a:bodyPr/>
                    <a:lstStyle/>
                    <a:p>
                      <a:pPr marL="285750" indent="-285750">
                        <a:buFont typeface="Arial" panose="020B0604020202020204" pitchFamily="34" charset="0"/>
                        <a:buChar char="•"/>
                      </a:pPr>
                      <a:r>
                        <a:rPr lang="en-US" sz="2400" dirty="0" smtClean="0">
                          <a:solidFill>
                            <a:schemeClr val="tx1"/>
                          </a:solidFill>
                        </a:rPr>
                        <a:t>When </a:t>
                      </a:r>
                      <a:r>
                        <a:rPr lang="en-US" sz="2400" dirty="0" smtClean="0">
                          <a:solidFill>
                            <a:schemeClr val="accent6">
                              <a:lumMod val="75000"/>
                            </a:schemeClr>
                          </a:solidFill>
                        </a:rPr>
                        <a:t>massive data set </a:t>
                      </a:r>
                      <a:r>
                        <a:rPr lang="en-US" sz="2400" dirty="0" smtClean="0">
                          <a:solidFill>
                            <a:schemeClr val="tx1"/>
                          </a:solidFill>
                        </a:rPr>
                        <a:t>is needed.</a:t>
                      </a:r>
                    </a:p>
                    <a:p>
                      <a:r>
                        <a:rPr lang="en-US" sz="2400" i="1" dirty="0" smtClean="0">
                          <a:solidFill>
                            <a:schemeClr val="tx1"/>
                          </a:solidFill>
                        </a:rPr>
                        <a:t>     (</a:t>
                      </a:r>
                      <a:r>
                        <a:rPr lang="en-US" sz="2400" i="1" dirty="0" smtClean="0">
                          <a:solidFill>
                            <a:schemeClr val="bg1">
                              <a:lumMod val="50000"/>
                            </a:schemeClr>
                          </a:solidFill>
                        </a:rPr>
                        <a:t>millions or billions</a:t>
                      </a:r>
                      <a:r>
                        <a:rPr lang="en-US" sz="2400" i="1" baseline="0" dirty="0" smtClean="0">
                          <a:solidFill>
                            <a:schemeClr val="bg1">
                              <a:lumMod val="50000"/>
                            </a:schemeClr>
                          </a:solidFill>
                        </a:rPr>
                        <a:t> of rows)</a:t>
                      </a:r>
                      <a:endParaRPr lang="en-US" sz="2400" i="1" dirty="0">
                        <a:solidFill>
                          <a:schemeClr val="bg1">
                            <a:lumMod val="50000"/>
                          </a:schemeClr>
                        </a:solidFill>
                      </a:endParaRPr>
                    </a:p>
                  </a:txBody>
                  <a:tcPr marL="109728" marR="109728" marT="54864" marB="5486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400" dirty="0" smtClean="0">
                          <a:solidFill>
                            <a:schemeClr val="tx1"/>
                          </a:solidFill>
                        </a:rPr>
                        <a:t>When </a:t>
                      </a:r>
                      <a:r>
                        <a:rPr lang="en-US" sz="2400" dirty="0" smtClean="0">
                          <a:solidFill>
                            <a:schemeClr val="accent6">
                              <a:lumMod val="75000"/>
                            </a:schemeClr>
                          </a:solidFill>
                        </a:rPr>
                        <a:t>smaller</a:t>
                      </a:r>
                      <a:r>
                        <a:rPr lang="en-US" sz="2400" baseline="0" dirty="0" smtClean="0">
                          <a:solidFill>
                            <a:schemeClr val="accent6">
                              <a:lumMod val="75000"/>
                            </a:schemeClr>
                          </a:solidFill>
                        </a:rPr>
                        <a:t> data set</a:t>
                      </a:r>
                      <a:r>
                        <a:rPr lang="en-US" sz="2400" baseline="0" dirty="0" smtClean="0">
                          <a:solidFill>
                            <a:schemeClr val="tx1"/>
                          </a:solidFill>
                        </a:rPr>
                        <a:t> is needed </a:t>
                      </a:r>
                      <a:r>
                        <a:rPr lang="en-US" sz="2400" i="1" baseline="0" dirty="0" smtClean="0">
                          <a:solidFill>
                            <a:schemeClr val="bg1">
                              <a:lumMod val="50000"/>
                            </a:schemeClr>
                          </a:solidFill>
                        </a:rPr>
                        <a:t>(fewer columns/rows, aggregation)</a:t>
                      </a:r>
                      <a:endParaRPr lang="en-US" sz="2400" i="1" dirty="0">
                        <a:solidFill>
                          <a:schemeClr val="bg1">
                            <a:lumMod val="50000"/>
                          </a:schemeClr>
                        </a:solidFill>
                      </a:endParaRPr>
                    </a:p>
                  </a:txBody>
                  <a:tcPr marL="109728" marR="109728" marT="54864" marB="5486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5"/>
                  </a:ext>
                </a:extLst>
              </a:tr>
              <a:tr h="884377">
                <a:tc>
                  <a:txBody>
                    <a:bodyPr/>
                    <a:lstStyle/>
                    <a:p>
                      <a:endParaRPr lang="en-US" sz="2400" i="1" dirty="0">
                        <a:solidFill>
                          <a:schemeClr val="tx1"/>
                        </a:solidFill>
                      </a:endParaRPr>
                    </a:p>
                  </a:txBody>
                  <a:tcPr marL="109728" marR="109728" marT="54864" marB="5486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400" baseline="0" dirty="0" smtClean="0">
                          <a:solidFill>
                            <a:schemeClr val="tx1"/>
                          </a:solidFill>
                        </a:rPr>
                        <a:t>When using </a:t>
                      </a:r>
                      <a:r>
                        <a:rPr lang="en-US" sz="2400" baseline="0" dirty="0" smtClean="0">
                          <a:solidFill>
                            <a:schemeClr val="accent6">
                              <a:lumMod val="75000"/>
                            </a:schemeClr>
                          </a:solidFill>
                        </a:rPr>
                        <a:t>Tableau Online</a:t>
                      </a:r>
                      <a:r>
                        <a:rPr lang="en-US" sz="2400" baseline="0" dirty="0" smtClean="0">
                          <a:solidFill>
                            <a:schemeClr val="tx1"/>
                          </a:solidFill>
                        </a:rPr>
                        <a:t> or </a:t>
                      </a:r>
                      <a:r>
                        <a:rPr lang="en-US" sz="2400" baseline="0" dirty="0" smtClean="0">
                          <a:solidFill>
                            <a:schemeClr val="accent6">
                              <a:lumMod val="75000"/>
                            </a:schemeClr>
                          </a:solidFill>
                        </a:rPr>
                        <a:t>Reader</a:t>
                      </a:r>
                      <a:endParaRPr lang="en-US" sz="2400" dirty="0" smtClean="0">
                        <a:solidFill>
                          <a:schemeClr val="accent6">
                            <a:lumMod val="75000"/>
                          </a:schemeClr>
                        </a:solidFill>
                      </a:endParaRPr>
                    </a:p>
                  </a:txBody>
                  <a:tcPr marL="109728" marR="109728" marT="54864" marB="5486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6"/>
                  </a:ext>
                </a:extLst>
              </a:tr>
            </a:tbl>
          </a:graphicData>
        </a:graphic>
      </p:graphicFrame>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77440" y="1920240"/>
            <a:ext cx="1027390" cy="1097280"/>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15200" y="1920240"/>
            <a:ext cx="1025071" cy="1087831"/>
          </a:xfrm>
          <a:prstGeom prst="rect">
            <a:avLst/>
          </a:prstGeom>
        </p:spPr>
      </p:pic>
    </p:spTree>
    <p:extLst>
      <p:ext uri="{BB962C8B-B14F-4D97-AF65-F5344CB8AC3E}">
        <p14:creationId xmlns:p14="http://schemas.microsoft.com/office/powerpoint/2010/main" val="3472394741"/>
      </p:ext>
    </p:extLst>
  </p:cSld>
  <p:clrMapOvr>
    <a:masterClrMapping/>
  </p:clrMapOvr>
  <p:transition>
    <p:fade/>
  </p:transition>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solidFill>
                  <a:srgbClr val="0070C0"/>
                </a:solidFill>
              </a:rPr>
              <a:t>Extracts: Best Practices</a:t>
            </a:r>
          </a:p>
        </p:txBody>
      </p:sp>
      <p:sp>
        <p:nvSpPr>
          <p:cNvPr id="3" name="Content Placeholder 2"/>
          <p:cNvSpPr>
            <a:spLocks noGrp="1"/>
          </p:cNvSpPr>
          <p:nvPr>
            <p:ph idx="1"/>
          </p:nvPr>
        </p:nvSpPr>
        <p:spPr>
          <a:xfrm>
            <a:off x="506652" y="1606539"/>
            <a:ext cx="6915850" cy="3252650"/>
          </a:xfrm>
        </p:spPr>
        <p:txBody>
          <a:bodyPr>
            <a:normAutofit/>
          </a:bodyPr>
          <a:lstStyle/>
          <a:p>
            <a:pPr>
              <a:buClr>
                <a:schemeClr val="tx1"/>
              </a:buClr>
            </a:pPr>
            <a:r>
              <a:rPr lang="en-US" sz="3120" dirty="0">
                <a:solidFill>
                  <a:schemeClr val="accent6">
                    <a:lumMod val="75000"/>
                  </a:schemeClr>
                </a:solidFill>
              </a:rPr>
              <a:t>Hide </a:t>
            </a:r>
            <a:r>
              <a:rPr lang="en-US" sz="3120" dirty="0">
                <a:solidFill>
                  <a:schemeClr val="accent6">
                    <a:lumMod val="75000"/>
                  </a:schemeClr>
                </a:solidFill>
              </a:rPr>
              <a:t>unused fields </a:t>
            </a:r>
            <a:r>
              <a:rPr lang="en-US" sz="3120" dirty="0"/>
              <a:t> </a:t>
            </a:r>
            <a:r>
              <a:rPr lang="en-US" sz="2400" i="1" dirty="0">
                <a:solidFill>
                  <a:schemeClr val="bg1">
                    <a:lumMod val="50000"/>
                  </a:schemeClr>
                </a:solidFill>
              </a:rPr>
              <a:t>̶  it reduces columns in the extract</a:t>
            </a:r>
          </a:p>
          <a:p>
            <a:pPr>
              <a:buClr>
                <a:schemeClr val="tx1"/>
              </a:buClr>
            </a:pPr>
            <a:endParaRPr lang="en-US" sz="3120" dirty="0"/>
          </a:p>
          <a:p>
            <a:pPr>
              <a:buClr>
                <a:schemeClr val="tx1"/>
              </a:buClr>
            </a:pPr>
            <a:r>
              <a:rPr lang="en-US" sz="3120" dirty="0">
                <a:solidFill>
                  <a:schemeClr val="accent6">
                    <a:lumMod val="75000"/>
                  </a:schemeClr>
                </a:solidFill>
              </a:rPr>
              <a:t>Aggregate</a:t>
            </a:r>
            <a:r>
              <a:rPr lang="en-US" sz="3120" dirty="0"/>
              <a:t>  </a:t>
            </a:r>
            <a:r>
              <a:rPr lang="en-US" sz="2400" i="1" dirty="0">
                <a:solidFill>
                  <a:schemeClr val="bg1">
                    <a:lumMod val="50000"/>
                  </a:schemeClr>
                </a:solidFill>
              </a:rPr>
              <a:t>̶  it decreases data extract size while retaining necessary level of detail</a:t>
            </a:r>
          </a:p>
        </p:txBody>
      </p:sp>
      <p:pic>
        <p:nvPicPr>
          <p:cNvPr id="4" name="Picture 3"/>
          <p:cNvPicPr>
            <a:picLocks noChangeAspect="1"/>
          </p:cNvPicPr>
          <p:nvPr/>
        </p:nvPicPr>
        <p:blipFill>
          <a:blip r:embed="rId2"/>
          <a:stretch>
            <a:fillRect/>
          </a:stretch>
        </p:blipFill>
        <p:spPr>
          <a:xfrm>
            <a:off x="8618471" y="1920243"/>
            <a:ext cx="4122802" cy="4350871"/>
          </a:xfrm>
          <a:prstGeom prst="rect">
            <a:avLst/>
          </a:prstGeom>
        </p:spPr>
      </p:pic>
      <p:grpSp>
        <p:nvGrpSpPr>
          <p:cNvPr id="5" name="Group 4"/>
          <p:cNvGrpSpPr/>
          <p:nvPr/>
        </p:nvGrpSpPr>
        <p:grpSpPr>
          <a:xfrm>
            <a:off x="1101978" y="4481381"/>
            <a:ext cx="6918510" cy="3349893"/>
            <a:chOff x="5916658" y="1380931"/>
            <a:chExt cx="5765425" cy="2791578"/>
          </a:xfrm>
        </p:grpSpPr>
        <p:graphicFrame>
          <p:nvGraphicFramePr>
            <p:cNvPr id="6" name="Chart 5"/>
            <p:cNvGraphicFramePr/>
            <p:nvPr>
              <p:extLst/>
            </p:nvPr>
          </p:nvGraphicFramePr>
          <p:xfrm>
            <a:off x="6242180" y="1577930"/>
            <a:ext cx="5327779" cy="2191637"/>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Box 6"/>
            <p:cNvSpPr txBox="1"/>
            <p:nvPr/>
          </p:nvSpPr>
          <p:spPr>
            <a:xfrm>
              <a:off x="7595119" y="3769567"/>
              <a:ext cx="1751547" cy="402942"/>
            </a:xfrm>
            <a:prstGeom prst="rect">
              <a:avLst/>
            </a:prstGeom>
            <a:noFill/>
          </p:spPr>
          <p:txBody>
            <a:bodyPr wrap="none" rtlCol="0">
              <a:spAutoFit/>
            </a:bodyPr>
            <a:lstStyle/>
            <a:p>
              <a:r>
                <a:rPr lang="en-US" sz="2542" dirty="0"/>
                <a:t># of Columns</a:t>
              </a:r>
              <a:endParaRPr lang="en-US" sz="2542" dirty="0"/>
            </a:p>
          </p:txBody>
        </p:sp>
        <p:sp>
          <p:nvSpPr>
            <p:cNvPr id="8" name="TextBox 7"/>
            <p:cNvSpPr txBox="1"/>
            <p:nvPr/>
          </p:nvSpPr>
          <p:spPr>
            <a:xfrm rot="16200000">
              <a:off x="5263728" y="2472276"/>
              <a:ext cx="1708801" cy="402942"/>
            </a:xfrm>
            <a:prstGeom prst="rect">
              <a:avLst/>
            </a:prstGeom>
            <a:noFill/>
          </p:spPr>
          <p:txBody>
            <a:bodyPr wrap="none" rtlCol="0">
              <a:spAutoFit/>
            </a:bodyPr>
            <a:lstStyle/>
            <a:p>
              <a:r>
                <a:rPr lang="en-US" sz="2542" dirty="0"/>
                <a:t>Performance</a:t>
              </a:r>
              <a:endParaRPr lang="en-US" sz="2542" dirty="0"/>
            </a:p>
          </p:txBody>
        </p:sp>
        <p:cxnSp>
          <p:nvCxnSpPr>
            <p:cNvPr id="9" name="Straight Connector 8"/>
            <p:cNvCxnSpPr/>
            <p:nvPr/>
          </p:nvCxnSpPr>
          <p:spPr>
            <a:xfrm>
              <a:off x="9535886" y="1707502"/>
              <a:ext cx="37322" cy="1931437"/>
            </a:xfrm>
            <a:prstGeom prst="line">
              <a:avLst/>
            </a:prstGeom>
            <a:ln w="25400"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10" name="Dodecagon 9"/>
            <p:cNvSpPr/>
            <p:nvPr/>
          </p:nvSpPr>
          <p:spPr>
            <a:xfrm>
              <a:off x="9223310" y="1380931"/>
              <a:ext cx="699796" cy="471116"/>
            </a:xfrm>
            <a:prstGeom prst="dodecagon">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42" dirty="0"/>
                <a:t>65</a:t>
              </a:r>
              <a:endParaRPr lang="en-US" sz="2542" dirty="0"/>
            </a:p>
          </p:txBody>
        </p:sp>
        <p:sp>
          <p:nvSpPr>
            <p:cNvPr id="11" name="Right Arrow 10"/>
            <p:cNvSpPr/>
            <p:nvPr/>
          </p:nvSpPr>
          <p:spPr>
            <a:xfrm>
              <a:off x="6587412" y="1777669"/>
              <a:ext cx="2635898" cy="172696"/>
            </a:xfrm>
            <a:prstGeom prst="rightArrow">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42"/>
            </a:p>
          </p:txBody>
        </p:sp>
        <p:sp>
          <p:nvSpPr>
            <p:cNvPr id="12" name="Right Arrow 11"/>
            <p:cNvSpPr/>
            <p:nvPr/>
          </p:nvSpPr>
          <p:spPr>
            <a:xfrm rot="2506054">
              <a:off x="9473824" y="2605670"/>
              <a:ext cx="2208259" cy="176767"/>
            </a:xfrm>
            <a:prstGeom prst="rightArrow">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42"/>
            </a:p>
          </p:txBody>
        </p:sp>
      </p:grpSp>
    </p:spTree>
    <p:extLst>
      <p:ext uri="{BB962C8B-B14F-4D97-AF65-F5344CB8AC3E}">
        <p14:creationId xmlns:p14="http://schemas.microsoft.com/office/powerpoint/2010/main" val="1118179235"/>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70C0"/>
                </a:solidFill>
              </a:rPr>
              <a:t>Things to know about queries</a:t>
            </a:r>
            <a:endParaRPr lang="en-US" dirty="0">
              <a:solidFill>
                <a:srgbClr val="0070C0"/>
              </a:solidFill>
            </a:endParaRPr>
          </a:p>
        </p:txBody>
      </p:sp>
      <p:sp>
        <p:nvSpPr>
          <p:cNvPr id="3" name="Content Placeholder 2"/>
          <p:cNvSpPr>
            <a:spLocks noGrp="1"/>
          </p:cNvSpPr>
          <p:nvPr>
            <p:ph idx="1"/>
          </p:nvPr>
        </p:nvSpPr>
        <p:spPr>
          <a:xfrm>
            <a:off x="731520" y="1858659"/>
            <a:ext cx="8819294" cy="1207703"/>
          </a:xfrm>
        </p:spPr>
        <p:txBody>
          <a:bodyPr/>
          <a:lstStyle/>
          <a:p>
            <a:pPr>
              <a:buClr>
                <a:schemeClr val="tx1"/>
              </a:buClr>
            </a:pPr>
            <a:r>
              <a:rPr lang="en-US" sz="3120" dirty="0">
                <a:solidFill>
                  <a:schemeClr val="accent6">
                    <a:lumMod val="75000"/>
                  </a:schemeClr>
                </a:solidFill>
              </a:rPr>
              <a:t>Query </a:t>
            </a:r>
            <a:r>
              <a:rPr lang="en-US" sz="3120" dirty="0">
                <a:solidFill>
                  <a:schemeClr val="accent6">
                    <a:lumMod val="75000"/>
                  </a:schemeClr>
                </a:solidFill>
              </a:rPr>
              <a:t>performance </a:t>
            </a:r>
            <a:r>
              <a:rPr lang="en-US" sz="3120" dirty="0"/>
              <a:t>can be </a:t>
            </a:r>
            <a:r>
              <a:rPr lang="en-US" sz="3120" dirty="0">
                <a:solidFill>
                  <a:schemeClr val="accent6">
                    <a:lumMod val="75000"/>
                  </a:schemeClr>
                </a:solidFill>
              </a:rPr>
              <a:t>recorded</a:t>
            </a:r>
          </a:p>
          <a:p>
            <a:r>
              <a:rPr lang="en-US" sz="1920" dirty="0"/>
              <a:t>	Use </a:t>
            </a:r>
            <a:r>
              <a:rPr lang="en-US" sz="1920" dirty="0"/>
              <a:t>this information to see where improvements could be made</a:t>
            </a:r>
          </a:p>
        </p:txBody>
      </p:sp>
      <p:pic>
        <p:nvPicPr>
          <p:cNvPr id="4" name="Picture 3"/>
          <p:cNvPicPr>
            <a:picLocks noChangeAspect="1"/>
          </p:cNvPicPr>
          <p:nvPr/>
        </p:nvPicPr>
        <p:blipFill>
          <a:blip r:embed="rId2"/>
          <a:stretch>
            <a:fillRect/>
          </a:stretch>
        </p:blipFill>
        <p:spPr>
          <a:xfrm>
            <a:off x="1649349" y="3774601"/>
            <a:ext cx="4309110" cy="2994660"/>
          </a:xfrm>
          <a:prstGeom prst="rect">
            <a:avLst/>
          </a:prstGeom>
        </p:spPr>
      </p:pic>
      <p:pic>
        <p:nvPicPr>
          <p:cNvPr id="5" name="Picture 4"/>
          <p:cNvPicPr>
            <a:picLocks noChangeAspect="1"/>
          </p:cNvPicPr>
          <p:nvPr/>
        </p:nvPicPr>
        <p:blipFill>
          <a:blip r:embed="rId3"/>
          <a:stretch>
            <a:fillRect/>
          </a:stretch>
        </p:blipFill>
        <p:spPr>
          <a:xfrm>
            <a:off x="7763152" y="3671731"/>
            <a:ext cx="4011930" cy="3200400"/>
          </a:xfrm>
          <a:prstGeom prst="rect">
            <a:avLst/>
          </a:prstGeom>
        </p:spPr>
      </p:pic>
    </p:spTree>
    <p:extLst>
      <p:ext uri="{BB962C8B-B14F-4D97-AF65-F5344CB8AC3E}">
        <p14:creationId xmlns:p14="http://schemas.microsoft.com/office/powerpoint/2010/main" val="1941235068"/>
      </p:ext>
    </p:extLst>
  </p:cSld>
  <p:clrMapOvr>
    <a:masterClrMapping/>
  </p:clrMapOvr>
  <p:transition>
    <p:fade/>
  </p:transition>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286000" y="520952"/>
            <a:ext cx="9996542" cy="2308324"/>
          </a:xfrm>
          <a:prstGeom prst="rect">
            <a:avLst/>
          </a:prstGeom>
          <a:noFill/>
        </p:spPr>
        <p:txBody>
          <a:bodyPr wrap="square" rtlCol="0">
            <a:spAutoFit/>
          </a:bodyPr>
          <a:lstStyle/>
          <a:p>
            <a:r>
              <a:rPr lang="en-US" sz="4800" dirty="0"/>
              <a:t>Blending</a:t>
            </a:r>
          </a:p>
          <a:p>
            <a:r>
              <a:rPr lang="en-US" sz="2400" dirty="0"/>
              <a:t>Data Blending allows you to connect multiple data sources together.  Tableau automatically gives you a link if the secondary data source contains a similarly named field.  To manually create a link go to Date&gt;Edit Relationships.</a:t>
            </a:r>
          </a:p>
        </p:txBody>
      </p:sp>
      <p:grpSp>
        <p:nvGrpSpPr>
          <p:cNvPr id="3" name="Group 2"/>
          <p:cNvGrpSpPr/>
          <p:nvPr/>
        </p:nvGrpSpPr>
        <p:grpSpPr>
          <a:xfrm>
            <a:off x="3027837" y="3186497"/>
            <a:ext cx="10321495" cy="2866706"/>
            <a:chOff x="439593" y="3159894"/>
            <a:chExt cx="3398326" cy="943855"/>
          </a:xfrm>
        </p:grpSpPr>
        <p:pic>
          <p:nvPicPr>
            <p:cNvPr id="1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973" y="3766600"/>
              <a:ext cx="219075" cy="333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9593" y="3159894"/>
              <a:ext cx="161925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 name="TextBox 17"/>
            <p:cNvSpPr txBox="1"/>
            <p:nvPr/>
          </p:nvSpPr>
          <p:spPr>
            <a:xfrm>
              <a:off x="694926" y="3732864"/>
              <a:ext cx="3142993" cy="370885"/>
            </a:xfrm>
            <a:prstGeom prst="rect">
              <a:avLst/>
            </a:prstGeom>
            <a:noFill/>
          </p:spPr>
          <p:txBody>
            <a:bodyPr wrap="square" rtlCol="0">
              <a:spAutoFit/>
            </a:bodyPr>
            <a:lstStyle/>
            <a:p>
              <a:r>
                <a:rPr lang="en-US" sz="2880" dirty="0"/>
                <a:t> Linked </a:t>
              </a:r>
              <a:r>
                <a:rPr lang="en-US" sz="2880" dirty="0"/>
                <a:t>Field – Tableau acts like there is a left join.</a:t>
              </a:r>
            </a:p>
            <a:p>
              <a:r>
                <a:rPr lang="en-US" sz="3840" dirty="0"/>
                <a:t> </a:t>
              </a:r>
              <a:r>
                <a:rPr lang="en-US" sz="2880" dirty="0"/>
                <a:t>Unlinked Field – Tableau ignores the relationship.</a:t>
              </a:r>
            </a:p>
          </p:txBody>
        </p:sp>
      </p:grpSp>
    </p:spTree>
    <p:extLst>
      <p:ext uri="{BB962C8B-B14F-4D97-AF65-F5344CB8AC3E}">
        <p14:creationId xmlns:p14="http://schemas.microsoft.com/office/powerpoint/2010/main" val="2893572461"/>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solidFill>
                  <a:srgbClr val="0070C0"/>
                </a:solidFill>
              </a:rPr>
              <a:t>Things to know about Blending</a:t>
            </a:r>
          </a:p>
        </p:txBody>
      </p:sp>
      <p:sp>
        <p:nvSpPr>
          <p:cNvPr id="4" name="Content Placeholder 2"/>
          <p:cNvSpPr>
            <a:spLocks noGrp="1"/>
          </p:cNvSpPr>
          <p:nvPr>
            <p:ph idx="1"/>
          </p:nvPr>
        </p:nvSpPr>
        <p:spPr>
          <a:xfrm>
            <a:off x="2377440" y="1920242"/>
            <a:ext cx="9875520" cy="5431156"/>
          </a:xfrm>
        </p:spPr>
        <p:txBody>
          <a:bodyPr>
            <a:noAutofit/>
          </a:bodyPr>
          <a:lstStyle/>
          <a:p>
            <a:r>
              <a:rPr lang="en-US" sz="2800" dirty="0">
                <a:solidFill>
                  <a:schemeClr val="accent6">
                    <a:lumMod val="75000"/>
                  </a:schemeClr>
                </a:solidFill>
              </a:rPr>
              <a:t>Blend</a:t>
            </a:r>
            <a:r>
              <a:rPr lang="en-US" sz="2800" dirty="0"/>
              <a:t> data when you have </a:t>
            </a:r>
            <a:r>
              <a:rPr lang="en-US" sz="2800" dirty="0">
                <a:solidFill>
                  <a:schemeClr val="accent6">
                    <a:lumMod val="75000"/>
                  </a:schemeClr>
                </a:solidFill>
              </a:rPr>
              <a:t>more than one data source</a:t>
            </a:r>
          </a:p>
          <a:p>
            <a:endParaRPr lang="en-US" sz="2800" dirty="0">
              <a:solidFill>
                <a:schemeClr val="accent6">
                  <a:lumMod val="75000"/>
                </a:schemeClr>
              </a:solidFill>
            </a:endParaRPr>
          </a:p>
          <a:p>
            <a:r>
              <a:rPr lang="en-US" sz="2800" dirty="0">
                <a:solidFill>
                  <a:schemeClr val="accent6">
                    <a:lumMod val="75000"/>
                  </a:schemeClr>
                </a:solidFill>
              </a:rPr>
              <a:t>Join</a:t>
            </a:r>
            <a:r>
              <a:rPr lang="en-US" sz="2800" dirty="0"/>
              <a:t> data when you use two </a:t>
            </a:r>
            <a:r>
              <a:rPr lang="en-US" sz="2800" dirty="0">
                <a:solidFill>
                  <a:schemeClr val="accent6">
                    <a:lumMod val="75000"/>
                  </a:schemeClr>
                </a:solidFill>
              </a:rPr>
              <a:t>data connections from</a:t>
            </a:r>
            <a:r>
              <a:rPr lang="en-US" sz="2800" dirty="0"/>
              <a:t> the </a:t>
            </a:r>
            <a:r>
              <a:rPr lang="en-US" sz="2800" dirty="0">
                <a:solidFill>
                  <a:schemeClr val="accent6">
                    <a:lumMod val="75000"/>
                  </a:schemeClr>
                </a:solidFill>
              </a:rPr>
              <a:t>same data source </a:t>
            </a:r>
            <a:r>
              <a:rPr lang="en-US" sz="2800" dirty="0"/>
              <a:t>– </a:t>
            </a:r>
            <a:r>
              <a:rPr lang="en-US" sz="2000" i="1" dirty="0">
                <a:solidFill>
                  <a:schemeClr val="bg1">
                    <a:lumMod val="50000"/>
                  </a:schemeClr>
                </a:solidFill>
              </a:rPr>
              <a:t>It improves performance and filtering control</a:t>
            </a:r>
          </a:p>
          <a:p>
            <a:endParaRPr lang="en-US" sz="2800" dirty="0"/>
          </a:p>
          <a:p>
            <a:r>
              <a:rPr lang="en-US" sz="2800" dirty="0">
                <a:solidFill>
                  <a:schemeClr val="accent6">
                    <a:lumMod val="75000"/>
                  </a:schemeClr>
                </a:solidFill>
              </a:rPr>
              <a:t>Cardinality</a:t>
            </a:r>
            <a:r>
              <a:rPr lang="en-US" sz="2800" dirty="0"/>
              <a:t> of the blending field(s) </a:t>
            </a:r>
            <a:r>
              <a:rPr lang="en-US" sz="2800" dirty="0">
                <a:solidFill>
                  <a:schemeClr val="accent6">
                    <a:lumMod val="75000"/>
                  </a:schemeClr>
                </a:solidFill>
              </a:rPr>
              <a:t>matter</a:t>
            </a:r>
            <a:r>
              <a:rPr lang="en-US" sz="2800" dirty="0"/>
              <a:t> –</a:t>
            </a:r>
            <a:r>
              <a:rPr lang="en-US" sz="2000" dirty="0"/>
              <a:t> </a:t>
            </a:r>
            <a:r>
              <a:rPr lang="en-US" sz="2000" i="1" dirty="0">
                <a:solidFill>
                  <a:schemeClr val="bg1">
                    <a:lumMod val="50000"/>
                  </a:schemeClr>
                </a:solidFill>
              </a:rPr>
              <a:t>Blending queries the data from both data sources at the level of the linking fields and then merges the results of both queries together in memory.</a:t>
            </a:r>
            <a:r>
              <a:rPr lang="en-US" sz="2800" dirty="0">
                <a:solidFill>
                  <a:schemeClr val="bg1">
                    <a:lumMod val="50000"/>
                  </a:schemeClr>
                </a:solidFill>
              </a:rPr>
              <a:t> </a:t>
            </a:r>
          </a:p>
          <a:p>
            <a:endParaRPr lang="en-US" sz="2800" dirty="0"/>
          </a:p>
          <a:p>
            <a:r>
              <a:rPr lang="en-US" sz="2800" dirty="0">
                <a:solidFill>
                  <a:schemeClr val="accent6">
                    <a:lumMod val="75000"/>
                  </a:schemeClr>
                </a:solidFill>
              </a:rPr>
              <a:t>Avoid blending on</a:t>
            </a:r>
            <a:r>
              <a:rPr lang="en-US" sz="2800" dirty="0"/>
              <a:t> dimensions with </a:t>
            </a:r>
            <a:r>
              <a:rPr lang="en-US" sz="2800" dirty="0">
                <a:solidFill>
                  <a:schemeClr val="accent6">
                    <a:lumMod val="75000"/>
                  </a:schemeClr>
                </a:solidFill>
              </a:rPr>
              <a:t>large numbers of unique values</a:t>
            </a:r>
            <a:r>
              <a:rPr lang="en-US" sz="2800" dirty="0"/>
              <a:t> </a:t>
            </a:r>
            <a:r>
              <a:rPr lang="en-US" sz="2000" i="1" dirty="0">
                <a:solidFill>
                  <a:schemeClr val="bg1">
                    <a:lumMod val="50000"/>
                  </a:schemeClr>
                </a:solidFill>
              </a:rPr>
              <a:t>(e.g. Order ID, Customer ID, exact date/time, </a:t>
            </a:r>
            <a:r>
              <a:rPr lang="en-US" sz="2000" i="1" dirty="0" err="1">
                <a:solidFill>
                  <a:schemeClr val="bg1">
                    <a:lumMod val="50000"/>
                  </a:schemeClr>
                </a:solidFill>
              </a:rPr>
              <a:t>etc</a:t>
            </a:r>
            <a:r>
              <a:rPr lang="en-US" sz="2000" i="1" dirty="0">
                <a:solidFill>
                  <a:schemeClr val="bg1">
                    <a:lumMod val="50000"/>
                  </a:schemeClr>
                </a:solidFill>
              </a:rPr>
              <a:t>)</a:t>
            </a:r>
            <a:r>
              <a:rPr lang="en-US" sz="3200" dirty="0"/>
              <a:t> </a:t>
            </a:r>
          </a:p>
        </p:txBody>
      </p:sp>
    </p:spTree>
    <p:extLst>
      <p:ext uri="{BB962C8B-B14F-4D97-AF65-F5344CB8AC3E}">
        <p14:creationId xmlns:p14="http://schemas.microsoft.com/office/powerpoint/2010/main" val="2777442915"/>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solidFill>
                  <a:srgbClr val="0070C0"/>
                </a:solidFill>
              </a:rPr>
              <a:t>Blending</a:t>
            </a: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51737" y="1931672"/>
            <a:ext cx="9726930" cy="58407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86664281"/>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solidFill>
                  <a:srgbClr val="0070C0"/>
                </a:solidFill>
              </a:rPr>
              <a:t>Filtering categorical dimensions</a:t>
            </a:r>
          </a:p>
        </p:txBody>
      </p:sp>
      <p:sp>
        <p:nvSpPr>
          <p:cNvPr id="3" name="Content Placeholder 2"/>
          <p:cNvSpPr>
            <a:spLocks noGrp="1"/>
          </p:cNvSpPr>
          <p:nvPr>
            <p:ph idx="1"/>
          </p:nvPr>
        </p:nvSpPr>
        <p:spPr/>
        <p:txBody>
          <a:bodyPr>
            <a:normAutofit/>
          </a:bodyPr>
          <a:lstStyle/>
          <a:p>
            <a:r>
              <a:rPr lang="en-US" sz="3120" dirty="0"/>
              <a:t>Consider the following visualization – a map of The United-States with the marks for each postcode:</a:t>
            </a:r>
          </a:p>
          <a:p>
            <a:endParaRPr lang="en-US" sz="3120" dirty="0"/>
          </a:p>
          <a:p>
            <a:endParaRPr lang="en-US" sz="3120" dirty="0"/>
          </a:p>
        </p:txBody>
      </p:sp>
      <p:pic>
        <p:nvPicPr>
          <p:cNvPr id="512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34640" y="3183254"/>
            <a:ext cx="9023986" cy="46805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23928872"/>
      </p:ext>
    </p:extLst>
  </p:cSld>
  <p:clrMapOvr>
    <a:masterClrMapping/>
  </p:clrMapOvr>
  <p:transition>
    <p:fade/>
  </p:transition>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solidFill>
                  <a:srgbClr val="0070C0"/>
                </a:solidFill>
              </a:rPr>
              <a:t>Filtering categorical dimensions</a:t>
            </a:r>
            <a:endParaRPr lang="en-US" sz="4800" dirty="0"/>
          </a:p>
        </p:txBody>
      </p:sp>
      <p:sp>
        <p:nvSpPr>
          <p:cNvPr id="3" name="Content Placeholder 2"/>
          <p:cNvSpPr>
            <a:spLocks noGrp="1"/>
          </p:cNvSpPr>
          <p:nvPr>
            <p:ph idx="1"/>
          </p:nvPr>
        </p:nvSpPr>
        <p:spPr/>
        <p:txBody>
          <a:bodyPr>
            <a:noAutofit/>
          </a:bodyPr>
          <a:lstStyle/>
          <a:p>
            <a:r>
              <a:rPr lang="en-US" sz="3120" dirty="0"/>
              <a:t>There are several ways we could filter the map to just show the postcodes for the Western region (the red dots): </a:t>
            </a:r>
          </a:p>
          <a:p>
            <a:endParaRPr lang="en-US" sz="3120" dirty="0"/>
          </a:p>
          <a:p>
            <a:pPr marL="617220" indent="-617220">
              <a:buFont typeface="+mj-lt"/>
              <a:buAutoNum type="alphaLcParenR"/>
            </a:pPr>
            <a:r>
              <a:rPr lang="en-US" sz="3120" dirty="0"/>
              <a:t>We could select all the marks in the Western region and </a:t>
            </a:r>
            <a:r>
              <a:rPr lang="en-US" sz="3120" dirty="0">
                <a:solidFill>
                  <a:schemeClr val="accent6">
                    <a:lumMod val="75000"/>
                  </a:schemeClr>
                </a:solidFill>
              </a:rPr>
              <a:t>keep-only</a:t>
            </a:r>
            <a:r>
              <a:rPr lang="en-US" sz="3120" dirty="0"/>
              <a:t> the selection</a:t>
            </a:r>
          </a:p>
          <a:p>
            <a:pPr marL="617220" indent="-617220">
              <a:buFont typeface="+mj-lt"/>
              <a:buAutoNum type="alphaLcParenR"/>
            </a:pPr>
            <a:r>
              <a:rPr lang="en-US" sz="3120" dirty="0"/>
              <a:t>We could select all the marks outside of the Western region and </a:t>
            </a:r>
            <a:r>
              <a:rPr lang="en-US" sz="3120" dirty="0">
                <a:solidFill>
                  <a:schemeClr val="accent6">
                    <a:lumMod val="75000"/>
                  </a:schemeClr>
                </a:solidFill>
              </a:rPr>
              <a:t>exclude</a:t>
            </a:r>
            <a:r>
              <a:rPr lang="en-US" sz="3120" dirty="0"/>
              <a:t> the selection</a:t>
            </a:r>
          </a:p>
          <a:p>
            <a:pPr marL="617220" indent="-617220">
              <a:buFont typeface="+mj-lt"/>
              <a:buAutoNum type="alphaLcParenR"/>
            </a:pPr>
            <a:r>
              <a:rPr lang="en-US" sz="3120" dirty="0"/>
              <a:t>We could </a:t>
            </a:r>
            <a:r>
              <a:rPr lang="en-US" sz="3120" dirty="0">
                <a:solidFill>
                  <a:schemeClr val="accent6">
                    <a:lumMod val="75000"/>
                  </a:schemeClr>
                </a:solidFill>
              </a:rPr>
              <a:t>keep-only</a:t>
            </a:r>
            <a:r>
              <a:rPr lang="en-US" sz="3120" dirty="0"/>
              <a:t> on </a:t>
            </a:r>
            <a:r>
              <a:rPr lang="en-US" sz="3120" dirty="0">
                <a:solidFill>
                  <a:schemeClr val="accent6">
                    <a:lumMod val="75000"/>
                  </a:schemeClr>
                </a:solidFill>
              </a:rPr>
              <a:t>another attribute</a:t>
            </a:r>
            <a:r>
              <a:rPr lang="en-US" sz="3120" dirty="0"/>
              <a:t> such as the </a:t>
            </a:r>
            <a:r>
              <a:rPr lang="en-US" sz="3120" dirty="0">
                <a:solidFill>
                  <a:schemeClr val="accent6">
                    <a:lumMod val="75000"/>
                  </a:schemeClr>
                </a:solidFill>
              </a:rPr>
              <a:t>Region </a:t>
            </a:r>
            <a:r>
              <a:rPr lang="en-US" sz="3120" dirty="0"/>
              <a:t>dimension</a:t>
            </a:r>
          </a:p>
          <a:p>
            <a:pPr marL="617220" indent="-617220">
              <a:buFont typeface="+mj-lt"/>
              <a:buAutoNum type="alphaLcParenR"/>
            </a:pPr>
            <a:r>
              <a:rPr lang="en-US" sz="3120" dirty="0"/>
              <a:t>We could </a:t>
            </a:r>
            <a:r>
              <a:rPr lang="en-US" sz="3120" dirty="0">
                <a:solidFill>
                  <a:schemeClr val="accent6">
                    <a:lumMod val="75000"/>
                  </a:schemeClr>
                </a:solidFill>
              </a:rPr>
              <a:t>filter by range </a:t>
            </a:r>
            <a:r>
              <a:rPr lang="en-US" sz="3120" dirty="0"/>
              <a:t>– either on the postcode values or the latitude/longitude values.</a:t>
            </a:r>
          </a:p>
        </p:txBody>
      </p:sp>
    </p:spTree>
    <p:extLst>
      <p:ext uri="{BB962C8B-B14F-4D97-AF65-F5344CB8AC3E}">
        <p14:creationId xmlns:p14="http://schemas.microsoft.com/office/powerpoint/2010/main" val="2822631868"/>
      </p:ext>
    </p:extLst>
  </p:cSld>
  <p:clrMapOvr>
    <a:masterClrMapping/>
  </p:clrMapOvr>
  <p:transition>
    <p:fade/>
  </p:transition>
  <p:timing>
    <p:tnLst>
      <p:par>
        <p:cTn id="1" dur="indefinite" restart="never" nodeType="tmRoot"/>
      </p:par>
    </p:tnLst>
  </p:timing>
</p:sld>
</file>

<file path=ppt/theme/theme1.xml><?xml version="1.0" encoding="utf-8"?>
<a:theme xmlns:a="http://schemas.openxmlformats.org/drawingml/2006/main" name="Tableau_Conference_2015_Template_16x9 - Artitudes">
  <a:themeElements>
    <a:clrScheme name="Tableau Conference 2015">
      <a:dk1>
        <a:srgbClr val="505050"/>
      </a:dk1>
      <a:lt1>
        <a:srgbClr val="FFFFFF"/>
      </a:lt1>
      <a:dk2>
        <a:srgbClr val="144D63"/>
      </a:dk2>
      <a:lt2>
        <a:srgbClr val="EAEAEA"/>
      </a:lt2>
      <a:accent1>
        <a:srgbClr val="144D63"/>
      </a:accent1>
      <a:accent2>
        <a:srgbClr val="DC661D"/>
      </a:accent2>
      <a:accent3>
        <a:srgbClr val="F6BF0C"/>
      </a:accent3>
      <a:accent4>
        <a:srgbClr val="66C18C"/>
      </a:accent4>
      <a:accent5>
        <a:srgbClr val="13849A"/>
      </a:accent5>
      <a:accent6>
        <a:srgbClr val="95B8C7"/>
      </a:accent6>
      <a:hlink>
        <a:srgbClr val="A3D9B9"/>
      </a:hlink>
      <a:folHlink>
        <a:srgbClr val="A3D9B9"/>
      </a:folHlink>
    </a:clrScheme>
    <a:fontScheme name="Custom 1">
      <a:majorFont>
        <a:latin typeface="Arial Black"/>
        <a:ea typeface=""/>
        <a:cs typeface=""/>
      </a:majorFont>
      <a:minorFont>
        <a:latin typeface="Arial"/>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1800"/>
          </a:spcAft>
          <a:defRPr sz="3200" dirty="0"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C15 PPT - Artitudes - VA_r03.pptx" id="{3818CB51-9208-4331-BFC5-67E996A2641E}" vid="{05A0A6FC-54E2-4B59-9539-F83E3EE666CC}"/>
    </a:ext>
  </a:extLst>
</a:theme>
</file>

<file path=ppt/theme/theme2.xml><?xml version="1.0" encoding="utf-8"?>
<a:theme xmlns:a="http://schemas.openxmlformats.org/drawingml/2006/main" name="1_Tableau_Conference_2015_Template_16x9 - Artitudes">
  <a:themeElements>
    <a:clrScheme name="Tableau Conference 2015">
      <a:dk1>
        <a:srgbClr val="505050"/>
      </a:dk1>
      <a:lt1>
        <a:srgbClr val="FFFFFF"/>
      </a:lt1>
      <a:dk2>
        <a:srgbClr val="144D63"/>
      </a:dk2>
      <a:lt2>
        <a:srgbClr val="EAEAEA"/>
      </a:lt2>
      <a:accent1>
        <a:srgbClr val="144D63"/>
      </a:accent1>
      <a:accent2>
        <a:srgbClr val="DC661D"/>
      </a:accent2>
      <a:accent3>
        <a:srgbClr val="F6BF0C"/>
      </a:accent3>
      <a:accent4>
        <a:srgbClr val="66C18C"/>
      </a:accent4>
      <a:accent5>
        <a:srgbClr val="13849A"/>
      </a:accent5>
      <a:accent6>
        <a:srgbClr val="95B8C7"/>
      </a:accent6>
      <a:hlink>
        <a:srgbClr val="A3D9B9"/>
      </a:hlink>
      <a:folHlink>
        <a:srgbClr val="A3D9B9"/>
      </a:folHlink>
    </a:clrScheme>
    <a:fontScheme name="Custom 1">
      <a:majorFont>
        <a:latin typeface="Arial Black"/>
        <a:ea typeface=""/>
        <a:cs typeface=""/>
      </a:majorFont>
      <a:minorFont>
        <a:latin typeface="Arial"/>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1800"/>
          </a:spcAft>
          <a:defRPr sz="3200" dirty="0"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C15 PPT - Artitudes - VA_r03.pptx" id="{3818CB51-9208-4331-BFC5-67E996A2641E}" vid="{05A0A6FC-54E2-4B59-9539-F83E3EE666CC}"/>
    </a:ext>
  </a:extLst>
</a:theme>
</file>

<file path=ppt/theme/theme3.xml><?xml version="1.0" encoding="utf-8"?>
<a:theme xmlns:a="http://schemas.openxmlformats.org/drawingml/2006/main" name="2_Tableau_Conference_2015_Template_16x9 - Artitudes">
  <a:themeElements>
    <a:clrScheme name="Tableau Conference 2015">
      <a:dk1>
        <a:srgbClr val="505050"/>
      </a:dk1>
      <a:lt1>
        <a:srgbClr val="FFFFFF"/>
      </a:lt1>
      <a:dk2>
        <a:srgbClr val="144D63"/>
      </a:dk2>
      <a:lt2>
        <a:srgbClr val="EAEAEA"/>
      </a:lt2>
      <a:accent1>
        <a:srgbClr val="144D63"/>
      </a:accent1>
      <a:accent2>
        <a:srgbClr val="DC661D"/>
      </a:accent2>
      <a:accent3>
        <a:srgbClr val="F6BF0C"/>
      </a:accent3>
      <a:accent4>
        <a:srgbClr val="66C18C"/>
      </a:accent4>
      <a:accent5>
        <a:srgbClr val="13849A"/>
      </a:accent5>
      <a:accent6>
        <a:srgbClr val="95B8C7"/>
      </a:accent6>
      <a:hlink>
        <a:srgbClr val="A3D9B9"/>
      </a:hlink>
      <a:folHlink>
        <a:srgbClr val="A3D9B9"/>
      </a:folHlink>
    </a:clrScheme>
    <a:fontScheme name="Custom 1">
      <a:majorFont>
        <a:latin typeface="Arial Black"/>
        <a:ea typeface=""/>
        <a:cs typeface=""/>
      </a:majorFont>
      <a:minorFont>
        <a:latin typeface="Arial"/>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1800"/>
          </a:spcAft>
          <a:defRPr sz="3200" dirty="0"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C15 PPT - Artitudes - VA_r03.pptx" id="{3818CB51-9208-4331-BFC5-67E996A2641E}" vid="{05A0A6FC-54E2-4B59-9539-F83E3EE666CC}"/>
    </a:ext>
  </a:extLst>
</a:theme>
</file>

<file path=ppt/theme/theme4.xml><?xml version="1.0" encoding="utf-8"?>
<a:theme xmlns:a="http://schemas.openxmlformats.org/drawingml/2006/main" name="3_Tableau_Conference_2015_Template_16x9 - Artitudes">
  <a:themeElements>
    <a:clrScheme name="Tableau Conference 2015">
      <a:dk1>
        <a:srgbClr val="505050"/>
      </a:dk1>
      <a:lt1>
        <a:srgbClr val="FFFFFF"/>
      </a:lt1>
      <a:dk2>
        <a:srgbClr val="144D63"/>
      </a:dk2>
      <a:lt2>
        <a:srgbClr val="EAEAEA"/>
      </a:lt2>
      <a:accent1>
        <a:srgbClr val="144D63"/>
      </a:accent1>
      <a:accent2>
        <a:srgbClr val="DC661D"/>
      </a:accent2>
      <a:accent3>
        <a:srgbClr val="F6BF0C"/>
      </a:accent3>
      <a:accent4>
        <a:srgbClr val="66C18C"/>
      </a:accent4>
      <a:accent5>
        <a:srgbClr val="13849A"/>
      </a:accent5>
      <a:accent6>
        <a:srgbClr val="95B8C7"/>
      </a:accent6>
      <a:hlink>
        <a:srgbClr val="A3D9B9"/>
      </a:hlink>
      <a:folHlink>
        <a:srgbClr val="A3D9B9"/>
      </a:folHlink>
    </a:clrScheme>
    <a:fontScheme name="Custom 1">
      <a:majorFont>
        <a:latin typeface="Arial Black"/>
        <a:ea typeface=""/>
        <a:cs typeface=""/>
      </a:majorFont>
      <a:minorFont>
        <a:latin typeface="Arial"/>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1800"/>
          </a:spcAft>
          <a:defRPr sz="3200" dirty="0"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C15 PPT - Artitudes - VA_r03.pptx" id="{3818CB51-9208-4331-BFC5-67E996A2641E}" vid="{05A0A6FC-54E2-4B59-9539-F83E3EE666CC}"/>
    </a:ext>
  </a:extLst>
</a:theme>
</file>

<file path=ppt/theme/theme5.xml><?xml version="1.0" encoding="utf-8"?>
<a:theme xmlns:a="http://schemas.openxmlformats.org/drawingml/2006/main" name="4_Tableau_Conference_2015_Template_16x9 - Artitudes">
  <a:themeElements>
    <a:clrScheme name="Tableau Conference 2015">
      <a:dk1>
        <a:srgbClr val="505050"/>
      </a:dk1>
      <a:lt1>
        <a:srgbClr val="FFFFFF"/>
      </a:lt1>
      <a:dk2>
        <a:srgbClr val="144D63"/>
      </a:dk2>
      <a:lt2>
        <a:srgbClr val="EAEAEA"/>
      </a:lt2>
      <a:accent1>
        <a:srgbClr val="144D63"/>
      </a:accent1>
      <a:accent2>
        <a:srgbClr val="DC661D"/>
      </a:accent2>
      <a:accent3>
        <a:srgbClr val="F6BF0C"/>
      </a:accent3>
      <a:accent4>
        <a:srgbClr val="66C18C"/>
      </a:accent4>
      <a:accent5>
        <a:srgbClr val="13849A"/>
      </a:accent5>
      <a:accent6>
        <a:srgbClr val="95B8C7"/>
      </a:accent6>
      <a:hlink>
        <a:srgbClr val="A3D9B9"/>
      </a:hlink>
      <a:folHlink>
        <a:srgbClr val="A3D9B9"/>
      </a:folHlink>
    </a:clrScheme>
    <a:fontScheme name="Custom 1">
      <a:majorFont>
        <a:latin typeface="Arial Black"/>
        <a:ea typeface=""/>
        <a:cs typeface=""/>
      </a:majorFont>
      <a:minorFont>
        <a:latin typeface="Arial"/>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1800"/>
          </a:spcAft>
          <a:defRPr sz="3200" dirty="0"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C15 PPT - Artitudes - VA_r03.pptx" id="{3818CB51-9208-4331-BFC5-67E996A2641E}" vid="{05A0A6FC-54E2-4B59-9539-F83E3EE666CC}"/>
    </a:ext>
  </a:extLst>
</a:theme>
</file>

<file path=ppt/theme/theme6.xml><?xml version="1.0" encoding="utf-8"?>
<a:theme xmlns:a="http://schemas.openxmlformats.org/drawingml/2006/main" name="5_Tableau_Conference_2015_Template_16x9 - Artitudes">
  <a:themeElements>
    <a:clrScheme name="Tableau Conference 2015">
      <a:dk1>
        <a:srgbClr val="505050"/>
      </a:dk1>
      <a:lt1>
        <a:srgbClr val="FFFFFF"/>
      </a:lt1>
      <a:dk2>
        <a:srgbClr val="144D63"/>
      </a:dk2>
      <a:lt2>
        <a:srgbClr val="EAEAEA"/>
      </a:lt2>
      <a:accent1>
        <a:srgbClr val="144D63"/>
      </a:accent1>
      <a:accent2>
        <a:srgbClr val="DC661D"/>
      </a:accent2>
      <a:accent3>
        <a:srgbClr val="F6BF0C"/>
      </a:accent3>
      <a:accent4>
        <a:srgbClr val="66C18C"/>
      </a:accent4>
      <a:accent5>
        <a:srgbClr val="13849A"/>
      </a:accent5>
      <a:accent6>
        <a:srgbClr val="95B8C7"/>
      </a:accent6>
      <a:hlink>
        <a:srgbClr val="A3D9B9"/>
      </a:hlink>
      <a:folHlink>
        <a:srgbClr val="A3D9B9"/>
      </a:folHlink>
    </a:clrScheme>
    <a:fontScheme name="Custom 1">
      <a:majorFont>
        <a:latin typeface="Arial Black"/>
        <a:ea typeface=""/>
        <a:cs typeface=""/>
      </a:majorFont>
      <a:minorFont>
        <a:latin typeface="Arial"/>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1800"/>
          </a:spcAft>
          <a:defRPr sz="3200" dirty="0"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C15 PPT - Artitudes - VA_r03.pptx" id="{3818CB51-9208-4331-BFC5-67E996A2641E}" vid="{05A0A6FC-54E2-4B59-9539-F83E3EE666CC}"/>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ustom 1">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ustom 1">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ct:contentTypeSchema xmlns:ct="http://schemas.microsoft.com/office/2006/metadata/contentType" xmlns:ma="http://schemas.microsoft.com/office/2006/metadata/properties/metaAttributes" ct:_="" ma:_="" ma:contentTypeName="Tableau Document" ma:contentTypeID="0x010100F510592B88785F47B9543416BF59C85A000954B1BB9C78F2458B3FA01C126EF3F4" ma:contentTypeVersion="9" ma:contentTypeDescription="" ma:contentTypeScope="" ma:versionID="472eeda26b46da730364d78e5e085e34">
  <xsd:schema xmlns:xsd="http://www.w3.org/2001/XMLSchema" xmlns:xs="http://www.w3.org/2001/XMLSchema" xmlns:p="http://schemas.microsoft.com/office/2006/metadata/properties" xmlns:ns2="8f5d7798-7821-43a6-a985-13101876e817" xmlns:ns3="082e1078-9f74-49a2-8369-39099c44de56" targetNamespace="http://schemas.microsoft.com/office/2006/metadata/properties" ma:root="true" ma:fieldsID="ec335ab5fc2bab7394a7595f490905bd" ns2:_="" ns3:_="">
    <xsd:import namespace="8f5d7798-7821-43a6-a985-13101876e817"/>
    <xsd:import namespace="082e1078-9f74-49a2-8369-39099c44de56"/>
    <xsd:element name="properties">
      <xsd:complexType>
        <xsd:sequence>
          <xsd:element name="documentManagement">
            <xsd:complexType>
              <xsd:all>
                <xsd:element ref="ns2:n8e15f960ce64786886faaeede23cb19" minOccurs="0"/>
                <xsd:element ref="ns2:TaxCatchAll" minOccurs="0"/>
                <xsd:element ref="ns2:TaxCatchAllLabel" minOccurs="0"/>
                <xsd:element ref="ns2:d7c70b0ed11447c597c34d4c1f41e9cd" minOccurs="0"/>
                <xsd:element ref="ns2:m87bee75e4374e339922d70764268e24" minOccurs="0"/>
                <xsd:element ref="ns2:j89f38c15dce4d319549dc3776cbf89a" minOccurs="0"/>
                <xsd:element ref="ns2:d9cacc74e1e44e54a490d96812b0caac" minOccurs="0"/>
                <xsd:element ref="ns2:TaxKeywordTaxHTField" minOccurs="0"/>
                <xsd:element ref="ns2:_dlc_DocId" minOccurs="0"/>
                <xsd:element ref="ns2:_dlc_DocIdUrl" minOccurs="0"/>
                <xsd:element ref="ns2:_dlc_DocIdPersistId" minOccurs="0"/>
                <xsd:element ref="ns3:he78203ea28d454db387e2db948ab676"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f5d7798-7821-43a6-a985-13101876e817" elementFormDefault="qualified">
    <xsd:import namespace="http://schemas.microsoft.com/office/2006/documentManagement/types"/>
    <xsd:import namespace="http://schemas.microsoft.com/office/infopath/2007/PartnerControls"/>
    <xsd:element name="n8e15f960ce64786886faaeede23cb19" ma:index="9" nillable="true" ma:taxonomy="true" ma:internalName="n8e15f960ce64786886faaeede23cb19" ma:taxonomyFieldName="Review_x0020_Status1" ma:displayName="Review Status" ma:default="" ma:fieldId="{78e15f96-0ce6-4786-886f-aaeede23cb19}" ma:sspId="53868d9d-ed24-45ac-9479-545e17389b59" ma:termSetId="c47ab3f6-7121-433a-8988-fee1a18002b1" ma:anchorId="00000000-0000-0000-0000-000000000000" ma:open="false" ma:isKeyword="false">
      <xsd:complexType>
        <xsd:sequence>
          <xsd:element ref="pc:Terms" minOccurs="0" maxOccurs="1"/>
        </xsd:sequence>
      </xsd:complexType>
    </xsd:element>
    <xsd:element name="TaxCatchAll" ma:index="10" nillable="true" ma:displayName="Taxonomy Catch All Column" ma:hidden="true" ma:list="{9da5cc64-91ec-4401-86e7-396541249071}" ma:internalName="TaxCatchAll" ma:showField="CatchAllData" ma:web="8f5d7798-7821-43a6-a985-13101876e817">
      <xsd:complexType>
        <xsd:complexContent>
          <xsd:extension base="dms:MultiChoiceLookup">
            <xsd:sequence>
              <xsd:element name="Value" type="dms:Lookup" maxOccurs="unbounded" minOccurs="0" nillable="true"/>
            </xsd:sequence>
          </xsd:extension>
        </xsd:complexContent>
      </xsd:complexType>
    </xsd:element>
    <xsd:element name="TaxCatchAllLabel" ma:index="11" nillable="true" ma:displayName="Taxonomy Catch All Column1" ma:hidden="true" ma:list="{9da5cc64-91ec-4401-86e7-396541249071}" ma:internalName="TaxCatchAllLabel" ma:readOnly="true" ma:showField="CatchAllDataLabel" ma:web="8f5d7798-7821-43a6-a985-13101876e817">
      <xsd:complexType>
        <xsd:complexContent>
          <xsd:extension base="dms:MultiChoiceLookup">
            <xsd:sequence>
              <xsd:element name="Value" type="dms:Lookup" maxOccurs="unbounded" minOccurs="0" nillable="true"/>
            </xsd:sequence>
          </xsd:extension>
        </xsd:complexContent>
      </xsd:complexType>
    </xsd:element>
    <xsd:element name="d7c70b0ed11447c597c34d4c1f41e9cd" ma:index="13" nillable="true" ma:taxonomy="true" ma:internalName="d7c70b0ed11447c597c34d4c1f41e9cd" ma:taxonomyFieldName="Online" ma:displayName="Feature Team" ma:default="" ma:fieldId="{d7c70b0e-d114-47c5-97c3-4d4c1f41e9cd}" ma:sspId="53868d9d-ed24-45ac-9479-545e17389b59" ma:termSetId="fff5c8ec-db90-4d10-bd22-e3bd600627d8" ma:anchorId="00000000-0000-0000-0000-000000000000" ma:open="false" ma:isKeyword="false">
      <xsd:complexType>
        <xsd:sequence>
          <xsd:element ref="pc:Terms" minOccurs="0" maxOccurs="1"/>
        </xsd:sequence>
      </xsd:complexType>
    </xsd:element>
    <xsd:element name="m87bee75e4374e339922d70764268e24" ma:index="15" nillable="true" ma:taxonomy="true" ma:internalName="m87bee75e4374e339922d70764268e24" ma:taxonomyFieldName="Document_x0020_Category1" ma:displayName="Document Category" ma:default="" ma:fieldId="{687bee75-e437-4e33-9922-d70764268e24}" ma:sspId="53868d9d-ed24-45ac-9479-545e17389b59" ma:termSetId="e0d09c6e-2a7d-47b7-8487-d162cbc417d0" ma:anchorId="00000000-0000-0000-0000-000000000000" ma:open="false" ma:isKeyword="false">
      <xsd:complexType>
        <xsd:sequence>
          <xsd:element ref="pc:Terms" minOccurs="0" maxOccurs="1"/>
        </xsd:sequence>
      </xsd:complexType>
    </xsd:element>
    <xsd:element name="j89f38c15dce4d319549dc3776cbf89a" ma:index="17" nillable="true" ma:taxonomy="true" ma:internalName="j89f38c15dce4d319549dc3776cbf89a" ma:taxonomyFieldName="Tableau_x0020_Release0" ma:displayName="Tableau Release" ma:default="" ma:fieldId="{389f38c1-5dce-4d31-9549-dc3776cbf89a}" ma:sspId="53868d9d-ed24-45ac-9479-545e17389b59" ma:termSetId="65e12399-5799-4fd7-b877-95414072db10" ma:anchorId="00000000-0000-0000-0000-000000000000" ma:open="false" ma:isKeyword="false">
      <xsd:complexType>
        <xsd:sequence>
          <xsd:element ref="pc:Terms" minOccurs="0" maxOccurs="1"/>
        </xsd:sequence>
      </xsd:complexType>
    </xsd:element>
    <xsd:element name="d9cacc74e1e44e54a490d96812b0caac" ma:index="19" nillable="true" ma:taxonomy="true" ma:internalName="d9cacc74e1e44e54a490d96812b0caac" ma:taxonomyFieldName="Feature_x0020_Name" ma:displayName="Feature Name" ma:default="" ma:fieldId="{d9cacc74-e1e4-4e54-a490-d96812b0caac}" ma:sspId="53868d9d-ed24-45ac-9479-545e17389b59" ma:termSetId="4f336ba5-4c69-46b1-91d8-0982d276e130" ma:anchorId="00000000-0000-0000-0000-000000000000" ma:open="true" ma:isKeyword="false">
      <xsd:complexType>
        <xsd:sequence>
          <xsd:element ref="pc:Terms" minOccurs="0" maxOccurs="1"/>
        </xsd:sequence>
      </xsd:complexType>
    </xsd:element>
    <xsd:element name="TaxKeywordTaxHTField" ma:index="21" nillable="true" ma:taxonomy="true" ma:internalName="TaxKeywordTaxHTField" ma:taxonomyFieldName="TaxKeyword" ma:displayName="Enterprise Keywords" ma:fieldId="{23f27201-bee3-471e-b2e7-b64fd8b7ca38}" ma:taxonomyMulti="true" ma:sspId="53868d9d-ed24-45ac-9479-545e17389b59" ma:termSetId="00000000-0000-0000-0000-000000000000" ma:anchorId="00000000-0000-0000-0000-000000000000" ma:open="true" ma:isKeyword="true">
      <xsd:complexType>
        <xsd:sequence>
          <xsd:element ref="pc:Terms" minOccurs="0" maxOccurs="1"/>
        </xsd:sequence>
      </xsd:complexType>
    </xsd:element>
    <xsd:element name="_dlc_DocId" ma:index="23" nillable="true" ma:displayName="Document ID Value" ma:description="The value of the document ID assigned to this item." ma:internalName="_dlc_DocId" ma:readOnly="true">
      <xsd:simpleType>
        <xsd:restriction base="dms:Text"/>
      </xsd:simpleType>
    </xsd:element>
    <xsd:element name="_dlc_DocIdUrl" ma:index="24"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25" nillable="true" ma:displayName="Persist ID" ma:description="Keep ID on add." ma:hidden="true" ma:internalName="_dlc_DocIdPersistId" ma:readOnly="true">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082e1078-9f74-49a2-8369-39099c44de56" elementFormDefault="qualified">
    <xsd:import namespace="http://schemas.microsoft.com/office/2006/documentManagement/types"/>
    <xsd:import namespace="http://schemas.microsoft.com/office/infopath/2007/PartnerControls"/>
    <xsd:element name="he78203ea28d454db387e2db948ab676" ma:index="27" nillable="true" ma:taxonomy="true" ma:internalName="he78203ea28d454db387e2db948ab676" ma:taxonomyFieldName="Doc_x0020_Life_x0020_Cycle" ma:displayName="Archive" ma:readOnly="false" ma:default="" ma:fieldId="{1e78203e-a28d-454d-b387-e2db948ab676}" ma:sspId="53868d9d-ed24-45ac-9479-545e17389b59" ma:termSetId="1a9aaad6-de07-48c2-9ad9-ff1d1852a5a1" ma:anchorId="00000000-0000-0000-0000-000000000000" ma:open="false" ma:isKeyword="false">
      <xsd:complexType>
        <xsd:sequence>
          <xsd:element ref="pc:Terms" minOccurs="0" maxOccurs="1"/>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ma:index="8" ma:displayName="Risks"/>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8f5d7798-7821-43a6-a985-13101876e817">
      <Value>1448</Value>
    </TaxCatchAll>
    <j89f38c15dce4d319549dc3776cbf89a xmlns="8f5d7798-7821-43a6-a985-13101876e817">
      <Terms xmlns="http://schemas.microsoft.com/office/infopath/2007/PartnerControls"/>
    </j89f38c15dce4d319549dc3776cbf89a>
    <d7c70b0ed11447c597c34d4c1f41e9cd xmlns="8f5d7798-7821-43a6-a985-13101876e817">
      <Terms xmlns="http://schemas.microsoft.com/office/infopath/2007/PartnerControls"/>
    </d7c70b0ed11447c597c34d4c1f41e9cd>
    <he78203ea28d454db387e2db948ab676 xmlns="082e1078-9f74-49a2-8369-39099c44de56">
      <Terms xmlns="http://schemas.microsoft.com/office/infopath/2007/PartnerControls"/>
    </he78203ea28d454db387e2db948ab676>
    <d9cacc74e1e44e54a490d96812b0caac xmlns="8f5d7798-7821-43a6-a985-13101876e817">
      <Terms xmlns="http://schemas.microsoft.com/office/infopath/2007/PartnerControls"/>
    </d9cacc74e1e44e54a490d96812b0caac>
    <TaxKeywordTaxHTField xmlns="8f5d7798-7821-43a6-a985-13101876e817">
      <Terms xmlns="http://schemas.microsoft.com/office/infopath/2007/PartnerControls">
        <TermInfo xmlns="http://schemas.microsoft.com/office/infopath/2007/PartnerControls">
          <TermName xmlns="http://schemas.microsoft.com/office/infopath/2007/PartnerControls">Tableau Conference 2015</TermName>
          <TermId xmlns="http://schemas.microsoft.com/office/infopath/2007/PartnerControls">e9ba4fc4-0c2a-4403-b13e-7d643ac0c45b</TermId>
        </TermInfo>
      </Terms>
    </TaxKeywordTaxHTField>
    <m87bee75e4374e339922d70764268e24 xmlns="8f5d7798-7821-43a6-a985-13101876e817">
      <Terms xmlns="http://schemas.microsoft.com/office/infopath/2007/PartnerControls"/>
    </m87bee75e4374e339922d70764268e24>
    <n8e15f960ce64786886faaeede23cb19 xmlns="8f5d7798-7821-43a6-a985-13101876e817">
      <Terms xmlns="http://schemas.microsoft.com/office/infopath/2007/PartnerControls"/>
    </n8e15f960ce64786886faaeede23cb19>
    <_dlc_DocId xmlns="8f5d7798-7821-43a6-a985-13101876e817">YRR7S5RA3EMT-4-2635</_dlc_DocId>
    <_dlc_DocIdUrl xmlns="8f5d7798-7821-43a6-a985-13101876e817">
      <Url>https://mysharepoint.tsi.lan/development/_layouts/15/DocIdRedir.aspx?ID=YRR7S5RA3EMT-4-2635</Url>
      <Description>YRR7S5RA3EMT-4-2635</Description>
    </_dlc_DocIdUrl>
  </documentManagement>
</p:properties>
</file>

<file path=customXml/item4.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Version=15.0.0.0,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Version=15.0.0.0,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Version=15.0.0.0,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Version=15.0.0.0, Culture=neutral, PublicKeyToken=71e9bce111e9429c</Assembly>
    <Class>Microsoft.Office.DocumentManagement.Internal.DocIdHandler</Class>
    <Data/>
    <Filter/>
  </Receiver>
</spe:Receivers>
</file>

<file path=customXml/itemProps1.xml><?xml version="1.0" encoding="utf-8"?>
<ds:datastoreItem xmlns:ds="http://schemas.openxmlformats.org/officeDocument/2006/customXml" ds:itemID="{48281F4F-E2D6-40B7-8253-0CBC4234035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f5d7798-7821-43a6-a985-13101876e817"/>
    <ds:schemaRef ds:uri="082e1078-9f74-49a2-8369-39099c44de5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F990F116-B58F-4255-B05B-DA3808E0E5C6}">
  <ds:schemaRefs>
    <ds:schemaRef ds:uri="http://purl.org/dc/elements/1.1/"/>
    <ds:schemaRef ds:uri="http://purl.org/dc/terms/"/>
    <ds:schemaRef ds:uri="http://purl.org/dc/dcmitype/"/>
    <ds:schemaRef ds:uri="http://schemas.microsoft.com/office/2006/documentManagement/types"/>
    <ds:schemaRef ds:uri="http://schemas.openxmlformats.org/package/2006/metadata/core-properties"/>
    <ds:schemaRef ds:uri="http://www.w3.org/XML/1998/namespace"/>
    <ds:schemaRef ds:uri="http://schemas.microsoft.com/office/2006/metadata/properties"/>
    <ds:schemaRef ds:uri="http://schemas.microsoft.com/office/infopath/2007/PartnerControls"/>
    <ds:schemaRef ds:uri="082e1078-9f74-49a2-8369-39099c44de56"/>
    <ds:schemaRef ds:uri="8f5d7798-7821-43a6-a985-13101876e817"/>
  </ds:schemaRefs>
</ds:datastoreItem>
</file>

<file path=customXml/itemProps4.xml><?xml version="1.0" encoding="utf-8"?>
<ds:datastoreItem xmlns:ds="http://schemas.openxmlformats.org/officeDocument/2006/customXml" ds:itemID="{DD0DF9C7-60B4-4437-900E-4753855F8CD3}">
  <ds:schemaRefs>
    <ds:schemaRef ds:uri="http://schemas.microsoft.com/sharepoint/events"/>
  </ds:schemaRefs>
</ds:datastoreItem>
</file>

<file path=docProps/app.xml><?xml version="1.0" encoding="utf-8"?>
<Properties xmlns="http://schemas.openxmlformats.org/officeDocument/2006/extended-properties" xmlns:vt="http://schemas.openxmlformats.org/officeDocument/2006/docPropsVTypes">
  <Template/>
  <TotalTime>32498</TotalTime>
  <Words>10862</Words>
  <Application>Microsoft Office PowerPoint</Application>
  <PresentationFormat>Custom</PresentationFormat>
  <Paragraphs>1909</Paragraphs>
  <Slides>134</Slides>
  <Notes>69</Notes>
  <HiddenSlides>40</HiddenSlides>
  <MMClips>0</MMClips>
  <ScaleCrop>false</ScaleCrop>
  <HeadingPairs>
    <vt:vector size="6" baseType="variant">
      <vt:variant>
        <vt:lpstr>Fonts Used</vt:lpstr>
      </vt:variant>
      <vt:variant>
        <vt:i4>16</vt:i4>
      </vt:variant>
      <vt:variant>
        <vt:lpstr>Theme</vt:lpstr>
      </vt:variant>
      <vt:variant>
        <vt:i4>6</vt:i4>
      </vt:variant>
      <vt:variant>
        <vt:lpstr>Slide Titles</vt:lpstr>
      </vt:variant>
      <vt:variant>
        <vt:i4>134</vt:i4>
      </vt:variant>
    </vt:vector>
  </HeadingPairs>
  <TitlesOfParts>
    <vt:vector size="156" baseType="lpstr">
      <vt:lpstr>MS PGothic</vt:lpstr>
      <vt:lpstr>Arial</vt:lpstr>
      <vt:lpstr>Arial </vt:lpstr>
      <vt:lpstr>Arial Black</vt:lpstr>
      <vt:lpstr>BentonSans Book</vt:lpstr>
      <vt:lpstr>Calibri</vt:lpstr>
      <vt:lpstr>Consolas</vt:lpstr>
      <vt:lpstr>Courier New</vt:lpstr>
      <vt:lpstr>Gill Sans</vt:lpstr>
      <vt:lpstr>Gill Sans Light</vt:lpstr>
      <vt:lpstr>Gill Sans MT</vt:lpstr>
      <vt:lpstr>Lucida Grande</vt:lpstr>
      <vt:lpstr>Merriweather Light</vt:lpstr>
      <vt:lpstr>Segoe UI</vt:lpstr>
      <vt:lpstr>Tahoma</vt:lpstr>
      <vt:lpstr>Wingdings</vt:lpstr>
      <vt:lpstr>Tableau_Conference_2015_Template_16x9 - Artitudes</vt:lpstr>
      <vt:lpstr>1_Tableau_Conference_2015_Template_16x9 - Artitudes</vt:lpstr>
      <vt:lpstr>2_Tableau_Conference_2015_Template_16x9 - Artitudes</vt:lpstr>
      <vt:lpstr>3_Tableau_Conference_2015_Template_16x9 - Artitudes</vt:lpstr>
      <vt:lpstr>4_Tableau_Conference_2015_Template_16x9 - Artitudes</vt:lpstr>
      <vt:lpstr>5_Tableau_Conference_2015_Template_16x9 - Artitudes</vt:lpstr>
      <vt:lpstr>DATAVIZ 300  Week 3: Data</vt:lpstr>
      <vt:lpstr>Reminders…  Class extended through 6/14</vt:lpstr>
      <vt:lpstr>VizWiz extended to 5/2 at midnight</vt:lpstr>
      <vt:lpstr>New License Key TDG8-B376-3950-33CA-10B1</vt:lpstr>
      <vt:lpstr>beta.tableau.com</vt:lpstr>
      <vt:lpstr>Today’s Lesson:  How Data works in Large Orgs   Getting Data to Tableau  Once Data is in Tableau Hands On – Survey Data Homework</vt:lpstr>
      <vt:lpstr>PowerPoint Presentation</vt:lpstr>
      <vt:lpstr>PowerPoint Presentation</vt:lpstr>
      <vt:lpstr>How does this play out in organizations today?</vt:lpstr>
      <vt:lpstr>PowerPoint Presentation</vt:lpstr>
      <vt:lpstr>PowerPoint Presentation</vt:lpstr>
      <vt:lpstr>PowerPoint Presentation</vt:lpstr>
      <vt:lpstr>PowerPoint Presentation</vt:lpstr>
      <vt:lpstr>Today’s Lesson:  How Data works in Large Orgs   Getting Data to Tableau  Once Data is in Tableau Hands On – Survey Data Homework</vt:lpstr>
      <vt:lpstr>What is a database?</vt:lpstr>
      <vt:lpstr>Elements of a Relational Database</vt:lpstr>
      <vt:lpstr>Tables</vt:lpstr>
      <vt:lpstr>Relational (RDBMS)</vt:lpstr>
      <vt:lpstr>Elements of a Relational Database</vt:lpstr>
      <vt:lpstr>Keys</vt:lpstr>
      <vt:lpstr>Types of Joins</vt:lpstr>
      <vt:lpstr>Cardinality</vt:lpstr>
      <vt:lpstr>Granularity</vt:lpstr>
      <vt:lpstr>Normalization</vt:lpstr>
      <vt:lpstr>Functions</vt:lpstr>
      <vt:lpstr>Indexing</vt:lpstr>
      <vt:lpstr>Row Store vs. Column Store</vt:lpstr>
      <vt:lpstr>SQL (Structured Query Language)</vt:lpstr>
      <vt:lpstr>More on SQL</vt:lpstr>
      <vt:lpstr>Sub-Queries</vt:lpstr>
      <vt:lpstr>Facts, Dimensions, Star Schemas</vt:lpstr>
      <vt:lpstr>Entity-Relationship Diagram (ERD)</vt:lpstr>
      <vt:lpstr>OLTP vs OLAP / Data Warehouse</vt:lpstr>
      <vt:lpstr>PowerPoint Presentation</vt:lpstr>
      <vt:lpstr>STRUCTURED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Today’s Lesson:  How Data works in Large Orgs   Getting Data to Tableau  Once Data is in Tableau Hands On – Survey Data Homework</vt:lpstr>
      <vt:lpstr>PowerPoint Presentation</vt:lpstr>
      <vt:lpstr>PowerPoint Presentation</vt:lpstr>
      <vt:lpstr>PowerPoint Presentation</vt:lpstr>
      <vt:lpstr>“If it isn’t fast in the data source, it wont be fast in Tableau!”</vt:lpstr>
      <vt:lpstr>“If it isn’t fast in Tableau Desktop, it wont be fast in Tableau Server!”</vt:lpstr>
      <vt:lpstr>PowerPoint Presentation</vt:lpstr>
      <vt:lpstr>Join Culling</vt:lpstr>
      <vt:lpstr>With Join Culling</vt:lpstr>
      <vt:lpstr>Without Join Culling</vt:lpstr>
      <vt:lpstr>PowerPoint Presentation</vt:lpstr>
      <vt:lpstr>PowerPoint Presentation</vt:lpstr>
      <vt:lpstr>PowerPoint Presentation</vt:lpstr>
      <vt:lpstr>PowerPoint Presentation</vt:lpstr>
      <vt:lpstr>Why Use a Tableau Data Extract? </vt:lpstr>
      <vt:lpstr>Why Use a Tableau Data Extract? </vt:lpstr>
      <vt:lpstr>Why Use a Tableau Data Extract? </vt:lpstr>
      <vt:lpstr>Why Use a Tableau Data Extract? </vt:lpstr>
      <vt:lpstr>Why Use a Tableau Data Extract? </vt:lpstr>
      <vt:lpstr>Why Use a Tableau Data Extract? </vt:lpstr>
      <vt:lpstr>Why Use a Tableau Data Extract? </vt:lpstr>
      <vt:lpstr>Why Use a Tableau Data Extract? </vt:lpstr>
      <vt:lpstr>Other Features of Data Extracts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When to use extracts vs. live connections?</vt:lpstr>
      <vt:lpstr>Extracts: Best Practices</vt:lpstr>
      <vt:lpstr>Things to know about queries</vt:lpstr>
      <vt:lpstr>PowerPoint Presentation</vt:lpstr>
      <vt:lpstr>Things to know about Blending</vt:lpstr>
      <vt:lpstr>Blending</vt:lpstr>
      <vt:lpstr>Filtering categorical dimensions</vt:lpstr>
      <vt:lpstr>Filtering categorical dimensions</vt:lpstr>
      <vt:lpstr>Filtering categorical dimensions</vt:lpstr>
      <vt:lpstr>Filtering categorical dimensions</vt:lpstr>
      <vt:lpstr>Filtering categorical dimensions</vt:lpstr>
      <vt:lpstr>Filtering categorical dimensions</vt:lpstr>
      <vt:lpstr>Filtering dates: discrete, range, relative</vt:lpstr>
      <vt:lpstr>Filtering dates: Discrete</vt:lpstr>
      <vt:lpstr>Filtering dates: Range</vt:lpstr>
      <vt:lpstr>Filtering dates: Relative</vt:lpstr>
      <vt:lpstr>Quick Filters</vt:lpstr>
      <vt:lpstr>Guided Analytics with Dashboard Actions</vt:lpstr>
      <vt:lpstr>Guided Analytics with Dashboard Actions</vt:lpstr>
      <vt:lpstr>Key differences between those designs</vt:lpstr>
      <vt:lpstr>Filter: Enumerated</vt:lpstr>
      <vt:lpstr>Filter: Non-Enumerated</vt:lpstr>
      <vt:lpstr>Context Filters</vt:lpstr>
      <vt:lpstr>Context Filters</vt:lpstr>
      <vt:lpstr>Filters: Best Practices</vt:lpstr>
      <vt:lpstr>Calculations</vt:lpstr>
      <vt:lpstr>Calculations</vt:lpstr>
      <vt:lpstr>Calculations</vt:lpstr>
      <vt:lpstr>Calculations</vt:lpstr>
      <vt:lpstr>Calculations</vt:lpstr>
      <vt:lpstr>Calculations</vt:lpstr>
      <vt:lpstr>Calculations</vt:lpstr>
      <vt:lpstr>Other Features of Data Extracts</vt:lpstr>
      <vt:lpstr>PowerPoint Presentation</vt:lpstr>
      <vt:lpstr>PowerPoint Presentation</vt:lpstr>
      <vt:lpstr>PowerPoint Presentation</vt:lpstr>
      <vt:lpstr>PowerPoint Presentation</vt:lpstr>
      <vt:lpstr>PowerPoint Presentation</vt:lpstr>
      <vt:lpstr>PowerPoint Presentation</vt:lpstr>
      <vt:lpstr>What are the biggest challenges that you face with data… ex: access, quality, structure?</vt:lpstr>
      <vt:lpstr>Today’s Lesson:  How Data works in Large Orgs   Getting Data to Tableau  Once Data is in Tableau Hands On – Survey Data Homework</vt:lpstr>
      <vt:lpstr>Today’s Lesson:  How Data works in Large Orgs   Getting Data to Tableau  Once Data is in Tableau Hands On – Survey Data Homework</vt:lpstr>
      <vt:lpstr>Build a concept board:   http://www.dribbble.com  http://www.flowingdata.com  https://github.com/mbostock/d3/wiki/Gallery   </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&lt;Speech title here&gt;</dc:subject>
  <dc:creator>Vanessa Au</dc:creator>
  <cp:keywords>Tableau Conference 2015</cp:keywords>
  <cp:lastModifiedBy>Ashley Howard</cp:lastModifiedBy>
  <cp:revision>343</cp:revision>
  <cp:lastPrinted>2016-04-05T23:25:12Z</cp:lastPrinted>
  <dcterms:created xsi:type="dcterms:W3CDTF">2015-08-07T23:21:18Z</dcterms:created>
  <dcterms:modified xsi:type="dcterms:W3CDTF">2016-04-27T01:01:20Z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0x010100F510592B88785F47B9543416BF59C85A000954B1BB9C78F2458B3FA01C126EF3F4</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TaxKeyword">
    <vt:lpwstr>1448;#Tableau Conference 2015|e9ba4fc4-0c2a-4403-b13e-7d643ac0c45b</vt:lpwstr>
  </property>
  <property fmtid="{D5CDD505-2E9C-101B-9397-08002B2CF9AE}" pid="12" name="_dlc_DocIdItemGuid">
    <vt:lpwstr>0a65b257-e4e2-49e1-8038-5a4580b3ee97</vt:lpwstr>
  </property>
  <property fmtid="{D5CDD505-2E9C-101B-9397-08002B2CF9AE}" pid="13" name="Review_x0020_Status1">
    <vt:lpwstr/>
  </property>
  <property fmtid="{D5CDD505-2E9C-101B-9397-08002B2CF9AE}" pid="14" name="Document_x0020_Category1">
    <vt:lpwstr/>
  </property>
  <property fmtid="{D5CDD505-2E9C-101B-9397-08002B2CF9AE}" pid="15" name="Tableau_x0020_Release0">
    <vt:lpwstr/>
  </property>
  <property fmtid="{D5CDD505-2E9C-101B-9397-08002B2CF9AE}" pid="16" name="Feature_x0020_Name">
    <vt:lpwstr/>
  </property>
  <property fmtid="{D5CDD505-2E9C-101B-9397-08002B2CF9AE}" pid="17" name="Doc_x0020_Life_x0020_Cycle">
    <vt:lpwstr/>
  </property>
  <property fmtid="{D5CDD505-2E9C-101B-9397-08002B2CF9AE}" pid="18" name="Online">
    <vt:lpwstr/>
  </property>
  <property fmtid="{D5CDD505-2E9C-101B-9397-08002B2CF9AE}" pid="19" name="Tableau Release0">
    <vt:lpwstr/>
  </property>
  <property fmtid="{D5CDD505-2E9C-101B-9397-08002B2CF9AE}" pid="20" name="Review Status1">
    <vt:lpwstr/>
  </property>
  <property fmtid="{D5CDD505-2E9C-101B-9397-08002B2CF9AE}" pid="21" name="Document Category1">
    <vt:lpwstr/>
  </property>
  <property fmtid="{D5CDD505-2E9C-101B-9397-08002B2CF9AE}" pid="22" name="Doc Life Cycle">
    <vt:lpwstr/>
  </property>
  <property fmtid="{D5CDD505-2E9C-101B-9397-08002B2CF9AE}" pid="23" name="Feature Name">
    <vt:lpwstr/>
  </property>
</Properties>
</file>